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76" r:id="rId3"/>
    <p:sldId id="290" r:id="rId4"/>
    <p:sldId id="292" r:id="rId5"/>
    <p:sldId id="293" r:id="rId6"/>
    <p:sldId id="259" r:id="rId7"/>
    <p:sldId id="289" r:id="rId8"/>
    <p:sldId id="279" r:id="rId9"/>
    <p:sldId id="275" r:id="rId10"/>
    <p:sldId id="284" r:id="rId11"/>
    <p:sldId id="291" r:id="rId12"/>
    <p:sldId id="295" r:id="rId13"/>
    <p:sldId id="294" r:id="rId14"/>
    <p:sldId id="26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9900"/>
    <a:srgbClr val="EA9C00"/>
    <a:srgbClr val="CC99FF"/>
    <a:srgbClr val="586875"/>
    <a:srgbClr val="A0B862"/>
    <a:srgbClr val="404C56"/>
    <a:srgbClr val="444347"/>
    <a:srgbClr val="ED7D31"/>
    <a:srgbClr val="156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FA62-97B8-45DE-944E-C251D6E52CC1}" type="datetimeFigureOut">
              <a:rPr lang="ko-KR" altLang="en-US" smtClean="0"/>
              <a:t>2021-08-23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D74E-E187-4C57-BE62-8C5F70A9EC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27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7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89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01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59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83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33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51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01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/>
          <a:stretch/>
        </p:blipFill>
        <p:spPr>
          <a:xfrm>
            <a:off x="0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59167"/>
          <a:stretch/>
        </p:blipFill>
        <p:spPr>
          <a:xfrm>
            <a:off x="835053" y="0"/>
            <a:ext cx="374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2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/>
        </p:blipFill>
        <p:spPr>
          <a:xfrm>
            <a:off x="0" y="681925"/>
            <a:ext cx="12192000" cy="5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0185"/>
            <a:ext cx="9144000" cy="29083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39816" y="54763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white">
                    <a:lumMod val="85000"/>
                  </a:prstClr>
                </a:solidFill>
              </a:rPr>
              <a:t>www.goodpello.com</a:t>
            </a:r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6" name="그룹 9"/>
          <p:cNvGrpSpPr/>
          <p:nvPr userDrawn="1"/>
        </p:nvGrpSpPr>
        <p:grpSpPr>
          <a:xfrm>
            <a:off x="3657600" y="5661025"/>
            <a:ext cx="4876800" cy="0"/>
            <a:chOff x="2105025" y="5566291"/>
            <a:chExt cx="4876800" cy="0"/>
          </a:xfrm>
        </p:grpSpPr>
        <p:cxnSp>
          <p:nvCxnSpPr>
            <p:cNvPr id="7" name="직선 연결선 10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1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0873354" y="3069374"/>
            <a:ext cx="581330" cy="581331"/>
            <a:chOff x="11182172" y="1411060"/>
            <a:chExt cx="581330" cy="581331"/>
          </a:xfrm>
        </p:grpSpPr>
        <p:sp>
          <p:nvSpPr>
            <p:cNvPr id="20" name="Teardrop 1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232211" y="1461099"/>
              <a:ext cx="481252" cy="481252"/>
              <a:chOff x="11232211" y="1461099"/>
              <a:chExt cx="481252" cy="481252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1232211" y="146109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75000"/>
                        <a:lumOff val="25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11317452" y="1538016"/>
                <a:ext cx="334970" cy="336091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9557549" y="4974900"/>
            <a:ext cx="581330" cy="581331"/>
            <a:chOff x="8654872" y="5386160"/>
            <a:chExt cx="581330" cy="581331"/>
          </a:xfrm>
        </p:grpSpPr>
        <p:sp>
          <p:nvSpPr>
            <p:cNvPr id="23" name="Teardrop 22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04911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124968">
                      <a:lumMod val="65000"/>
                      <a:lumOff val="35000"/>
                    </a:srgbClr>
                  </a:gs>
                  <a:gs pos="0">
                    <a:srgbClr val="124968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78643" y="5567321"/>
              <a:ext cx="333788" cy="27717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81968" y="1053830"/>
            <a:ext cx="581330" cy="581331"/>
            <a:chOff x="2828874" y="620671"/>
            <a:chExt cx="581330" cy="581331"/>
          </a:xfrm>
        </p:grpSpPr>
        <p:sp>
          <p:nvSpPr>
            <p:cNvPr id="17" name="Teardrop 1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7372" y="826860"/>
            <a:ext cx="581330" cy="581331"/>
            <a:chOff x="514172" y="2985860"/>
            <a:chExt cx="581330" cy="581331"/>
          </a:xfrm>
        </p:grpSpPr>
        <p:sp>
          <p:nvSpPr>
            <p:cNvPr id="29" name="Teardrop 28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270074" y="5385964"/>
            <a:ext cx="581330" cy="581331"/>
            <a:chOff x="2867384" y="5386160"/>
            <a:chExt cx="581330" cy="581331"/>
          </a:xfrm>
        </p:grpSpPr>
        <p:sp>
          <p:nvSpPr>
            <p:cNvPr id="26" name="Teardrop 2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62297" y="4171511"/>
            <a:ext cx="581330" cy="581331"/>
            <a:chOff x="9727404" y="4132372"/>
            <a:chExt cx="581330" cy="581331"/>
          </a:xfrm>
        </p:grpSpPr>
        <p:sp>
          <p:nvSpPr>
            <p:cNvPr id="32" name="Teardrop 31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777443" y="4181739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A87000"/>
                  </a:gs>
                  <a:gs pos="0">
                    <a:srgbClr val="A87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20113" y="2876299"/>
            <a:ext cx="8148134" cy="255672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zh-TW" altLang="zh-TW" dirty="0">
                <a:solidFill>
                  <a:schemeClr val="tx1"/>
                </a:solidFill>
                <a:effectLst/>
              </a:rPr>
              <a:t>基隆市國民中小學</a:t>
            </a:r>
            <a:endParaRPr lang="en-US" altLang="zh-TW" dirty="0">
              <a:solidFill>
                <a:schemeClr val="tx1"/>
              </a:solidFill>
              <a:effectLst/>
            </a:endParaRPr>
          </a:p>
          <a:p>
            <a:r>
              <a:rPr lang="zh-TW" altLang="zh-TW" dirty="0">
                <a:solidFill>
                  <a:schemeClr val="tx1"/>
                </a:solidFill>
                <a:effectLst/>
              </a:rPr>
              <a:t>學生多元展能計畫</a:t>
            </a:r>
            <a:endParaRPr lang="en-US" altLang="zh-TW" dirty="0">
              <a:solidFill>
                <a:schemeClr val="tx1"/>
              </a:solidFill>
              <a:effectLst/>
            </a:endParaRPr>
          </a:p>
          <a:p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r>
              <a:rPr lang="en-US" altLang="zh-TW" sz="2400" dirty="0">
                <a:solidFill>
                  <a:schemeClr val="tx1"/>
                </a:solidFill>
                <a:effectLst/>
              </a:rPr>
              <a:t>110.08.24</a:t>
            </a:r>
          </a:p>
          <a:p>
            <a:r>
              <a:rPr lang="zh-TW" altLang="en-US" sz="2400" dirty="0">
                <a:solidFill>
                  <a:schemeClr val="tx1"/>
                </a:solidFill>
                <a:effectLst/>
              </a:rPr>
              <a:t>基隆巿政府教育處特教科</a:t>
            </a:r>
            <a:endParaRPr lang="zh-TW" altLang="zh-TW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19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970082" y="1634935"/>
            <a:ext cx="4438650" cy="4314826"/>
            <a:chOff x="3962400" y="1685924"/>
            <a:chExt cx="4438650" cy="4314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3962400" y="1685924"/>
              <a:ext cx="2476500" cy="23241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5924550" y="1685924"/>
              <a:ext cx="2476500" cy="23241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3962400" y="3676649"/>
              <a:ext cx="2476500" cy="2324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/>
          </p:blipFill>
          <p:spPr>
            <a:xfrm>
              <a:off x="5924550" y="3676649"/>
              <a:ext cx="2476500" cy="23241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700000">
              <a:off x="5639037" y="3313483"/>
              <a:ext cx="913928" cy="913928"/>
            </a:xfrm>
            <a:prstGeom prst="rect">
              <a:avLst/>
            </a:prstGeom>
            <a:solidFill>
              <a:srgbClr val="68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175460" y="1543398"/>
            <a:ext cx="3902202" cy="224895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en-US" sz="2000" dirty="0">
                <a:solidFill>
                  <a:schemeClr val="accent5"/>
                </a:solidFill>
                <a:effectLst/>
              </a:rPr>
              <a:t>登</a:t>
            </a:r>
            <a:r>
              <a:rPr lang="zh-TW" altLang="zh-TW" sz="2000" dirty="0">
                <a:solidFill>
                  <a:schemeClr val="accent5"/>
                </a:solidFill>
                <a:effectLst/>
              </a:rPr>
              <a:t>錄標準</a:t>
            </a:r>
            <a:endParaRPr lang="en-US" altLang="zh-TW" sz="2000" dirty="0">
              <a:solidFill>
                <a:schemeClr val="accent5"/>
              </a:solidFill>
              <a:effectLst/>
            </a:endParaRPr>
          </a:p>
          <a:p>
            <a:pPr lvl="0" algn="l"/>
            <a:r>
              <a:rPr lang="zh-TW" altLang="zh-TW" sz="2000" dirty="0">
                <a:solidFill>
                  <a:schemeClr val="accent5"/>
                </a:solidFill>
                <a:effectLst/>
              </a:rPr>
              <a:t>以學生參與校內外公開展能表現之各項活動為主，項目由學校共識後於校內公布，並考量所有學生</a:t>
            </a:r>
            <a:r>
              <a:rPr lang="en-US" altLang="zh-TW" sz="2000" dirty="0">
                <a:solidFill>
                  <a:schemeClr val="accent5"/>
                </a:solidFill>
                <a:effectLst/>
              </a:rPr>
              <a:t>(</a:t>
            </a:r>
            <a:r>
              <a:rPr lang="zh-TW" altLang="zh-TW" sz="2000" dirty="0">
                <a:solidFill>
                  <a:schemeClr val="accent5"/>
                </a:solidFill>
                <a:effectLst/>
              </a:rPr>
              <a:t>特別是弱勢學生，或非外顯性優勢能力之學生</a:t>
            </a:r>
            <a:r>
              <a:rPr lang="en-US" altLang="zh-TW" sz="2000" dirty="0">
                <a:solidFill>
                  <a:schemeClr val="accent5"/>
                </a:solidFill>
                <a:effectLst/>
              </a:rPr>
              <a:t>)</a:t>
            </a:r>
            <a:r>
              <a:rPr lang="zh-TW" altLang="zh-TW" sz="2000" dirty="0">
                <a:solidFill>
                  <a:schemeClr val="accent5"/>
                </a:solidFill>
                <a:effectLst/>
              </a:rPr>
              <a:t>能有展能登錄機會。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175459" y="4037404"/>
            <a:ext cx="3902201" cy="163339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各年級導師每學期應注意學生是否有登錄紀錄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，</a:t>
            </a:r>
            <a:r>
              <a:rPr lang="zh-TW" altLang="zh-TW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如學生未有展能登錄，需積極發現展能機會，必要時釋出參賽機會，與家長溝通並鼓勵學生參與相關活動。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14338" y="2084738"/>
            <a:ext cx="3601713" cy="1017844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學生展能紀錄登錄者需逐學年調整，權限以學年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(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每年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8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月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1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日至隔年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7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月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31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)</a:t>
            </a:r>
            <a:r>
              <a:rPr lang="zh-TW" altLang="zh-TW" sz="2000" dirty="0">
                <a:solidFill>
                  <a:schemeClr val="accent4">
                    <a:lumMod val="75000"/>
                  </a:schemeClr>
                </a:solidFill>
                <a:effectLst/>
              </a:rPr>
              <a:t>為限。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08819" y="3883515"/>
            <a:ext cx="3790950" cy="194117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2000" dirty="0">
                <a:solidFill>
                  <a:schemeClr val="tx1"/>
                </a:solidFill>
                <a:effectLst/>
              </a:rPr>
              <a:t>如學生展能項目登錄錯誤且逾登錄者權限，經申請者提出修正申請及具體佐證資料後，由學校召開成績評量審查委員會審議，再由校內管理者</a:t>
            </a:r>
            <a:r>
              <a:rPr lang="en-US" altLang="zh-TW" sz="2000" dirty="0">
                <a:solidFill>
                  <a:schemeClr val="tx1"/>
                </a:solidFill>
                <a:effectLst/>
              </a:rPr>
              <a:t>(</a:t>
            </a:r>
            <a:r>
              <a:rPr lang="zh-TW" altLang="zh-TW" sz="2000" dirty="0">
                <a:solidFill>
                  <a:schemeClr val="tx1"/>
                </a:solidFill>
                <a:effectLst/>
              </a:rPr>
              <a:t>或授權者</a:t>
            </a:r>
            <a:r>
              <a:rPr lang="en-US" altLang="zh-TW" sz="2000" dirty="0">
                <a:solidFill>
                  <a:schemeClr val="tx1"/>
                </a:solidFill>
                <a:effectLst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effectLst/>
              </a:rPr>
              <a:t>進行修正。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7597372" flipH="1">
            <a:off x="7269391" y="1743783"/>
            <a:ext cx="208256" cy="3866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8106918">
            <a:off x="4457703" y="3235689"/>
            <a:ext cx="208256" cy="3866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329" r="46744" b="44927"/>
          <a:stretch/>
        </p:blipFill>
        <p:spPr>
          <a:xfrm rot="13508297" flipH="1">
            <a:off x="7586196" y="5183562"/>
            <a:ext cx="208256" cy="386622"/>
          </a:xfrm>
          <a:prstGeom prst="rect">
            <a:avLst/>
          </a:prstGeom>
        </p:spPr>
      </p:pic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497757" y="3608302"/>
            <a:ext cx="1358804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800" dirty="0"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ATTENTION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68700" y="186058"/>
            <a:ext cx="5054600" cy="771623"/>
            <a:chOff x="3568700" y="186058"/>
            <a:chExt cx="5054600" cy="771623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7162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zh-TW" dirty="0">
                  <a:solidFill>
                    <a:schemeClr val="tx1"/>
                  </a:solidFill>
                  <a:effectLst/>
                </a:rPr>
                <a:t>執行注意事項</a:t>
              </a:r>
              <a:endParaRPr lang="en-US" altLang="ko-KR" sz="40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9" name="Straight Connector 7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1" name="Picture 76">
            <a:extLst>
              <a:ext uri="{FF2B5EF4-FFF2-40B4-BE49-F238E27FC236}">
                <a16:creationId xmlns:a16="http://schemas.microsoft.com/office/drawing/2014/main" id="{C3D9DBA7-0457-412E-9D99-1BD8556310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6200000">
            <a:off x="4868705" y="2231406"/>
            <a:ext cx="531640" cy="986977"/>
          </a:xfrm>
          <a:prstGeom prst="rect">
            <a:avLst/>
          </a:prstGeom>
        </p:spPr>
      </p:pic>
      <p:pic>
        <p:nvPicPr>
          <p:cNvPr id="82" name="Picture 75">
            <a:extLst>
              <a:ext uri="{FF2B5EF4-FFF2-40B4-BE49-F238E27FC236}">
                <a16:creationId xmlns:a16="http://schemas.microsoft.com/office/drawing/2014/main" id="{372151E1-2A0A-47AA-A0C4-6031A5FF6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5400000">
            <a:off x="6838018" y="2225898"/>
            <a:ext cx="531640" cy="986977"/>
          </a:xfrm>
          <a:prstGeom prst="rect">
            <a:avLst/>
          </a:prstGeom>
        </p:spPr>
      </p:pic>
      <p:pic>
        <p:nvPicPr>
          <p:cNvPr id="83" name="Picture 74">
            <a:extLst>
              <a:ext uri="{FF2B5EF4-FFF2-40B4-BE49-F238E27FC236}">
                <a16:creationId xmlns:a16="http://schemas.microsoft.com/office/drawing/2014/main" id="{3C6BA240-9510-47D0-B153-5F6F29785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6200000">
            <a:off x="4868703" y="4321835"/>
            <a:ext cx="531640" cy="986977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F71EC1A8-CFAE-4FF7-AFCE-45231F4866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5400000">
            <a:off x="6838018" y="4325708"/>
            <a:ext cx="531640" cy="9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335102" y="127217"/>
            <a:ext cx="4465504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dist" latinLnBrk="0"/>
            <a:r>
              <a:rPr lang="zh-TW" altLang="en-US" dirty="0">
                <a:solidFill>
                  <a:schemeClr val="tx1"/>
                </a:solidFill>
                <a:effectLst/>
              </a:rPr>
              <a:t>其他可參</a:t>
            </a:r>
            <a:r>
              <a:rPr lang="en-US" altLang="zh-TW" noProof="0" dirty="0">
                <a:solidFill>
                  <a:schemeClr val="tx1"/>
                </a:solidFill>
                <a:effectLst/>
              </a:rPr>
              <a:t>Q&amp;A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8646"/>
            <a:ext cx="9963150" cy="6819900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3680217"/>
            <a:ext cx="939360" cy="317228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TW" altLang="en-US" sz="4000" dirty="0">
                <a:solidFill>
                  <a:schemeClr val="tx1"/>
                </a:solidFill>
                <a:effectLst/>
              </a:rPr>
              <a:t>測試成績單</a:t>
            </a:r>
            <a:endParaRPr lang="en-US" altLang="ko-KR" sz="7200" dirty="0"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249208" y="1756611"/>
            <a:ext cx="9942792" cy="21416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8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54597"/>
              </p:ext>
            </p:extLst>
          </p:nvPr>
        </p:nvGraphicFramePr>
        <p:xfrm>
          <a:off x="1731009" y="132348"/>
          <a:ext cx="10238251" cy="641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997">
                  <a:extLst>
                    <a:ext uri="{9D8B030D-6E8A-4147-A177-3AD203B41FA5}">
                      <a16:colId xmlns:a16="http://schemas.microsoft.com/office/drawing/2014/main" val="518667631"/>
                    </a:ext>
                  </a:extLst>
                </a:gridCol>
                <a:gridCol w="1055997">
                  <a:extLst>
                    <a:ext uri="{9D8B030D-6E8A-4147-A177-3AD203B41FA5}">
                      <a16:colId xmlns:a16="http://schemas.microsoft.com/office/drawing/2014/main" val="1734478099"/>
                    </a:ext>
                  </a:extLst>
                </a:gridCol>
                <a:gridCol w="1315155">
                  <a:extLst>
                    <a:ext uri="{9D8B030D-6E8A-4147-A177-3AD203B41FA5}">
                      <a16:colId xmlns:a16="http://schemas.microsoft.com/office/drawing/2014/main" val="1802596575"/>
                    </a:ext>
                  </a:extLst>
                </a:gridCol>
                <a:gridCol w="1507337">
                  <a:extLst>
                    <a:ext uri="{9D8B030D-6E8A-4147-A177-3AD203B41FA5}">
                      <a16:colId xmlns:a16="http://schemas.microsoft.com/office/drawing/2014/main" val="270374201"/>
                    </a:ext>
                  </a:extLst>
                </a:gridCol>
                <a:gridCol w="5303765">
                  <a:extLst>
                    <a:ext uri="{9D8B030D-6E8A-4147-A177-3AD203B41FA5}">
                      <a16:colId xmlns:a16="http://schemas.microsoft.com/office/drawing/2014/main" val="4289865539"/>
                    </a:ext>
                  </a:extLst>
                </a:gridCol>
              </a:tblGrid>
              <a:tr h="5206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基隆市國小學生多元展能歷程記錄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63827"/>
                  </a:ext>
                </a:extLst>
              </a:tr>
              <a:tr h="44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展能組別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展能性質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參加日期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展能描述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HK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舉例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3638199"/>
                  </a:ext>
                </a:extLst>
              </a:tr>
              <a:tr h="446256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2021/03/10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校內語文競賽演說組第一名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149942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展演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2021/05/19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校內學生成果展演出現代舞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061283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2021/06/30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第二學期校內圖書小志工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673157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2021/06/30</a:t>
                      </a:r>
                      <a:endParaRPr lang="zh-TW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第二學期環保小尖兵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723308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2021/06/30</a:t>
                      </a:r>
                      <a:endParaRPr lang="zh-TW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第二學期午餐服務志工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625261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2021/06/30</a:t>
                      </a:r>
                      <a:endParaRPr lang="zh-TW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第二學期班級衛生股長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102351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2021/04/23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担任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週年校慶主持人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051313"/>
                  </a:ext>
                </a:extLst>
              </a:tr>
              <a:tr h="7370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2021/02/27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參加全國春季盃田徑錦標賽榮獲跳高第三名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90883"/>
                  </a:ext>
                </a:extLst>
              </a:tr>
              <a:tr h="6918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展演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2021/02/22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參加學校管弦樂團歲末年終感恩活動至萬里仁愛之家演奏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342409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展演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2021/04/10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參加全巿山海廚房活動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zh-HK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未得獎舉例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286339"/>
                  </a:ext>
                </a:extLst>
              </a:tr>
              <a:tr h="446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2021/04/05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担任基隆巿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年度城巿博覽會英語導員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43406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959631" y="2672834"/>
            <a:ext cx="108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長期性</a:t>
            </a:r>
          </a:p>
        </p:txBody>
      </p:sp>
      <p:sp>
        <p:nvSpPr>
          <p:cNvPr id="7" name="右大括弧 6"/>
          <p:cNvSpPr/>
          <p:nvPr/>
        </p:nvSpPr>
        <p:spPr>
          <a:xfrm>
            <a:off x="9192126" y="2045368"/>
            <a:ext cx="409074" cy="162426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1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082439" y="1830106"/>
            <a:ext cx="4465504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dist" latinLnBrk="0"/>
            <a:r>
              <a:rPr lang="zh-TW" altLang="en-US" dirty="0">
                <a:solidFill>
                  <a:schemeClr val="tx1"/>
                </a:solidFill>
                <a:effectLst/>
              </a:rPr>
              <a:t>其他可參</a:t>
            </a:r>
            <a:r>
              <a:rPr lang="en-US" altLang="zh-TW" noProof="0" dirty="0">
                <a:solidFill>
                  <a:schemeClr val="tx1"/>
                </a:solidFill>
                <a:effectLst/>
              </a:rPr>
              <a:t>Q&amp;A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82439" y="3103112"/>
            <a:ext cx="7771316" cy="175650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en-US" altLang="zh-TW" sz="3600" dirty="0">
                <a:solidFill>
                  <a:schemeClr val="tx1"/>
                </a:solidFill>
                <a:effectLst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effectLst/>
              </a:rPr>
              <a:t>疑難雜症</a:t>
            </a:r>
            <a:r>
              <a:rPr lang="zh-TW" altLang="zh-TW" sz="3600" dirty="0">
                <a:solidFill>
                  <a:schemeClr val="tx1"/>
                </a:solidFill>
                <a:effectLst/>
              </a:rPr>
              <a:t>。</a:t>
            </a:r>
            <a:endParaRPr lang="en-US" altLang="zh-TW" sz="3600" dirty="0">
              <a:solidFill>
                <a:schemeClr val="tx1"/>
              </a:solidFill>
              <a:effectLst/>
            </a:endParaRPr>
          </a:p>
          <a:p>
            <a:pPr lvl="0" algn="l"/>
            <a:r>
              <a:rPr lang="en-US" altLang="zh-TW" sz="3600" dirty="0">
                <a:solidFill>
                  <a:schemeClr val="tx1"/>
                </a:solidFill>
                <a:effectLst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effectLst/>
              </a:rPr>
              <a:t>前導學校使用經驗</a:t>
            </a:r>
            <a:r>
              <a:rPr lang="zh-TW" altLang="zh-TW" sz="3600" dirty="0">
                <a:solidFill>
                  <a:schemeClr val="tx1"/>
                </a:solidFill>
                <a:effectLst/>
              </a:rPr>
              <a:t>。</a:t>
            </a:r>
            <a:endParaRPr lang="en-US" altLang="zh-TW" sz="3600" dirty="0">
              <a:solidFill>
                <a:schemeClr val="tx1"/>
              </a:solidFill>
              <a:effectLst/>
            </a:endParaRPr>
          </a:p>
          <a:p>
            <a:pPr lvl="0" algn="l"/>
            <a:r>
              <a:rPr lang="en-US" altLang="zh-TW" sz="3600" dirty="0">
                <a:solidFill>
                  <a:schemeClr val="tx1"/>
                </a:solidFill>
                <a:effectLst/>
              </a:rPr>
              <a:t>3.</a:t>
            </a:r>
            <a:r>
              <a:rPr lang="zh-TW" altLang="en-US" sz="3600" dirty="0">
                <a:solidFill>
                  <a:schemeClr val="tx1"/>
                </a:solidFill>
                <a:effectLst/>
              </a:rPr>
              <a:t>其他歡迎來提問</a:t>
            </a:r>
            <a:r>
              <a:rPr lang="zh-TW" altLang="zh-TW" sz="3600" dirty="0">
                <a:solidFill>
                  <a:schemeClr val="tx1"/>
                </a:solidFill>
                <a:effectLst/>
              </a:rPr>
              <a:t>。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9681" y="2697284"/>
            <a:ext cx="4261375" cy="11430"/>
            <a:chOff x="5926470" y="6430886"/>
            <a:chExt cx="339061" cy="11430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89" y="137914"/>
            <a:ext cx="2521572" cy="19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0022" y="3741704"/>
            <a:ext cx="3160963" cy="144873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zh-TW" dirty="0">
                <a:solidFill>
                  <a:schemeClr val="tx1"/>
                </a:solidFill>
                <a:effectLst/>
              </a:rPr>
              <a:t>110</a:t>
            </a:r>
            <a:r>
              <a:rPr lang="zh-TW" altLang="zh-TW" dirty="0">
                <a:solidFill>
                  <a:schemeClr val="tx1"/>
                </a:solidFill>
                <a:effectLst/>
              </a:rPr>
              <a:t>學年度</a:t>
            </a:r>
            <a:r>
              <a:rPr lang="zh-TW" altLang="en-US" dirty="0">
                <a:solidFill>
                  <a:schemeClr val="tx1"/>
                </a:solidFill>
                <a:effectLst/>
              </a:rPr>
              <a:t>國小</a:t>
            </a:r>
            <a:r>
              <a:rPr lang="zh-TW" altLang="zh-TW" dirty="0">
                <a:solidFill>
                  <a:schemeClr val="tx1"/>
                </a:solidFill>
                <a:effectLst/>
              </a:rPr>
              <a:t>實施</a:t>
            </a:r>
            <a:endParaRPr lang="en-US" altLang="ko-KR" sz="3600" dirty="0"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14834" y="2301411"/>
            <a:ext cx="1762332" cy="465680"/>
            <a:chOff x="2828874" y="3003416"/>
            <a:chExt cx="2199999" cy="581331"/>
          </a:xfrm>
        </p:grpSpPr>
        <p:grpSp>
          <p:nvGrpSpPr>
            <p:cNvPr id="12" name="Group 11"/>
            <p:cNvGrpSpPr/>
            <p:nvPr/>
          </p:nvGrpSpPr>
          <p:grpSpPr>
            <a:xfrm>
              <a:off x="2828874" y="3003416"/>
              <a:ext cx="581330" cy="581331"/>
              <a:chOff x="5749874" y="2071849"/>
              <a:chExt cx="692252" cy="692254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47543" y="3003416"/>
              <a:ext cx="581330" cy="581331"/>
              <a:chOff x="11182172" y="1411060"/>
              <a:chExt cx="581330" cy="581331"/>
            </a:xfrm>
          </p:grpSpPr>
          <p:sp>
            <p:nvSpPr>
              <p:cNvPr id="16" name="Teardrop 15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38209" y="3003416"/>
              <a:ext cx="581330" cy="581331"/>
              <a:chOff x="2867384" y="5386160"/>
              <a:chExt cx="581330" cy="581331"/>
            </a:xfrm>
          </p:grpSpPr>
          <p:sp>
            <p:nvSpPr>
              <p:cNvPr id="19" name="Teardrop 18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6200000">
            <a:off x="9700894" y="5302867"/>
            <a:ext cx="331456" cy="615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16200000">
            <a:off x="5840094" y="5304030"/>
            <a:ext cx="331456" cy="615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14185882">
            <a:off x="7071994" y="4994044"/>
            <a:ext cx="331456" cy="615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3446116" flipH="1" flipV="1">
            <a:off x="4281169" y="1554100"/>
            <a:ext cx="331456" cy="615340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773745" y="3741705"/>
            <a:ext cx="3160963" cy="144873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zh-TW" dirty="0">
                <a:solidFill>
                  <a:schemeClr val="tx1"/>
                </a:solidFill>
                <a:effectLst/>
              </a:rPr>
              <a:t>111</a:t>
            </a:r>
            <a:r>
              <a:rPr lang="zh-TW" altLang="zh-TW" dirty="0">
                <a:solidFill>
                  <a:schemeClr val="tx1"/>
                </a:solidFill>
                <a:effectLst/>
              </a:rPr>
              <a:t>學年度</a:t>
            </a:r>
            <a:r>
              <a:rPr lang="zh-TW" altLang="en-US" dirty="0">
                <a:solidFill>
                  <a:schemeClr val="tx1"/>
                </a:solidFill>
                <a:effectLst/>
              </a:rPr>
              <a:t>國中</a:t>
            </a:r>
            <a:r>
              <a:rPr lang="zh-TW" altLang="zh-TW" dirty="0">
                <a:solidFill>
                  <a:schemeClr val="tx1"/>
                </a:solidFill>
                <a:effectLst/>
              </a:rPr>
              <a:t>實施</a:t>
            </a:r>
            <a:endParaRPr lang="en-US" altLang="ko-KR" sz="3600" dirty="0"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15517" y="3383130"/>
            <a:ext cx="3160963" cy="144873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zh-TW" altLang="en-US" dirty="0">
                <a:solidFill>
                  <a:schemeClr val="tx1"/>
                </a:solidFill>
                <a:effectLst/>
              </a:rPr>
              <a:t>基隆巿學生</a:t>
            </a:r>
            <a:endParaRPr lang="en-US" altLang="zh-TW" dirty="0">
              <a:solidFill>
                <a:schemeClr val="tx1"/>
              </a:solidFill>
              <a:effectLst/>
            </a:endParaRPr>
          </a:p>
          <a:p>
            <a:pPr latinLnBrk="0"/>
            <a:r>
              <a:rPr lang="zh-TW" altLang="en-US" dirty="0">
                <a:solidFill>
                  <a:schemeClr val="tx1"/>
                </a:solidFill>
                <a:effectLst/>
              </a:rPr>
              <a:t>多元展能</a:t>
            </a:r>
            <a:endParaRPr lang="en-US" altLang="ko-KR" sz="3600" dirty="0"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/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/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2013038" y="4500627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68700" y="186058"/>
            <a:ext cx="5054600" cy="710067"/>
            <a:chOff x="3568700" y="186058"/>
            <a:chExt cx="5054600" cy="710067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en-US" sz="4000" dirty="0">
                  <a:solidFill>
                    <a:schemeClr val="tx1"/>
                  </a:solidFill>
                  <a:effectLst/>
                </a:rPr>
                <a:t>今日流程</a:t>
              </a:r>
              <a:endParaRPr lang="en-US" altLang="ko-KR" sz="72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1403DC83-7958-4C00-844F-83BD3ABBD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>
            <a:off x="1785889" y="4231218"/>
            <a:ext cx="311201" cy="577737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49325"/>
              </p:ext>
            </p:extLst>
          </p:nvPr>
        </p:nvGraphicFramePr>
        <p:xfrm>
          <a:off x="3323932" y="1521073"/>
          <a:ext cx="8059177" cy="48783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4827">
                  <a:extLst>
                    <a:ext uri="{9D8B030D-6E8A-4147-A177-3AD203B41FA5}">
                      <a16:colId xmlns:a16="http://schemas.microsoft.com/office/drawing/2014/main" val="2079512082"/>
                    </a:ext>
                  </a:extLst>
                </a:gridCol>
                <a:gridCol w="1861381">
                  <a:extLst>
                    <a:ext uri="{9D8B030D-6E8A-4147-A177-3AD203B41FA5}">
                      <a16:colId xmlns:a16="http://schemas.microsoft.com/office/drawing/2014/main" val="3185701233"/>
                    </a:ext>
                  </a:extLst>
                </a:gridCol>
                <a:gridCol w="3030477">
                  <a:extLst>
                    <a:ext uri="{9D8B030D-6E8A-4147-A177-3AD203B41FA5}">
                      <a16:colId xmlns:a16="http://schemas.microsoft.com/office/drawing/2014/main" val="2821516181"/>
                    </a:ext>
                  </a:extLst>
                </a:gridCol>
                <a:gridCol w="2072492">
                  <a:extLst>
                    <a:ext uri="{9D8B030D-6E8A-4147-A177-3AD203B41FA5}">
                      <a16:colId xmlns:a16="http://schemas.microsoft.com/office/drawing/2014/main" val="3042656533"/>
                    </a:ext>
                  </a:extLst>
                </a:gridCol>
              </a:tblGrid>
              <a:tr h="9506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effectLst/>
                        </a:rPr>
                        <a:t>日期</a:t>
                      </a:r>
                      <a:endParaRPr lang="zh-TW" sz="20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effectLst/>
                        </a:rPr>
                        <a:t>時間</a:t>
                      </a:r>
                      <a:endParaRPr lang="zh-TW" sz="20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effectLst/>
                        </a:rPr>
                        <a:t>課程內容</a:t>
                      </a:r>
                      <a:endParaRPr lang="zh-TW" sz="20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</a:rPr>
                        <a:t>主持人</a:t>
                      </a:r>
                      <a:endParaRPr lang="zh-TW" sz="20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909444"/>
                  </a:ext>
                </a:extLst>
              </a:tr>
              <a:tr h="1057785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8/24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09:00-09:30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多元展能計畫介紹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教育處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特教科長陳貞臻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0557613"/>
                  </a:ext>
                </a:extLst>
              </a:tr>
              <a:tr h="1767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30-11:00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線上操作系統說明與示範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線上操作系統試作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全誼工程師、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南榮國小林宜穎主任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研習人員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4530956"/>
                  </a:ext>
                </a:extLst>
              </a:tr>
              <a:tr h="11024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11:00-11:50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回饋與討論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教育處特教科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773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/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/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220156" y="4015464"/>
            <a:ext cx="7162951" cy="120251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成就港都每一位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囝仔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lvl="0" algn="l"/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讓每一位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囝仔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都有成功與展能經驗。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013038" y="4500627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232214" y="1901091"/>
            <a:ext cx="6788712" cy="120251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3600" dirty="0">
                <a:solidFill>
                  <a:schemeClr val="accent2">
                    <a:lumMod val="75000"/>
                  </a:schemeClr>
                </a:solidFill>
                <a:effectLst/>
              </a:rPr>
              <a:t>透過展能歷程，讓親師生能逐步探索與理解學生優勢能力。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68700" y="186058"/>
            <a:ext cx="5054600" cy="710067"/>
            <a:chOff x="3568700" y="186058"/>
            <a:chExt cx="5054600" cy="710067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zh-TW" sz="4000" dirty="0">
                  <a:solidFill>
                    <a:schemeClr val="tx1"/>
                  </a:solidFill>
                  <a:effectLst/>
                </a:rPr>
                <a:t>計畫目的</a:t>
              </a:r>
              <a:endParaRPr lang="en-US" altLang="ko-KR" sz="72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32">
            <a:extLst>
              <a:ext uri="{FF2B5EF4-FFF2-40B4-BE49-F238E27FC236}">
                <a16:creationId xmlns:a16="http://schemas.microsoft.com/office/drawing/2014/main" id="{E2747B59-7E2D-4D49-82D0-CCE2377DE6CE}"/>
              </a:ext>
            </a:extLst>
          </p:cNvPr>
          <p:cNvGrpSpPr/>
          <p:nvPr/>
        </p:nvGrpSpPr>
        <p:grpSpPr>
          <a:xfrm>
            <a:off x="3240275" y="4120460"/>
            <a:ext cx="858568" cy="858568"/>
            <a:chOff x="2867384" y="5386160"/>
            <a:chExt cx="581330" cy="581331"/>
          </a:xfrm>
        </p:grpSpPr>
        <p:sp>
          <p:nvSpPr>
            <p:cNvPr id="56" name="Teardrop 33">
              <a:extLst>
                <a:ext uri="{FF2B5EF4-FFF2-40B4-BE49-F238E27FC236}">
                  <a16:creationId xmlns:a16="http://schemas.microsoft.com/office/drawing/2014/main" id="{655B1454-222A-4752-BC1D-0A3AA1A504EF}"/>
                </a:ext>
              </a:extLst>
            </p:cNvPr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CDABF536-AF8F-419B-97AB-F6F0D44BB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E9BB56B7-5E1D-4718-9B0C-85E8DAE1D309}"/>
              </a:ext>
            </a:extLst>
          </p:cNvPr>
          <p:cNvGrpSpPr/>
          <p:nvPr/>
        </p:nvGrpSpPr>
        <p:grpSpPr>
          <a:xfrm>
            <a:off x="3212240" y="1861982"/>
            <a:ext cx="914637" cy="917942"/>
            <a:chOff x="5749874" y="2071849"/>
            <a:chExt cx="692252" cy="692254"/>
          </a:xfrm>
        </p:grpSpPr>
        <p:sp>
          <p:nvSpPr>
            <p:cNvPr id="59" name="Teardrop 31">
              <a:extLst>
                <a:ext uri="{FF2B5EF4-FFF2-40B4-BE49-F238E27FC236}">
                  <a16:creationId xmlns:a16="http://schemas.microsoft.com/office/drawing/2014/main" id="{2C99D6C1-98F6-40DE-BBA6-D996EFE2648B}"/>
                </a:ext>
              </a:extLst>
            </p:cNvPr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A8498F89-1EEC-4330-AE8F-2540B4CFE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1403DC83-7958-4C00-844F-83BD3ABBD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>
            <a:off x="1785889" y="4231218"/>
            <a:ext cx="311201" cy="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/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/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220156" y="4015464"/>
            <a:ext cx="7162951" cy="175650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基隆巿國民中小學學生成績評量補充規定</a:t>
            </a:r>
            <a:r>
              <a:rPr lang="en-US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/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日常生活表現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。</a:t>
            </a:r>
            <a:r>
              <a:rPr lang="en-US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(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第二點與第七點</a:t>
            </a:r>
            <a:r>
              <a:rPr lang="en-US" altLang="zh-TW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)</a:t>
            </a:r>
            <a:endParaRPr lang="zh-TW" altLang="zh-TW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013038" y="4500627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232214" y="1901091"/>
            <a:ext cx="6788712" cy="120251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ffectLst/>
              </a:rPr>
              <a:t>教育部頒國民小學及國民中學學生成績評量準則</a:t>
            </a:r>
            <a:endParaRPr lang="zh-TW" altLang="zh-TW" sz="3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68700" y="186058"/>
            <a:ext cx="5054600" cy="710067"/>
            <a:chOff x="3568700" y="186058"/>
            <a:chExt cx="5054600" cy="710067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zh-TW" sz="4000" dirty="0">
                  <a:solidFill>
                    <a:schemeClr val="tx1"/>
                  </a:solidFill>
                  <a:effectLst/>
                </a:rPr>
                <a:t>計畫</a:t>
              </a:r>
              <a:r>
                <a:rPr lang="zh-TW" altLang="en-US" sz="4000" dirty="0">
                  <a:solidFill>
                    <a:schemeClr val="tx1"/>
                  </a:solidFill>
                  <a:effectLst/>
                </a:rPr>
                <a:t>依據</a:t>
              </a:r>
              <a:endParaRPr lang="en-US" altLang="ko-KR" sz="72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32">
            <a:extLst>
              <a:ext uri="{FF2B5EF4-FFF2-40B4-BE49-F238E27FC236}">
                <a16:creationId xmlns:a16="http://schemas.microsoft.com/office/drawing/2014/main" id="{E2747B59-7E2D-4D49-82D0-CCE2377DE6CE}"/>
              </a:ext>
            </a:extLst>
          </p:cNvPr>
          <p:cNvGrpSpPr/>
          <p:nvPr/>
        </p:nvGrpSpPr>
        <p:grpSpPr>
          <a:xfrm>
            <a:off x="3240275" y="4120460"/>
            <a:ext cx="858568" cy="858568"/>
            <a:chOff x="2867384" y="5386160"/>
            <a:chExt cx="581330" cy="581331"/>
          </a:xfrm>
        </p:grpSpPr>
        <p:sp>
          <p:nvSpPr>
            <p:cNvPr id="56" name="Teardrop 33">
              <a:extLst>
                <a:ext uri="{FF2B5EF4-FFF2-40B4-BE49-F238E27FC236}">
                  <a16:creationId xmlns:a16="http://schemas.microsoft.com/office/drawing/2014/main" id="{655B1454-222A-4752-BC1D-0A3AA1A504EF}"/>
                </a:ext>
              </a:extLst>
            </p:cNvPr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CDABF536-AF8F-419B-97AB-F6F0D44BB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E9BB56B7-5E1D-4718-9B0C-85E8DAE1D309}"/>
              </a:ext>
            </a:extLst>
          </p:cNvPr>
          <p:cNvGrpSpPr/>
          <p:nvPr/>
        </p:nvGrpSpPr>
        <p:grpSpPr>
          <a:xfrm>
            <a:off x="3212240" y="1861982"/>
            <a:ext cx="914637" cy="917942"/>
            <a:chOff x="5749874" y="2071849"/>
            <a:chExt cx="692252" cy="692254"/>
          </a:xfrm>
        </p:grpSpPr>
        <p:sp>
          <p:nvSpPr>
            <p:cNvPr id="59" name="Teardrop 31">
              <a:extLst>
                <a:ext uri="{FF2B5EF4-FFF2-40B4-BE49-F238E27FC236}">
                  <a16:creationId xmlns:a16="http://schemas.microsoft.com/office/drawing/2014/main" id="{2C99D6C1-98F6-40DE-BBA6-D996EFE2648B}"/>
                </a:ext>
              </a:extLst>
            </p:cNvPr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A8498F89-1EEC-4330-AE8F-2540B4CFE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1403DC83-7958-4C00-844F-83BD3ABBD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>
            <a:off x="1785889" y="4231218"/>
            <a:ext cx="311201" cy="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/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/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2013038" y="4500627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776260" y="853565"/>
            <a:ext cx="7746181" cy="4625381"/>
            <a:chOff x="776260" y="853565"/>
            <a:chExt cx="7746181" cy="4625381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776260" y="2922219"/>
              <a:ext cx="939360" cy="255672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zh-TW" altLang="zh-TW" sz="4000" dirty="0">
                  <a:solidFill>
                    <a:schemeClr val="tx1"/>
                  </a:solidFill>
                  <a:effectLst/>
                </a:rPr>
                <a:t>計畫</a:t>
              </a:r>
              <a:r>
                <a:rPr lang="zh-TW" altLang="en-US" sz="4000" dirty="0">
                  <a:solidFill>
                    <a:schemeClr val="tx1"/>
                  </a:solidFill>
                  <a:effectLst/>
                </a:rPr>
                <a:t>母法</a:t>
              </a:r>
              <a:endParaRPr lang="en-US" altLang="ko-KR" sz="72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1403DC83-7958-4C00-844F-83BD3ABBD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>
            <a:off x="1785889" y="4231218"/>
            <a:ext cx="311201" cy="577737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36705"/>
              </p:ext>
            </p:extLst>
          </p:nvPr>
        </p:nvGraphicFramePr>
        <p:xfrm>
          <a:off x="2219599" y="-1"/>
          <a:ext cx="943314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6384">
                  <a:extLst>
                    <a:ext uri="{9D8B030D-6E8A-4147-A177-3AD203B41FA5}">
                      <a16:colId xmlns:a16="http://schemas.microsoft.com/office/drawing/2014/main" val="2446105542"/>
                    </a:ext>
                  </a:extLst>
                </a:gridCol>
                <a:gridCol w="5866756">
                  <a:extLst>
                    <a:ext uri="{9D8B030D-6E8A-4147-A177-3AD203B41FA5}">
                      <a16:colId xmlns:a16="http://schemas.microsoft.com/office/drawing/2014/main" val="2093450228"/>
                    </a:ext>
                  </a:extLst>
                </a:gridCol>
              </a:tblGrid>
              <a:tr h="3972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kern="100" dirty="0" err="1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基隆市國民中小學學生成績評量補充規定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第二點與第七點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7175"/>
                  </a:ext>
                </a:extLst>
              </a:tr>
              <a:tr h="1655185">
                <a:tc>
                  <a:txBody>
                    <a:bodyPr/>
                    <a:lstStyle/>
                    <a:p>
                      <a:pPr marL="289560" indent="-289560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二、基隆市所轄公私立國民中小學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以下簡稱國民中小學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學生成績評量應依學習領域及日常生活表現，分別評量之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..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288290" indent="-269875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七、學生日常生活表現之評量，應就第二點第一項第二款所列項目，分別依行為事實紀錄之，並酌予提供具體建議，不做綜合性評價及等第轉化。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HK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第七點第三至六款</a:t>
                      </a: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816737632"/>
                  </a:ext>
                </a:extLst>
              </a:tr>
              <a:tr h="4805571">
                <a:tc>
                  <a:txBody>
                    <a:bodyPr/>
                    <a:lstStyle/>
                    <a:p>
                      <a:pPr marL="1549400" indent="-1532890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（二）日常生活表現：</a:t>
                      </a:r>
                      <a:endParaRPr lang="en-US" alt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549400" indent="-1532890">
                        <a:spcAft>
                          <a:spcPts val="0"/>
                        </a:spcAft>
                      </a:pPr>
                      <a:endParaRPr lang="en-US" alt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22313" indent="0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其評量範圍及內涵包括學生出缺席情形、獎懲紀錄、團體活動表現、品德言行表現、公共服務及校內外特殊表現等。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458595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458595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458595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458595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1550035" indent="-1550035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（三）品德言行表現：導師應考量學生之智力、性向、興趣、家庭環境與社會背景等因素，並依平日個別行為觀察、談話紀錄、家庭訪視紀錄之資料等評量，並以文字詳實。</a:t>
                      </a:r>
                    </a:p>
                    <a:p>
                      <a:pPr marL="1550035" indent="-1550035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（四）團體活動表現：導師或任課教師應依班級活動、社團活動、學生自治活動、學校活動及綜合活動學習領域等參與情形評量，並以文字詳實描述。</a:t>
                      </a:r>
                    </a:p>
                    <a:p>
                      <a:pPr marL="1550035" indent="-1550035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（五）公共服務表現：導師或相關人員應依班級服務、學校服務和社區服務等參與情形評量，並以文字詳實描述。</a:t>
                      </a:r>
                    </a:p>
                    <a:p>
                      <a:pPr marL="1550035" indent="-1550035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（六）校內外特殊表現：導師或相關人員依學生實際表現記錄之。</a:t>
                      </a:r>
                      <a:endParaRPr lang="zh-TW" sz="20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97380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5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082439" y="1830106"/>
            <a:ext cx="4465504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dist" latinLnBrk="0"/>
            <a:r>
              <a:rPr lang="zh-TW" altLang="zh-TW" dirty="0">
                <a:solidFill>
                  <a:schemeClr val="tx1"/>
                </a:solidFill>
                <a:effectLst/>
              </a:rPr>
              <a:t>實施方式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82439" y="3103112"/>
            <a:ext cx="7771316" cy="175650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3600" dirty="0">
                <a:solidFill>
                  <a:schemeClr val="tx1"/>
                </a:solidFill>
                <a:effectLst/>
              </a:rPr>
              <a:t>學校讓學生每學年</a:t>
            </a:r>
            <a:r>
              <a:rPr lang="en-US" altLang="zh-TW" sz="3600" dirty="0">
                <a:solidFill>
                  <a:schemeClr val="tx1"/>
                </a:solidFill>
                <a:effectLst/>
              </a:rPr>
              <a:t>/</a:t>
            </a:r>
            <a:r>
              <a:rPr lang="zh-TW" altLang="en-US" sz="3600" dirty="0">
                <a:solidFill>
                  <a:schemeClr val="tx1"/>
                </a:solidFill>
                <a:effectLst/>
              </a:rPr>
              <a:t>學期</a:t>
            </a:r>
            <a:r>
              <a:rPr lang="zh-TW" altLang="zh-TW" sz="3600" dirty="0">
                <a:solidFill>
                  <a:schemeClr val="tx1"/>
                </a:solidFill>
                <a:effectLst/>
              </a:rPr>
              <a:t>均有具體多元展能表現，並登錄於學籍管理系統</a:t>
            </a:r>
            <a:r>
              <a:rPr lang="en-US" altLang="zh-TW" sz="3600" dirty="0">
                <a:solidFill>
                  <a:schemeClr val="tx1"/>
                </a:solidFill>
                <a:effectLst/>
              </a:rPr>
              <a:t>-</a:t>
            </a:r>
            <a:r>
              <a:rPr lang="zh-TW" altLang="zh-TW" sz="3600" dirty="0">
                <a:solidFill>
                  <a:schemeClr val="tx1"/>
                </a:solidFill>
                <a:effectLst/>
              </a:rPr>
              <a:t>多元展能模組中。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9681" y="2697284"/>
            <a:ext cx="4261375" cy="11430"/>
            <a:chOff x="5926470" y="6430886"/>
            <a:chExt cx="339061" cy="11430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97" y="4554820"/>
            <a:ext cx="2521572" cy="19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70858" y="2239767"/>
            <a:ext cx="2772983" cy="3126054"/>
            <a:chOff x="705693" y="1882101"/>
            <a:chExt cx="5259977" cy="3222383"/>
          </a:xfrm>
        </p:grpSpPr>
        <p:sp>
          <p:nvSpPr>
            <p:cNvPr id="35" name="Rounded Rectangle 34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62795" y="1882101"/>
              <a:ext cx="4745773" cy="502248"/>
              <a:chOff x="2774001" y="2674177"/>
              <a:chExt cx="1151750" cy="39826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4"/>
                <a:ext cx="1023244" cy="39113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zh-TW" altLang="en-US" sz="2400" dirty="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學校</a:t>
                </a:r>
                <a:endParaRPr lang="en-US" altLang="ko-KR" sz="2400" dirty="0">
                  <a:solidFill>
                    <a:srgbClr val="44512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83701" y="2236557"/>
            <a:ext cx="2690152" cy="3030231"/>
            <a:chOff x="705693" y="1882097"/>
            <a:chExt cx="5259977" cy="3222387"/>
          </a:xfrm>
        </p:grpSpPr>
        <p:sp>
          <p:nvSpPr>
            <p:cNvPr id="43" name="Rounded Rectangle 42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62795" y="1882097"/>
              <a:ext cx="4745773" cy="502250"/>
              <a:chOff x="2774001" y="2674177"/>
              <a:chExt cx="1151750" cy="398267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99000">
                      <a:srgbClr val="A77000">
                        <a:lumMod val="77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6"/>
                <a:ext cx="1023244" cy="39113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zh-TW" altLang="en-US" sz="2400" dirty="0">
                    <a:solidFill>
                      <a:srgbClr val="843C0C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教育處</a:t>
                </a:r>
                <a:endParaRPr lang="en-US" altLang="ko-KR" sz="2400" dirty="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4259" r="21979" b="13334"/>
          <a:stretch/>
        </p:blipFill>
        <p:spPr>
          <a:xfrm>
            <a:off x="2679700" y="1663700"/>
            <a:ext cx="6832600" cy="427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/>
        </p:blipFill>
        <p:spPr>
          <a:xfrm rot="12688330">
            <a:off x="7213768" y="4860236"/>
            <a:ext cx="296005" cy="549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/>
        </p:blipFill>
        <p:spPr>
          <a:xfrm rot="5400000" flipH="1">
            <a:off x="7921134" y="3102989"/>
            <a:ext cx="296005" cy="549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/>
        </p:blipFill>
        <p:spPr>
          <a:xfrm rot="9425397">
            <a:off x="4683354" y="2711980"/>
            <a:ext cx="296005" cy="54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/>
        </p:blipFill>
        <p:spPr>
          <a:xfrm rot="16200000">
            <a:off x="4165301" y="3866925"/>
            <a:ext cx="296005" cy="549527"/>
          </a:xfrm>
          <a:prstGeom prst="rect">
            <a:avLst/>
          </a:prstGeom>
        </p:spPr>
      </p:pic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15193" y="2907145"/>
            <a:ext cx="2400859" cy="120251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285750" indent="-285750" algn="l" latinLnBrk="0">
              <a:buClr>
                <a:srgbClr val="A0B862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D76213"/>
                </a:solidFill>
                <a:effectLst/>
                <a:latin typeface="Calibri" panose="020F0502020204030204" pitchFamily="34" charset="0"/>
              </a:rPr>
              <a:t>提供各校進行歷程登錄的系統模組工具</a:t>
            </a:r>
            <a:endParaRPr lang="en-US" altLang="ko-KR" sz="2400" dirty="0">
              <a:solidFill>
                <a:srgbClr val="D7621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415193" y="4247243"/>
            <a:ext cx="2389359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285750" indent="-285750" algn="l" latinLnBrk="0">
              <a:buClr>
                <a:srgbClr val="A0B862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D76213"/>
                </a:solidFill>
                <a:effectLst/>
                <a:latin typeface="Calibri" panose="020F0502020204030204" pitchFamily="34" charset="0"/>
              </a:rPr>
              <a:t>編列各校展能預算經費</a:t>
            </a:r>
            <a:endParaRPr lang="en-US" altLang="ko-KR" sz="2400" dirty="0">
              <a:solidFill>
                <a:srgbClr val="D7621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396653" y="2947338"/>
            <a:ext cx="2637440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285750" indent="-285750" algn="l" latinLnBrk="0">
              <a:buClr>
                <a:srgbClr val="A0B862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活化課程與教學</a:t>
            </a:r>
            <a:endParaRPr lang="en-US" altLang="ko-KR" sz="2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9396650" y="4485752"/>
            <a:ext cx="2637439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285750" indent="-285750" algn="l" latinLnBrk="0">
              <a:buClr>
                <a:srgbClr val="A0B862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多元的社團與團隊發展</a:t>
            </a:r>
            <a:endParaRPr lang="en-US" altLang="ko-KR" sz="2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316055" y="4343147"/>
            <a:ext cx="913172" cy="913170"/>
            <a:chOff x="1199575" y="2018371"/>
            <a:chExt cx="1535366" cy="1535366"/>
          </a:xfrm>
        </p:grpSpPr>
        <p:sp>
          <p:nvSpPr>
            <p:cNvPr id="63" name="Oval 62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675946" y="2399621"/>
              <a:ext cx="582620" cy="775674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69372" y="2239766"/>
            <a:ext cx="913172" cy="913170"/>
            <a:chOff x="3364307" y="2018371"/>
            <a:chExt cx="1535366" cy="1535366"/>
          </a:xfrm>
        </p:grpSpPr>
        <p:sp>
          <p:nvSpPr>
            <p:cNvPr id="68" name="Oval 67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823073" y="2368743"/>
              <a:ext cx="617837" cy="83743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8700" y="186058"/>
            <a:ext cx="5054600" cy="771623"/>
            <a:chOff x="3568700" y="186058"/>
            <a:chExt cx="5054600" cy="771623"/>
          </a:xfrm>
        </p:grpSpPr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7162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zh-TW" dirty="0">
                  <a:solidFill>
                    <a:schemeClr val="tx1"/>
                  </a:solidFill>
                  <a:effectLst/>
                </a:rPr>
                <a:t>執行策略</a:t>
              </a:r>
              <a:endParaRPr lang="en-US" altLang="ko-KR" sz="40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3" name="Straight Connector 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ctangle 3">
            <a:extLst>
              <a:ext uri="{FF2B5EF4-FFF2-40B4-BE49-F238E27FC236}">
                <a16:creationId xmlns:a16="http://schemas.microsoft.com/office/drawing/2014/main" id="{A41EF127-C2F5-4CC5-B8A2-90969A19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652" y="3688702"/>
            <a:ext cx="2637440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285750" indent="-285750" algn="l" latinLnBrk="0">
              <a:buClr>
                <a:srgbClr val="A0B862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學校活動多元與普及</a:t>
            </a:r>
            <a:endParaRPr lang="en-US" altLang="ko-KR" sz="2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68700" y="186058"/>
            <a:ext cx="5054600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TW" altLang="zh-TW" dirty="0">
                <a:solidFill>
                  <a:schemeClr val="tx1"/>
                </a:solidFill>
                <a:effectLst/>
              </a:rPr>
              <a:t>多元展能項目</a:t>
            </a:r>
            <a:endParaRPr lang="en-US" altLang="ko-KR" sz="3600" dirty="0">
              <a:solidFill>
                <a:schemeClr val="tx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69560" y="863090"/>
            <a:ext cx="4852881" cy="11430"/>
            <a:chOff x="5926470" y="6430886"/>
            <a:chExt cx="339061" cy="1143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-674625" y="2252237"/>
            <a:ext cx="11855972" cy="2006122"/>
            <a:chOff x="1034541" y="2149410"/>
            <a:chExt cx="10395825" cy="1942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3231011" y="2149410"/>
              <a:ext cx="3260604" cy="19422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5700387" y="2149410"/>
              <a:ext cx="3260604" cy="19422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/>
          </p:blipFill>
          <p:spPr>
            <a:xfrm>
              <a:off x="8169762" y="2149410"/>
              <a:ext cx="3260604" cy="1942236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034541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3500260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62324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8424388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" fmla="*/ 1214556 w 2429112"/>
                <a:gd name="connsiteY0" fmla="*/ 0 h 1420283"/>
                <a:gd name="connsiteX1" fmla="*/ 2423604 w 2429112"/>
                <a:gd name="connsiteY1" fmla="*/ 1091063 h 1420283"/>
                <a:gd name="connsiteX2" fmla="*/ 2429112 w 2429112"/>
                <a:gd name="connsiteY2" fmla="*/ 1200150 h 1420283"/>
                <a:gd name="connsiteX3" fmla="*/ 0 w 2429112"/>
                <a:gd name="connsiteY3" fmla="*/ 1200150 h 1420283"/>
                <a:gd name="connsiteX4" fmla="*/ 5509 w 2429112"/>
                <a:gd name="connsiteY4" fmla="*/ 1091063 h 1420283"/>
                <a:gd name="connsiteX5" fmla="*/ 1214556 w 2429112"/>
                <a:gd name="connsiteY5" fmla="*/ 0 h 1420283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91440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43815 w 2429112"/>
                <a:gd name="connsiteY5" fmla="*/ 1291590 h 1450099"/>
                <a:gd name="connsiteX0" fmla="*/ 0 w 2429112"/>
                <a:gd name="connsiteY0" fmla="*/ 1200150 h 1450099"/>
                <a:gd name="connsiteX1" fmla="*/ 5509 w 2429112"/>
                <a:gd name="connsiteY1" fmla="*/ 1091063 h 1450099"/>
                <a:gd name="connsiteX2" fmla="*/ 1214556 w 2429112"/>
                <a:gd name="connsiteY2" fmla="*/ 0 h 1450099"/>
                <a:gd name="connsiteX3" fmla="*/ 2423604 w 2429112"/>
                <a:gd name="connsiteY3" fmla="*/ 1091063 h 1450099"/>
                <a:gd name="connsiteX4" fmla="*/ 2429112 w 2429112"/>
                <a:gd name="connsiteY4" fmla="*/ 1200150 h 1450099"/>
                <a:gd name="connsiteX5" fmla="*/ 34290 w 2429112"/>
                <a:gd name="connsiteY5" fmla="*/ 1291590 h 1450099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34290 w 2429112"/>
                <a:gd name="connsiteY5" fmla="*/ 1282065 h 1442532"/>
                <a:gd name="connsiteX0" fmla="*/ 0 w 2429112"/>
                <a:gd name="connsiteY0" fmla="*/ 1200150 h 1442532"/>
                <a:gd name="connsiteX1" fmla="*/ 5509 w 2429112"/>
                <a:gd name="connsiteY1" fmla="*/ 1091063 h 1442532"/>
                <a:gd name="connsiteX2" fmla="*/ 1214556 w 2429112"/>
                <a:gd name="connsiteY2" fmla="*/ 0 h 1442532"/>
                <a:gd name="connsiteX3" fmla="*/ 2423604 w 2429112"/>
                <a:gd name="connsiteY3" fmla="*/ 1091063 h 1442532"/>
                <a:gd name="connsiteX4" fmla="*/ 2429112 w 2429112"/>
                <a:gd name="connsiteY4" fmla="*/ 1200150 h 1442532"/>
                <a:gd name="connsiteX5" fmla="*/ 53340 w 2429112"/>
                <a:gd name="connsiteY5" fmla="*/ 1282065 h 1442532"/>
                <a:gd name="connsiteX0" fmla="*/ 0 w 2429112"/>
                <a:gd name="connsiteY0" fmla="*/ 1200150 h 1617722"/>
                <a:gd name="connsiteX1" fmla="*/ 5509 w 2429112"/>
                <a:gd name="connsiteY1" fmla="*/ 1091063 h 1617722"/>
                <a:gd name="connsiteX2" fmla="*/ 1214556 w 2429112"/>
                <a:gd name="connsiteY2" fmla="*/ 0 h 1617722"/>
                <a:gd name="connsiteX3" fmla="*/ 2423604 w 2429112"/>
                <a:gd name="connsiteY3" fmla="*/ 1091063 h 1617722"/>
                <a:gd name="connsiteX4" fmla="*/ 2429112 w 2429112"/>
                <a:gd name="connsiteY4" fmla="*/ 1200150 h 1617722"/>
                <a:gd name="connsiteX5" fmla="*/ 186690 w 2429112"/>
                <a:gd name="connsiteY5" fmla="*/ 1491615 h 1617722"/>
                <a:gd name="connsiteX0" fmla="*/ 0 w 2429112"/>
                <a:gd name="connsiteY0" fmla="*/ 1200150 h 1200150"/>
                <a:gd name="connsiteX1" fmla="*/ 5509 w 2429112"/>
                <a:gd name="connsiteY1" fmla="*/ 1091063 h 1200150"/>
                <a:gd name="connsiteX2" fmla="*/ 1214556 w 2429112"/>
                <a:gd name="connsiteY2" fmla="*/ 0 h 1200150"/>
                <a:gd name="connsiteX3" fmla="*/ 2423604 w 2429112"/>
                <a:gd name="connsiteY3" fmla="*/ 1091063 h 1200150"/>
                <a:gd name="connsiteX4" fmla="*/ 2429112 w 2429112"/>
                <a:gd name="connsiteY4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49E39129-CFC1-4266-9316-59D0C35FEF2F}"/>
              </a:ext>
            </a:extLst>
          </p:cNvPr>
          <p:cNvGrpSpPr/>
          <p:nvPr/>
        </p:nvGrpSpPr>
        <p:grpSpPr>
          <a:xfrm>
            <a:off x="2181843" y="1172969"/>
            <a:ext cx="8759339" cy="5685031"/>
            <a:chOff x="3540317" y="1627237"/>
            <a:chExt cx="8033137" cy="5685031"/>
          </a:xfrm>
        </p:grpSpPr>
        <p:grpSp>
          <p:nvGrpSpPr>
            <p:cNvPr id="30" name="Group 29"/>
            <p:cNvGrpSpPr/>
            <p:nvPr/>
          </p:nvGrpSpPr>
          <p:grpSpPr>
            <a:xfrm>
              <a:off x="9491883" y="1627237"/>
              <a:ext cx="858568" cy="858568"/>
              <a:chOff x="8654872" y="5386160"/>
              <a:chExt cx="581330" cy="581331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77729" y="1627237"/>
              <a:ext cx="858568" cy="858568"/>
              <a:chOff x="2867384" y="5386160"/>
              <a:chExt cx="581330" cy="581331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932394" y="1627237"/>
              <a:ext cx="858568" cy="858568"/>
              <a:chOff x="9759772" y="4141560"/>
              <a:chExt cx="581330" cy="581331"/>
            </a:xfrm>
          </p:grpSpPr>
          <p:sp>
            <p:nvSpPr>
              <p:cNvPr id="37" name="Teardrop 36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</p:grp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9389898" y="3268473"/>
              <a:ext cx="1062538" cy="131330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zh-TW" altLang="en-US" dirty="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服務</a:t>
              </a:r>
              <a:endParaRPr lang="en-US" altLang="ko-KR" dirty="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4275744" y="3268473"/>
              <a:ext cx="1062538" cy="131330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zh-TW" altLang="en-US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競賽</a:t>
              </a:r>
              <a:endParaRPr lang="en-US" altLang="ko-KR" dirty="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6830408" y="3268473"/>
              <a:ext cx="1062538" cy="131330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zh-TW" altLang="en-US" dirty="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展演</a:t>
              </a:r>
              <a:endParaRPr lang="en-US" altLang="ko-KR" dirty="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3540317" y="4639651"/>
              <a:ext cx="2255252" cy="157184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參加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校內</a:t>
              </a:r>
              <a:r>
                <a:rPr lang="zh-TW" altLang="en-US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、校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外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各項競賽活動，擔任</a:t>
              </a:r>
              <a:r>
                <a:rPr lang="zh-TW" altLang="en-US" sz="240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參賽</a:t>
              </a:r>
              <a:r>
                <a:rPr lang="zh-TW" altLang="zh-TW" sz="240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選手</a:t>
              </a:r>
              <a:r>
                <a:rPr lang="zh-TW" altLang="zh-TW" sz="24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， </a:t>
              </a:r>
              <a:r>
                <a:rPr lang="zh-TW" altLang="en-US" sz="24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獲有名次等第者</a:t>
              </a:r>
              <a:r>
                <a:rPr lang="zh-TW" altLang="zh-TW" sz="24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。</a:t>
              </a:r>
              <a:endParaRPr lang="en-US" altLang="ko-KR" sz="2400" dirty="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6248792" y="4619351"/>
              <a:ext cx="2350721" cy="2310505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參與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校內</a:t>
              </a:r>
              <a:r>
                <a:rPr lang="zh-TW" altLang="en-US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、校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外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各項展演活動，擔任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表演者、</a:t>
              </a:r>
              <a:r>
                <a:rPr lang="zh-TW" altLang="en-US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作品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展</a:t>
              </a:r>
              <a:r>
                <a:rPr lang="zh-TW" altLang="en-US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示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者</a:t>
              </a:r>
              <a:r>
                <a:rPr lang="en-US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…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。</a:t>
              </a:r>
              <a:endParaRPr lang="en-US" altLang="zh-TW" sz="2400" dirty="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  <a:p>
              <a:pPr algn="l" latinLnBrk="0"/>
              <a:r>
                <a:rPr lang="zh-TW" altLang="en-US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參與競賽而無獲獎項可登列於此</a:t>
              </a:r>
              <a:r>
                <a:rPr lang="en-US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8799393" y="4632431"/>
              <a:ext cx="2774061" cy="267983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擔任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校內</a:t>
              </a:r>
              <a:r>
                <a:rPr lang="zh-TW" altLang="en-US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、校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外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服務工作，例如</a:t>
              </a:r>
              <a:r>
                <a:rPr lang="en-US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:</a:t>
              </a:r>
              <a:r>
                <a:rPr lang="zh-TW" altLang="en-US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競賽</a:t>
              </a:r>
              <a:r>
                <a:rPr lang="en-US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/</a:t>
              </a:r>
              <a:r>
                <a:rPr lang="zh-TW" altLang="en-US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展演</a:t>
              </a:r>
              <a:r>
                <a:rPr lang="en-US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/</a:t>
              </a:r>
              <a:r>
                <a:rPr lang="zh-TW" altLang="en-US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會議場地服務人員、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自治市幹部、班級幹部、小老師、學校活動導覽人員</a:t>
              </a:r>
              <a:r>
                <a:rPr lang="en-US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….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等</a:t>
              </a:r>
              <a:r>
                <a:rPr lang="zh-TW" altLang="zh-TW" sz="2400" dirty="0">
                  <a:solidFill>
                    <a:srgbClr val="FF0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服務角色</a:t>
              </a:r>
              <a:r>
                <a:rPr lang="zh-TW" altLang="zh-TW" sz="24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。</a:t>
              </a:r>
              <a:endParaRPr lang="en-US" altLang="ko-KR" sz="2400" dirty="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0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323643" y="1411488"/>
            <a:ext cx="3467304" cy="1202510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國中運用全誼學生學籍管理系統展能模組或生涯手冊登錄。</a:t>
            </a:r>
            <a:endParaRPr lang="en-US" altLang="ko-KR" sz="2400" dirty="0">
              <a:solidFill>
                <a:schemeClr val="accent2">
                  <a:lumMod val="7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 rot="19781456">
            <a:off x="3871836" y="1037597"/>
            <a:ext cx="4448328" cy="3964132"/>
            <a:chOff x="3999530" y="1880287"/>
            <a:chExt cx="4192746" cy="3736370"/>
          </a:xfrm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4723026" y="1880287"/>
              <a:ext cx="1336144" cy="1823638"/>
            </a:xfrm>
            <a:custGeom>
              <a:avLst/>
              <a:gdLst>
                <a:gd name="T0" fmla="*/ 2230 w 2390"/>
                <a:gd name="T1" fmla="*/ 595 h 3262"/>
                <a:gd name="T2" fmla="*/ 2164 w 2390"/>
                <a:gd name="T3" fmla="*/ 493 h 3262"/>
                <a:gd name="T4" fmla="*/ 2090 w 2390"/>
                <a:gd name="T5" fmla="*/ 399 h 3262"/>
                <a:gd name="T6" fmla="*/ 2006 w 2390"/>
                <a:gd name="T7" fmla="*/ 316 h 3262"/>
                <a:gd name="T8" fmla="*/ 1916 w 2390"/>
                <a:gd name="T9" fmla="*/ 241 h 3262"/>
                <a:gd name="T10" fmla="*/ 1820 w 2390"/>
                <a:gd name="T11" fmla="*/ 175 h 3262"/>
                <a:gd name="T12" fmla="*/ 1720 w 2390"/>
                <a:gd name="T13" fmla="*/ 120 h 3262"/>
                <a:gd name="T14" fmla="*/ 1614 w 2390"/>
                <a:gd name="T15" fmla="*/ 74 h 3262"/>
                <a:gd name="T16" fmla="*/ 1504 w 2390"/>
                <a:gd name="T17" fmla="*/ 40 h 3262"/>
                <a:gd name="T18" fmla="*/ 1393 w 2390"/>
                <a:gd name="T19" fmla="*/ 15 h 3262"/>
                <a:gd name="T20" fmla="*/ 1279 w 2390"/>
                <a:gd name="T21" fmla="*/ 1 h 3262"/>
                <a:gd name="T22" fmla="*/ 1164 w 2390"/>
                <a:gd name="T23" fmla="*/ 0 h 3262"/>
                <a:gd name="T24" fmla="*/ 1048 w 2390"/>
                <a:gd name="T25" fmla="*/ 8 h 3262"/>
                <a:gd name="T26" fmla="*/ 933 w 2390"/>
                <a:gd name="T27" fmla="*/ 28 h 3262"/>
                <a:gd name="T28" fmla="*/ 818 w 2390"/>
                <a:gd name="T29" fmla="*/ 59 h 3262"/>
                <a:gd name="T30" fmla="*/ 707 w 2390"/>
                <a:gd name="T31" fmla="*/ 104 h 3262"/>
                <a:gd name="T32" fmla="*/ 598 w 2390"/>
                <a:gd name="T33" fmla="*/ 159 h 3262"/>
                <a:gd name="T34" fmla="*/ 546 w 2390"/>
                <a:gd name="T35" fmla="*/ 191 h 3262"/>
                <a:gd name="T36" fmla="*/ 448 w 2390"/>
                <a:gd name="T37" fmla="*/ 262 h 3262"/>
                <a:gd name="T38" fmla="*/ 358 w 2390"/>
                <a:gd name="T39" fmla="*/ 340 h 3262"/>
                <a:gd name="T40" fmla="*/ 278 w 2390"/>
                <a:gd name="T41" fmla="*/ 427 h 3262"/>
                <a:gd name="T42" fmla="*/ 209 w 2390"/>
                <a:gd name="T43" fmla="*/ 521 h 3262"/>
                <a:gd name="T44" fmla="*/ 148 w 2390"/>
                <a:gd name="T45" fmla="*/ 618 h 3262"/>
                <a:gd name="T46" fmla="*/ 97 w 2390"/>
                <a:gd name="T47" fmla="*/ 722 h 3262"/>
                <a:gd name="T48" fmla="*/ 58 w 2390"/>
                <a:gd name="T49" fmla="*/ 830 h 3262"/>
                <a:gd name="T50" fmla="*/ 28 w 2390"/>
                <a:gd name="T51" fmla="*/ 939 h 3262"/>
                <a:gd name="T52" fmla="*/ 9 w 2390"/>
                <a:gd name="T53" fmla="*/ 1054 h 3262"/>
                <a:gd name="T54" fmla="*/ 0 w 2390"/>
                <a:gd name="T55" fmla="*/ 1168 h 3262"/>
                <a:gd name="T56" fmla="*/ 4 w 2390"/>
                <a:gd name="T57" fmla="*/ 1283 h 3262"/>
                <a:gd name="T58" fmla="*/ 18 w 2390"/>
                <a:gd name="T59" fmla="*/ 1399 h 3262"/>
                <a:gd name="T60" fmla="*/ 44 w 2390"/>
                <a:gd name="T61" fmla="*/ 1514 h 3262"/>
                <a:gd name="T62" fmla="*/ 82 w 2390"/>
                <a:gd name="T63" fmla="*/ 1627 h 3262"/>
                <a:gd name="T64" fmla="*/ 132 w 2390"/>
                <a:gd name="T65" fmla="*/ 1736 h 3262"/>
                <a:gd name="T66" fmla="*/ 162 w 2390"/>
                <a:gd name="T67" fmla="*/ 1790 h 3262"/>
                <a:gd name="T68" fmla="*/ 205 w 2390"/>
                <a:gd name="T69" fmla="*/ 1859 h 3262"/>
                <a:gd name="T70" fmla="*/ 252 w 2390"/>
                <a:gd name="T71" fmla="*/ 1925 h 3262"/>
                <a:gd name="T72" fmla="*/ 302 w 2390"/>
                <a:gd name="T73" fmla="*/ 1988 h 3262"/>
                <a:gd name="T74" fmla="*/ 358 w 2390"/>
                <a:gd name="T75" fmla="*/ 2045 h 3262"/>
                <a:gd name="T76" fmla="*/ 415 w 2390"/>
                <a:gd name="T77" fmla="*/ 2097 h 3262"/>
                <a:gd name="T78" fmla="*/ 476 w 2390"/>
                <a:gd name="T79" fmla="*/ 2147 h 3262"/>
                <a:gd name="T80" fmla="*/ 540 w 2390"/>
                <a:gd name="T81" fmla="*/ 2191 h 3262"/>
                <a:gd name="T82" fmla="*/ 606 w 2390"/>
                <a:gd name="T83" fmla="*/ 2232 h 3262"/>
                <a:gd name="T84" fmla="*/ 2390 w 2390"/>
                <a:gd name="T85" fmla="*/ 3262 h 3262"/>
                <a:gd name="T86" fmla="*/ 2390 w 2390"/>
                <a:gd name="T87" fmla="*/ 1201 h 3262"/>
                <a:gd name="T88" fmla="*/ 2390 w 2390"/>
                <a:gd name="T89" fmla="*/ 1163 h 3262"/>
                <a:gd name="T90" fmla="*/ 2387 w 2390"/>
                <a:gd name="T91" fmla="*/ 1087 h 3262"/>
                <a:gd name="T92" fmla="*/ 2376 w 2390"/>
                <a:gd name="T93" fmla="*/ 1008 h 3262"/>
                <a:gd name="T94" fmla="*/ 2362 w 2390"/>
                <a:gd name="T95" fmla="*/ 932 h 3262"/>
                <a:gd name="T96" fmla="*/ 2341 w 2390"/>
                <a:gd name="T97" fmla="*/ 856 h 3262"/>
                <a:gd name="T98" fmla="*/ 2317 w 2390"/>
                <a:gd name="T99" fmla="*/ 779 h 3262"/>
                <a:gd name="T100" fmla="*/ 2286 w 2390"/>
                <a:gd name="T101" fmla="*/ 705 h 3262"/>
                <a:gd name="T102" fmla="*/ 2251 w 2390"/>
                <a:gd name="T103" fmla="*/ 632 h 3262"/>
                <a:gd name="T104" fmla="*/ 2230 w 2390"/>
                <a:gd name="T105" fmla="*/ 595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595"/>
                  </a:moveTo>
                  <a:lnTo>
                    <a:pt x="2230" y="595"/>
                  </a:lnTo>
                  <a:lnTo>
                    <a:pt x="2199" y="543"/>
                  </a:lnTo>
                  <a:lnTo>
                    <a:pt x="2164" y="493"/>
                  </a:lnTo>
                  <a:lnTo>
                    <a:pt x="2128" y="446"/>
                  </a:lnTo>
                  <a:lnTo>
                    <a:pt x="2090" y="399"/>
                  </a:lnTo>
                  <a:lnTo>
                    <a:pt x="2048" y="356"/>
                  </a:lnTo>
                  <a:lnTo>
                    <a:pt x="2006" y="316"/>
                  </a:lnTo>
                  <a:lnTo>
                    <a:pt x="1963" y="276"/>
                  </a:lnTo>
                  <a:lnTo>
                    <a:pt x="1916" y="241"/>
                  </a:lnTo>
                  <a:lnTo>
                    <a:pt x="1869" y="206"/>
                  </a:lnTo>
                  <a:lnTo>
                    <a:pt x="1820" y="175"/>
                  </a:lnTo>
                  <a:lnTo>
                    <a:pt x="1770" y="146"/>
                  </a:lnTo>
                  <a:lnTo>
                    <a:pt x="1720" y="120"/>
                  </a:lnTo>
                  <a:lnTo>
                    <a:pt x="1668" y="95"/>
                  </a:lnTo>
                  <a:lnTo>
                    <a:pt x="1614" y="74"/>
                  </a:lnTo>
                  <a:lnTo>
                    <a:pt x="1560" y="55"/>
                  </a:lnTo>
                  <a:lnTo>
                    <a:pt x="1504" y="40"/>
                  </a:lnTo>
                  <a:lnTo>
                    <a:pt x="1449" y="26"/>
                  </a:lnTo>
                  <a:lnTo>
                    <a:pt x="1393" y="15"/>
                  </a:lnTo>
                  <a:lnTo>
                    <a:pt x="1336" y="7"/>
                  </a:lnTo>
                  <a:lnTo>
                    <a:pt x="1279" y="1"/>
                  </a:lnTo>
                  <a:lnTo>
                    <a:pt x="1221" y="0"/>
                  </a:lnTo>
                  <a:lnTo>
                    <a:pt x="1164" y="0"/>
                  </a:lnTo>
                  <a:lnTo>
                    <a:pt x="1107" y="1"/>
                  </a:lnTo>
                  <a:lnTo>
                    <a:pt x="1048" y="8"/>
                  </a:lnTo>
                  <a:lnTo>
                    <a:pt x="990" y="17"/>
                  </a:lnTo>
                  <a:lnTo>
                    <a:pt x="933" y="28"/>
                  </a:lnTo>
                  <a:lnTo>
                    <a:pt x="876" y="41"/>
                  </a:lnTo>
                  <a:lnTo>
                    <a:pt x="818" y="59"/>
                  </a:lnTo>
                  <a:lnTo>
                    <a:pt x="763" y="80"/>
                  </a:lnTo>
                  <a:lnTo>
                    <a:pt x="707" y="104"/>
                  </a:lnTo>
                  <a:lnTo>
                    <a:pt x="652" y="130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46" y="191"/>
                  </a:lnTo>
                  <a:lnTo>
                    <a:pt x="495" y="225"/>
                  </a:lnTo>
                  <a:lnTo>
                    <a:pt x="448" y="262"/>
                  </a:lnTo>
                  <a:lnTo>
                    <a:pt x="401" y="300"/>
                  </a:lnTo>
                  <a:lnTo>
                    <a:pt x="358" y="340"/>
                  </a:lnTo>
                  <a:lnTo>
                    <a:pt x="318" y="383"/>
                  </a:lnTo>
                  <a:lnTo>
                    <a:pt x="278" y="427"/>
                  </a:lnTo>
                  <a:lnTo>
                    <a:pt x="242" y="472"/>
                  </a:lnTo>
                  <a:lnTo>
                    <a:pt x="209" y="521"/>
                  </a:lnTo>
                  <a:lnTo>
                    <a:pt x="177" y="567"/>
                  </a:lnTo>
                  <a:lnTo>
                    <a:pt x="148" y="618"/>
                  </a:lnTo>
                  <a:lnTo>
                    <a:pt x="122" y="670"/>
                  </a:lnTo>
                  <a:lnTo>
                    <a:pt x="97" y="722"/>
                  </a:lnTo>
                  <a:lnTo>
                    <a:pt x="77" y="774"/>
                  </a:lnTo>
                  <a:lnTo>
                    <a:pt x="58" y="830"/>
                  </a:lnTo>
                  <a:lnTo>
                    <a:pt x="42" y="883"/>
                  </a:lnTo>
                  <a:lnTo>
                    <a:pt x="28" y="939"/>
                  </a:lnTo>
                  <a:lnTo>
                    <a:pt x="18" y="996"/>
                  </a:lnTo>
                  <a:lnTo>
                    <a:pt x="9" y="1054"/>
                  </a:lnTo>
                  <a:lnTo>
                    <a:pt x="4" y="1111"/>
                  </a:lnTo>
                  <a:lnTo>
                    <a:pt x="0" y="1168"/>
                  </a:lnTo>
                  <a:lnTo>
                    <a:pt x="2" y="1225"/>
                  </a:lnTo>
                  <a:lnTo>
                    <a:pt x="4" y="1283"/>
                  </a:lnTo>
                  <a:lnTo>
                    <a:pt x="11" y="1340"/>
                  </a:lnTo>
                  <a:lnTo>
                    <a:pt x="18" y="1399"/>
                  </a:lnTo>
                  <a:lnTo>
                    <a:pt x="30" y="1456"/>
                  </a:lnTo>
                  <a:lnTo>
                    <a:pt x="44" y="1514"/>
                  </a:lnTo>
                  <a:lnTo>
                    <a:pt x="61" y="1569"/>
                  </a:lnTo>
                  <a:lnTo>
                    <a:pt x="82" y="1627"/>
                  </a:lnTo>
                  <a:lnTo>
                    <a:pt x="106" y="1682"/>
                  </a:lnTo>
                  <a:lnTo>
                    <a:pt x="132" y="1736"/>
                  </a:lnTo>
                  <a:lnTo>
                    <a:pt x="162" y="1790"/>
                  </a:lnTo>
                  <a:lnTo>
                    <a:pt x="162" y="1790"/>
                  </a:lnTo>
                  <a:lnTo>
                    <a:pt x="183" y="1826"/>
                  </a:lnTo>
                  <a:lnTo>
                    <a:pt x="205" y="1859"/>
                  </a:lnTo>
                  <a:lnTo>
                    <a:pt x="228" y="1894"/>
                  </a:lnTo>
                  <a:lnTo>
                    <a:pt x="252" y="1925"/>
                  </a:lnTo>
                  <a:lnTo>
                    <a:pt x="276" y="1956"/>
                  </a:lnTo>
                  <a:lnTo>
                    <a:pt x="302" y="1988"/>
                  </a:lnTo>
                  <a:lnTo>
                    <a:pt x="330" y="2017"/>
                  </a:lnTo>
                  <a:lnTo>
                    <a:pt x="358" y="2045"/>
                  </a:lnTo>
                  <a:lnTo>
                    <a:pt x="386" y="2071"/>
                  </a:lnTo>
                  <a:lnTo>
                    <a:pt x="415" y="2097"/>
                  </a:lnTo>
                  <a:lnTo>
                    <a:pt x="445" y="2123"/>
                  </a:lnTo>
                  <a:lnTo>
                    <a:pt x="476" y="2147"/>
                  </a:lnTo>
                  <a:lnTo>
                    <a:pt x="507" y="2170"/>
                  </a:lnTo>
                  <a:lnTo>
                    <a:pt x="540" y="2191"/>
                  </a:lnTo>
                  <a:lnTo>
                    <a:pt x="572" y="2212"/>
                  </a:lnTo>
                  <a:lnTo>
                    <a:pt x="606" y="2232"/>
                  </a:lnTo>
                  <a:lnTo>
                    <a:pt x="606" y="2232"/>
                  </a:lnTo>
                  <a:lnTo>
                    <a:pt x="2390" y="3262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163"/>
                  </a:lnTo>
                  <a:lnTo>
                    <a:pt x="2388" y="1125"/>
                  </a:lnTo>
                  <a:lnTo>
                    <a:pt x="2387" y="1087"/>
                  </a:lnTo>
                  <a:lnTo>
                    <a:pt x="2381" y="1047"/>
                  </a:lnTo>
                  <a:lnTo>
                    <a:pt x="2376" y="1008"/>
                  </a:lnTo>
                  <a:lnTo>
                    <a:pt x="2369" y="970"/>
                  </a:lnTo>
                  <a:lnTo>
                    <a:pt x="2362" y="932"/>
                  </a:lnTo>
                  <a:lnTo>
                    <a:pt x="2352" y="894"/>
                  </a:lnTo>
                  <a:lnTo>
                    <a:pt x="2341" y="856"/>
                  </a:lnTo>
                  <a:lnTo>
                    <a:pt x="2329" y="817"/>
                  </a:lnTo>
                  <a:lnTo>
                    <a:pt x="2317" y="779"/>
                  </a:lnTo>
                  <a:lnTo>
                    <a:pt x="2302" y="743"/>
                  </a:lnTo>
                  <a:lnTo>
                    <a:pt x="2286" y="705"/>
                  </a:lnTo>
                  <a:lnTo>
                    <a:pt x="2269" y="668"/>
                  </a:lnTo>
                  <a:lnTo>
                    <a:pt x="2251" y="632"/>
                  </a:lnTo>
                  <a:lnTo>
                    <a:pt x="2230" y="595"/>
                  </a:lnTo>
                  <a:lnTo>
                    <a:pt x="2230" y="59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723026" y="3793019"/>
              <a:ext cx="1336144" cy="1823638"/>
            </a:xfrm>
            <a:custGeom>
              <a:avLst/>
              <a:gdLst>
                <a:gd name="T0" fmla="*/ 162 w 2390"/>
                <a:gd name="T1" fmla="*/ 1472 h 3262"/>
                <a:gd name="T2" fmla="*/ 106 w 2390"/>
                <a:gd name="T3" fmla="*/ 1580 h 3262"/>
                <a:gd name="T4" fmla="*/ 61 w 2390"/>
                <a:gd name="T5" fmla="*/ 1693 h 3262"/>
                <a:gd name="T6" fmla="*/ 30 w 2390"/>
                <a:gd name="T7" fmla="*/ 1806 h 3262"/>
                <a:gd name="T8" fmla="*/ 11 w 2390"/>
                <a:gd name="T9" fmla="*/ 1922 h 3262"/>
                <a:gd name="T10" fmla="*/ 2 w 2390"/>
                <a:gd name="T11" fmla="*/ 2037 h 3262"/>
                <a:gd name="T12" fmla="*/ 4 w 2390"/>
                <a:gd name="T13" fmla="*/ 2153 h 3262"/>
                <a:gd name="T14" fmla="*/ 18 w 2390"/>
                <a:gd name="T15" fmla="*/ 2266 h 3262"/>
                <a:gd name="T16" fmla="*/ 42 w 2390"/>
                <a:gd name="T17" fmla="*/ 2379 h 3262"/>
                <a:gd name="T18" fmla="*/ 77 w 2390"/>
                <a:gd name="T19" fmla="*/ 2488 h 3262"/>
                <a:gd name="T20" fmla="*/ 122 w 2390"/>
                <a:gd name="T21" fmla="*/ 2592 h 3262"/>
                <a:gd name="T22" fmla="*/ 177 w 2390"/>
                <a:gd name="T23" fmla="*/ 2695 h 3262"/>
                <a:gd name="T24" fmla="*/ 242 w 2390"/>
                <a:gd name="T25" fmla="*/ 2790 h 3262"/>
                <a:gd name="T26" fmla="*/ 318 w 2390"/>
                <a:gd name="T27" fmla="*/ 2879 h 3262"/>
                <a:gd name="T28" fmla="*/ 401 w 2390"/>
                <a:gd name="T29" fmla="*/ 2962 h 3262"/>
                <a:gd name="T30" fmla="*/ 495 w 2390"/>
                <a:gd name="T31" fmla="*/ 3037 h 3262"/>
                <a:gd name="T32" fmla="*/ 598 w 2390"/>
                <a:gd name="T33" fmla="*/ 3103 h 3262"/>
                <a:gd name="T34" fmla="*/ 652 w 2390"/>
                <a:gd name="T35" fmla="*/ 3132 h 3262"/>
                <a:gd name="T36" fmla="*/ 763 w 2390"/>
                <a:gd name="T37" fmla="*/ 3182 h 3262"/>
                <a:gd name="T38" fmla="*/ 876 w 2390"/>
                <a:gd name="T39" fmla="*/ 3221 h 3262"/>
                <a:gd name="T40" fmla="*/ 990 w 2390"/>
                <a:gd name="T41" fmla="*/ 3245 h 3262"/>
                <a:gd name="T42" fmla="*/ 1107 w 2390"/>
                <a:gd name="T43" fmla="*/ 3261 h 3262"/>
                <a:gd name="T44" fmla="*/ 1221 w 2390"/>
                <a:gd name="T45" fmla="*/ 3262 h 3262"/>
                <a:gd name="T46" fmla="*/ 1336 w 2390"/>
                <a:gd name="T47" fmla="*/ 3255 h 3262"/>
                <a:gd name="T48" fmla="*/ 1449 w 2390"/>
                <a:gd name="T49" fmla="*/ 3236 h 3262"/>
                <a:gd name="T50" fmla="*/ 1560 w 2390"/>
                <a:gd name="T51" fmla="*/ 3207 h 3262"/>
                <a:gd name="T52" fmla="*/ 1668 w 2390"/>
                <a:gd name="T53" fmla="*/ 3167 h 3262"/>
                <a:gd name="T54" fmla="*/ 1770 w 2390"/>
                <a:gd name="T55" fmla="*/ 3116 h 3262"/>
                <a:gd name="T56" fmla="*/ 1869 w 2390"/>
                <a:gd name="T57" fmla="*/ 3056 h 3262"/>
                <a:gd name="T58" fmla="*/ 1963 w 2390"/>
                <a:gd name="T59" fmla="*/ 2986 h 3262"/>
                <a:gd name="T60" fmla="*/ 2048 w 2390"/>
                <a:gd name="T61" fmla="*/ 2906 h 3262"/>
                <a:gd name="T62" fmla="*/ 2128 w 2390"/>
                <a:gd name="T63" fmla="*/ 2816 h 3262"/>
                <a:gd name="T64" fmla="*/ 2199 w 2390"/>
                <a:gd name="T65" fmla="*/ 2719 h 3262"/>
                <a:gd name="T66" fmla="*/ 2230 w 2390"/>
                <a:gd name="T67" fmla="*/ 2667 h 3262"/>
                <a:gd name="T68" fmla="*/ 2269 w 2390"/>
                <a:gd name="T69" fmla="*/ 2594 h 3262"/>
                <a:gd name="T70" fmla="*/ 2302 w 2390"/>
                <a:gd name="T71" fmla="*/ 2519 h 3262"/>
                <a:gd name="T72" fmla="*/ 2329 w 2390"/>
                <a:gd name="T73" fmla="*/ 2445 h 3262"/>
                <a:gd name="T74" fmla="*/ 2352 w 2390"/>
                <a:gd name="T75" fmla="*/ 2368 h 3262"/>
                <a:gd name="T76" fmla="*/ 2369 w 2390"/>
                <a:gd name="T77" fmla="*/ 2292 h 3262"/>
                <a:gd name="T78" fmla="*/ 2381 w 2390"/>
                <a:gd name="T79" fmla="*/ 2215 h 3262"/>
                <a:gd name="T80" fmla="*/ 2388 w 2390"/>
                <a:gd name="T81" fmla="*/ 2137 h 3262"/>
                <a:gd name="T82" fmla="*/ 2390 w 2390"/>
                <a:gd name="T83" fmla="*/ 2061 h 3262"/>
                <a:gd name="T84" fmla="*/ 2390 w 2390"/>
                <a:gd name="T85" fmla="*/ 0 h 3262"/>
                <a:gd name="T86" fmla="*/ 606 w 2390"/>
                <a:gd name="T87" fmla="*/ 1030 h 3262"/>
                <a:gd name="T88" fmla="*/ 572 w 2390"/>
                <a:gd name="T89" fmla="*/ 1050 h 3262"/>
                <a:gd name="T90" fmla="*/ 507 w 2390"/>
                <a:gd name="T91" fmla="*/ 1092 h 3262"/>
                <a:gd name="T92" fmla="*/ 445 w 2390"/>
                <a:gd name="T93" fmla="*/ 1139 h 3262"/>
                <a:gd name="T94" fmla="*/ 386 w 2390"/>
                <a:gd name="T95" fmla="*/ 1191 h 3262"/>
                <a:gd name="T96" fmla="*/ 330 w 2390"/>
                <a:gd name="T97" fmla="*/ 1245 h 3262"/>
                <a:gd name="T98" fmla="*/ 276 w 2390"/>
                <a:gd name="T99" fmla="*/ 1306 h 3262"/>
                <a:gd name="T100" fmla="*/ 228 w 2390"/>
                <a:gd name="T101" fmla="*/ 1368 h 3262"/>
                <a:gd name="T102" fmla="*/ 183 w 2390"/>
                <a:gd name="T103" fmla="*/ 1436 h 3262"/>
                <a:gd name="T104" fmla="*/ 162 w 2390"/>
                <a:gd name="T105" fmla="*/ 1472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1472"/>
                  </a:moveTo>
                  <a:lnTo>
                    <a:pt x="162" y="1472"/>
                  </a:lnTo>
                  <a:lnTo>
                    <a:pt x="132" y="1526"/>
                  </a:lnTo>
                  <a:lnTo>
                    <a:pt x="106" y="1580"/>
                  </a:lnTo>
                  <a:lnTo>
                    <a:pt x="82" y="1635"/>
                  </a:lnTo>
                  <a:lnTo>
                    <a:pt x="61" y="1693"/>
                  </a:lnTo>
                  <a:lnTo>
                    <a:pt x="44" y="1748"/>
                  </a:lnTo>
                  <a:lnTo>
                    <a:pt x="30" y="1806"/>
                  </a:lnTo>
                  <a:lnTo>
                    <a:pt x="18" y="1863"/>
                  </a:lnTo>
                  <a:lnTo>
                    <a:pt x="11" y="1922"/>
                  </a:lnTo>
                  <a:lnTo>
                    <a:pt x="4" y="1979"/>
                  </a:lnTo>
                  <a:lnTo>
                    <a:pt x="2" y="2037"/>
                  </a:lnTo>
                  <a:lnTo>
                    <a:pt x="0" y="2094"/>
                  </a:lnTo>
                  <a:lnTo>
                    <a:pt x="4" y="2153"/>
                  </a:lnTo>
                  <a:lnTo>
                    <a:pt x="9" y="2208"/>
                  </a:lnTo>
                  <a:lnTo>
                    <a:pt x="18" y="2266"/>
                  </a:lnTo>
                  <a:lnTo>
                    <a:pt x="28" y="2323"/>
                  </a:lnTo>
                  <a:lnTo>
                    <a:pt x="42" y="2379"/>
                  </a:lnTo>
                  <a:lnTo>
                    <a:pt x="58" y="2432"/>
                  </a:lnTo>
                  <a:lnTo>
                    <a:pt x="77" y="2488"/>
                  </a:lnTo>
                  <a:lnTo>
                    <a:pt x="97" y="2540"/>
                  </a:lnTo>
                  <a:lnTo>
                    <a:pt x="122" y="2592"/>
                  </a:lnTo>
                  <a:lnTo>
                    <a:pt x="148" y="2644"/>
                  </a:lnTo>
                  <a:lnTo>
                    <a:pt x="177" y="2695"/>
                  </a:lnTo>
                  <a:lnTo>
                    <a:pt x="209" y="2741"/>
                  </a:lnTo>
                  <a:lnTo>
                    <a:pt x="242" y="2790"/>
                  </a:lnTo>
                  <a:lnTo>
                    <a:pt x="278" y="2835"/>
                  </a:lnTo>
                  <a:lnTo>
                    <a:pt x="318" y="2879"/>
                  </a:lnTo>
                  <a:lnTo>
                    <a:pt x="358" y="2922"/>
                  </a:lnTo>
                  <a:lnTo>
                    <a:pt x="401" y="2962"/>
                  </a:lnTo>
                  <a:lnTo>
                    <a:pt x="448" y="3000"/>
                  </a:lnTo>
                  <a:lnTo>
                    <a:pt x="495" y="3037"/>
                  </a:lnTo>
                  <a:lnTo>
                    <a:pt x="546" y="3071"/>
                  </a:lnTo>
                  <a:lnTo>
                    <a:pt x="598" y="3103"/>
                  </a:lnTo>
                  <a:lnTo>
                    <a:pt x="598" y="3103"/>
                  </a:lnTo>
                  <a:lnTo>
                    <a:pt x="652" y="3132"/>
                  </a:lnTo>
                  <a:lnTo>
                    <a:pt x="707" y="3158"/>
                  </a:lnTo>
                  <a:lnTo>
                    <a:pt x="763" y="3182"/>
                  </a:lnTo>
                  <a:lnTo>
                    <a:pt x="818" y="3203"/>
                  </a:lnTo>
                  <a:lnTo>
                    <a:pt x="876" y="3221"/>
                  </a:lnTo>
                  <a:lnTo>
                    <a:pt x="933" y="3234"/>
                  </a:lnTo>
                  <a:lnTo>
                    <a:pt x="990" y="3245"/>
                  </a:lnTo>
                  <a:lnTo>
                    <a:pt x="1048" y="3254"/>
                  </a:lnTo>
                  <a:lnTo>
                    <a:pt x="1107" y="3261"/>
                  </a:lnTo>
                  <a:lnTo>
                    <a:pt x="1164" y="3262"/>
                  </a:lnTo>
                  <a:lnTo>
                    <a:pt x="1221" y="3262"/>
                  </a:lnTo>
                  <a:lnTo>
                    <a:pt x="1279" y="3261"/>
                  </a:lnTo>
                  <a:lnTo>
                    <a:pt x="1336" y="3255"/>
                  </a:lnTo>
                  <a:lnTo>
                    <a:pt x="1393" y="3247"/>
                  </a:lnTo>
                  <a:lnTo>
                    <a:pt x="1449" y="3236"/>
                  </a:lnTo>
                  <a:lnTo>
                    <a:pt x="1504" y="3222"/>
                  </a:lnTo>
                  <a:lnTo>
                    <a:pt x="1560" y="3207"/>
                  </a:lnTo>
                  <a:lnTo>
                    <a:pt x="1614" y="3188"/>
                  </a:lnTo>
                  <a:lnTo>
                    <a:pt x="1668" y="3167"/>
                  </a:lnTo>
                  <a:lnTo>
                    <a:pt x="1720" y="3142"/>
                  </a:lnTo>
                  <a:lnTo>
                    <a:pt x="1770" y="3116"/>
                  </a:lnTo>
                  <a:lnTo>
                    <a:pt x="1820" y="3087"/>
                  </a:lnTo>
                  <a:lnTo>
                    <a:pt x="1869" y="3056"/>
                  </a:lnTo>
                  <a:lnTo>
                    <a:pt x="1916" y="3021"/>
                  </a:lnTo>
                  <a:lnTo>
                    <a:pt x="1963" y="2986"/>
                  </a:lnTo>
                  <a:lnTo>
                    <a:pt x="2006" y="2946"/>
                  </a:lnTo>
                  <a:lnTo>
                    <a:pt x="2048" y="2906"/>
                  </a:lnTo>
                  <a:lnTo>
                    <a:pt x="2090" y="2863"/>
                  </a:lnTo>
                  <a:lnTo>
                    <a:pt x="2128" y="2816"/>
                  </a:lnTo>
                  <a:lnTo>
                    <a:pt x="2164" y="2769"/>
                  </a:lnTo>
                  <a:lnTo>
                    <a:pt x="2199" y="2719"/>
                  </a:lnTo>
                  <a:lnTo>
                    <a:pt x="2230" y="2667"/>
                  </a:lnTo>
                  <a:lnTo>
                    <a:pt x="2230" y="2667"/>
                  </a:lnTo>
                  <a:lnTo>
                    <a:pt x="2251" y="2630"/>
                  </a:lnTo>
                  <a:lnTo>
                    <a:pt x="2269" y="2594"/>
                  </a:lnTo>
                  <a:lnTo>
                    <a:pt x="2286" y="2557"/>
                  </a:lnTo>
                  <a:lnTo>
                    <a:pt x="2302" y="2519"/>
                  </a:lnTo>
                  <a:lnTo>
                    <a:pt x="2317" y="2483"/>
                  </a:lnTo>
                  <a:lnTo>
                    <a:pt x="2329" y="2445"/>
                  </a:lnTo>
                  <a:lnTo>
                    <a:pt x="2341" y="2406"/>
                  </a:lnTo>
                  <a:lnTo>
                    <a:pt x="2352" y="2368"/>
                  </a:lnTo>
                  <a:lnTo>
                    <a:pt x="2362" y="2330"/>
                  </a:lnTo>
                  <a:lnTo>
                    <a:pt x="2369" y="2292"/>
                  </a:lnTo>
                  <a:lnTo>
                    <a:pt x="2376" y="2254"/>
                  </a:lnTo>
                  <a:lnTo>
                    <a:pt x="2381" y="2215"/>
                  </a:lnTo>
                  <a:lnTo>
                    <a:pt x="2387" y="2177"/>
                  </a:lnTo>
                  <a:lnTo>
                    <a:pt x="2388" y="2137"/>
                  </a:lnTo>
                  <a:lnTo>
                    <a:pt x="2390" y="2099"/>
                  </a:lnTo>
                  <a:lnTo>
                    <a:pt x="2390" y="2061"/>
                  </a:lnTo>
                  <a:lnTo>
                    <a:pt x="2390" y="2061"/>
                  </a:lnTo>
                  <a:lnTo>
                    <a:pt x="2390" y="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572" y="1050"/>
                  </a:lnTo>
                  <a:lnTo>
                    <a:pt x="540" y="1071"/>
                  </a:lnTo>
                  <a:lnTo>
                    <a:pt x="507" y="1092"/>
                  </a:lnTo>
                  <a:lnTo>
                    <a:pt x="476" y="1115"/>
                  </a:lnTo>
                  <a:lnTo>
                    <a:pt x="445" y="1139"/>
                  </a:lnTo>
                  <a:lnTo>
                    <a:pt x="415" y="1165"/>
                  </a:lnTo>
                  <a:lnTo>
                    <a:pt x="386" y="1191"/>
                  </a:lnTo>
                  <a:lnTo>
                    <a:pt x="358" y="1217"/>
                  </a:lnTo>
                  <a:lnTo>
                    <a:pt x="330" y="1245"/>
                  </a:lnTo>
                  <a:lnTo>
                    <a:pt x="302" y="1274"/>
                  </a:lnTo>
                  <a:lnTo>
                    <a:pt x="276" y="1306"/>
                  </a:lnTo>
                  <a:lnTo>
                    <a:pt x="252" y="1337"/>
                  </a:lnTo>
                  <a:lnTo>
                    <a:pt x="228" y="1368"/>
                  </a:lnTo>
                  <a:lnTo>
                    <a:pt x="205" y="1403"/>
                  </a:lnTo>
                  <a:lnTo>
                    <a:pt x="183" y="1436"/>
                  </a:lnTo>
                  <a:lnTo>
                    <a:pt x="162" y="1472"/>
                  </a:lnTo>
                  <a:lnTo>
                    <a:pt x="162" y="1472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6132638" y="3793019"/>
              <a:ext cx="1336144" cy="1823638"/>
            </a:xfrm>
            <a:custGeom>
              <a:avLst/>
              <a:gdLst>
                <a:gd name="T0" fmla="*/ 162 w 2390"/>
                <a:gd name="T1" fmla="*/ 2667 h 3262"/>
                <a:gd name="T2" fmla="*/ 228 w 2390"/>
                <a:gd name="T3" fmla="*/ 2769 h 3262"/>
                <a:gd name="T4" fmla="*/ 302 w 2390"/>
                <a:gd name="T5" fmla="*/ 2863 h 3262"/>
                <a:gd name="T6" fmla="*/ 386 w 2390"/>
                <a:gd name="T7" fmla="*/ 2946 h 3262"/>
                <a:gd name="T8" fmla="*/ 474 w 2390"/>
                <a:gd name="T9" fmla="*/ 3021 h 3262"/>
                <a:gd name="T10" fmla="*/ 570 w 2390"/>
                <a:gd name="T11" fmla="*/ 3087 h 3262"/>
                <a:gd name="T12" fmla="*/ 672 w 2390"/>
                <a:gd name="T13" fmla="*/ 3142 h 3262"/>
                <a:gd name="T14" fmla="*/ 777 w 2390"/>
                <a:gd name="T15" fmla="*/ 3188 h 3262"/>
                <a:gd name="T16" fmla="*/ 886 w 2390"/>
                <a:gd name="T17" fmla="*/ 3222 h 3262"/>
                <a:gd name="T18" fmla="*/ 999 w 2390"/>
                <a:gd name="T19" fmla="*/ 3247 h 3262"/>
                <a:gd name="T20" fmla="*/ 1112 w 2390"/>
                <a:gd name="T21" fmla="*/ 3261 h 3262"/>
                <a:gd name="T22" fmla="*/ 1228 w 2390"/>
                <a:gd name="T23" fmla="*/ 3262 h 3262"/>
                <a:gd name="T24" fmla="*/ 1343 w 2390"/>
                <a:gd name="T25" fmla="*/ 3254 h 3262"/>
                <a:gd name="T26" fmla="*/ 1459 w 2390"/>
                <a:gd name="T27" fmla="*/ 3234 h 3262"/>
                <a:gd name="T28" fmla="*/ 1572 w 2390"/>
                <a:gd name="T29" fmla="*/ 3203 h 3262"/>
                <a:gd name="T30" fmla="*/ 1685 w 2390"/>
                <a:gd name="T31" fmla="*/ 3158 h 3262"/>
                <a:gd name="T32" fmla="*/ 1793 w 2390"/>
                <a:gd name="T33" fmla="*/ 3103 h 3262"/>
                <a:gd name="T34" fmla="*/ 1846 w 2390"/>
                <a:gd name="T35" fmla="*/ 3071 h 3262"/>
                <a:gd name="T36" fmla="*/ 1944 w 2390"/>
                <a:gd name="T37" fmla="*/ 3000 h 3262"/>
                <a:gd name="T38" fmla="*/ 2032 w 2390"/>
                <a:gd name="T39" fmla="*/ 2922 h 3262"/>
                <a:gd name="T40" fmla="*/ 2112 w 2390"/>
                <a:gd name="T41" fmla="*/ 2835 h 3262"/>
                <a:gd name="T42" fmla="*/ 2183 w 2390"/>
                <a:gd name="T43" fmla="*/ 2741 h 3262"/>
                <a:gd name="T44" fmla="*/ 2242 w 2390"/>
                <a:gd name="T45" fmla="*/ 2644 h 3262"/>
                <a:gd name="T46" fmla="*/ 2293 w 2390"/>
                <a:gd name="T47" fmla="*/ 2540 h 3262"/>
                <a:gd name="T48" fmla="*/ 2333 w 2390"/>
                <a:gd name="T49" fmla="*/ 2432 h 3262"/>
                <a:gd name="T50" fmla="*/ 2364 w 2390"/>
                <a:gd name="T51" fmla="*/ 2323 h 3262"/>
                <a:gd name="T52" fmla="*/ 2381 w 2390"/>
                <a:gd name="T53" fmla="*/ 2208 h 3262"/>
                <a:gd name="T54" fmla="*/ 2390 w 2390"/>
                <a:gd name="T55" fmla="*/ 2094 h 3262"/>
                <a:gd name="T56" fmla="*/ 2387 w 2390"/>
                <a:gd name="T57" fmla="*/ 1979 h 3262"/>
                <a:gd name="T58" fmla="*/ 2373 w 2390"/>
                <a:gd name="T59" fmla="*/ 1863 h 3262"/>
                <a:gd name="T60" fmla="*/ 2347 w 2390"/>
                <a:gd name="T61" fmla="*/ 1748 h 3262"/>
                <a:gd name="T62" fmla="*/ 2310 w 2390"/>
                <a:gd name="T63" fmla="*/ 1635 h 3262"/>
                <a:gd name="T64" fmla="*/ 2260 w 2390"/>
                <a:gd name="T65" fmla="*/ 1526 h 3262"/>
                <a:gd name="T66" fmla="*/ 2230 w 2390"/>
                <a:gd name="T67" fmla="*/ 1472 h 3262"/>
                <a:gd name="T68" fmla="*/ 2187 w 2390"/>
                <a:gd name="T69" fmla="*/ 1403 h 3262"/>
                <a:gd name="T70" fmla="*/ 2140 w 2390"/>
                <a:gd name="T71" fmla="*/ 1337 h 3262"/>
                <a:gd name="T72" fmla="*/ 2088 w 2390"/>
                <a:gd name="T73" fmla="*/ 1274 h 3262"/>
                <a:gd name="T74" fmla="*/ 2034 w 2390"/>
                <a:gd name="T75" fmla="*/ 1217 h 3262"/>
                <a:gd name="T76" fmla="*/ 1977 w 2390"/>
                <a:gd name="T77" fmla="*/ 1165 h 3262"/>
                <a:gd name="T78" fmla="*/ 1916 w 2390"/>
                <a:gd name="T79" fmla="*/ 1115 h 3262"/>
                <a:gd name="T80" fmla="*/ 1852 w 2390"/>
                <a:gd name="T81" fmla="*/ 1071 h 3262"/>
                <a:gd name="T82" fmla="*/ 1786 w 2390"/>
                <a:gd name="T83" fmla="*/ 1030 h 3262"/>
                <a:gd name="T84" fmla="*/ 0 w 2390"/>
                <a:gd name="T85" fmla="*/ 0 h 3262"/>
                <a:gd name="T86" fmla="*/ 0 w 2390"/>
                <a:gd name="T87" fmla="*/ 2061 h 3262"/>
                <a:gd name="T88" fmla="*/ 0 w 2390"/>
                <a:gd name="T89" fmla="*/ 2099 h 3262"/>
                <a:gd name="T90" fmla="*/ 5 w 2390"/>
                <a:gd name="T91" fmla="*/ 2177 h 3262"/>
                <a:gd name="T92" fmla="*/ 14 w 2390"/>
                <a:gd name="T93" fmla="*/ 2254 h 3262"/>
                <a:gd name="T94" fmla="*/ 30 w 2390"/>
                <a:gd name="T95" fmla="*/ 2330 h 3262"/>
                <a:gd name="T96" fmla="*/ 49 w 2390"/>
                <a:gd name="T97" fmla="*/ 2406 h 3262"/>
                <a:gd name="T98" fmla="*/ 75 w 2390"/>
                <a:gd name="T99" fmla="*/ 2483 h 3262"/>
                <a:gd name="T100" fmla="*/ 104 w 2390"/>
                <a:gd name="T101" fmla="*/ 2557 h 3262"/>
                <a:gd name="T102" fmla="*/ 141 w 2390"/>
                <a:gd name="T103" fmla="*/ 2630 h 3262"/>
                <a:gd name="T104" fmla="*/ 162 w 2390"/>
                <a:gd name="T105" fmla="*/ 266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2667"/>
                  </a:moveTo>
                  <a:lnTo>
                    <a:pt x="162" y="2667"/>
                  </a:lnTo>
                  <a:lnTo>
                    <a:pt x="193" y="2719"/>
                  </a:lnTo>
                  <a:lnTo>
                    <a:pt x="228" y="2769"/>
                  </a:lnTo>
                  <a:lnTo>
                    <a:pt x="264" y="2816"/>
                  </a:lnTo>
                  <a:lnTo>
                    <a:pt x="302" y="2863"/>
                  </a:lnTo>
                  <a:lnTo>
                    <a:pt x="342" y="2906"/>
                  </a:lnTo>
                  <a:lnTo>
                    <a:pt x="386" y="2946"/>
                  </a:lnTo>
                  <a:lnTo>
                    <a:pt x="429" y="2986"/>
                  </a:lnTo>
                  <a:lnTo>
                    <a:pt x="474" y="3021"/>
                  </a:lnTo>
                  <a:lnTo>
                    <a:pt x="521" y="3056"/>
                  </a:lnTo>
                  <a:lnTo>
                    <a:pt x="570" y="3087"/>
                  </a:lnTo>
                  <a:lnTo>
                    <a:pt x="620" y="3116"/>
                  </a:lnTo>
                  <a:lnTo>
                    <a:pt x="672" y="3142"/>
                  </a:lnTo>
                  <a:lnTo>
                    <a:pt x="724" y="3167"/>
                  </a:lnTo>
                  <a:lnTo>
                    <a:pt x="777" y="3188"/>
                  </a:lnTo>
                  <a:lnTo>
                    <a:pt x="832" y="3207"/>
                  </a:lnTo>
                  <a:lnTo>
                    <a:pt x="886" y="3222"/>
                  </a:lnTo>
                  <a:lnTo>
                    <a:pt x="942" y="3236"/>
                  </a:lnTo>
                  <a:lnTo>
                    <a:pt x="999" y="3247"/>
                  </a:lnTo>
                  <a:lnTo>
                    <a:pt x="1054" y="3255"/>
                  </a:lnTo>
                  <a:lnTo>
                    <a:pt x="1112" y="3261"/>
                  </a:lnTo>
                  <a:lnTo>
                    <a:pt x="1171" y="3262"/>
                  </a:lnTo>
                  <a:lnTo>
                    <a:pt x="1228" y="3262"/>
                  </a:lnTo>
                  <a:lnTo>
                    <a:pt x="1285" y="3261"/>
                  </a:lnTo>
                  <a:lnTo>
                    <a:pt x="1343" y="3254"/>
                  </a:lnTo>
                  <a:lnTo>
                    <a:pt x="1402" y="3245"/>
                  </a:lnTo>
                  <a:lnTo>
                    <a:pt x="1459" y="3234"/>
                  </a:lnTo>
                  <a:lnTo>
                    <a:pt x="1516" y="3221"/>
                  </a:lnTo>
                  <a:lnTo>
                    <a:pt x="1572" y="3203"/>
                  </a:lnTo>
                  <a:lnTo>
                    <a:pt x="1629" y="3182"/>
                  </a:lnTo>
                  <a:lnTo>
                    <a:pt x="1685" y="3158"/>
                  </a:lnTo>
                  <a:lnTo>
                    <a:pt x="1739" y="3132"/>
                  </a:lnTo>
                  <a:lnTo>
                    <a:pt x="1793" y="3103"/>
                  </a:lnTo>
                  <a:lnTo>
                    <a:pt x="1793" y="3103"/>
                  </a:lnTo>
                  <a:lnTo>
                    <a:pt x="1846" y="3071"/>
                  </a:lnTo>
                  <a:lnTo>
                    <a:pt x="1895" y="3037"/>
                  </a:lnTo>
                  <a:lnTo>
                    <a:pt x="1944" y="3000"/>
                  </a:lnTo>
                  <a:lnTo>
                    <a:pt x="1989" y="2962"/>
                  </a:lnTo>
                  <a:lnTo>
                    <a:pt x="2032" y="2922"/>
                  </a:lnTo>
                  <a:lnTo>
                    <a:pt x="2074" y="2879"/>
                  </a:lnTo>
                  <a:lnTo>
                    <a:pt x="2112" y="2835"/>
                  </a:lnTo>
                  <a:lnTo>
                    <a:pt x="2149" y="2790"/>
                  </a:lnTo>
                  <a:lnTo>
                    <a:pt x="2183" y="2741"/>
                  </a:lnTo>
                  <a:lnTo>
                    <a:pt x="2215" y="2695"/>
                  </a:lnTo>
                  <a:lnTo>
                    <a:pt x="2242" y="2644"/>
                  </a:lnTo>
                  <a:lnTo>
                    <a:pt x="2270" y="2592"/>
                  </a:lnTo>
                  <a:lnTo>
                    <a:pt x="2293" y="2540"/>
                  </a:lnTo>
                  <a:lnTo>
                    <a:pt x="2315" y="2488"/>
                  </a:lnTo>
                  <a:lnTo>
                    <a:pt x="2333" y="2432"/>
                  </a:lnTo>
                  <a:lnTo>
                    <a:pt x="2350" y="2379"/>
                  </a:lnTo>
                  <a:lnTo>
                    <a:pt x="2364" y="2323"/>
                  </a:lnTo>
                  <a:lnTo>
                    <a:pt x="2374" y="2266"/>
                  </a:lnTo>
                  <a:lnTo>
                    <a:pt x="2381" y="2208"/>
                  </a:lnTo>
                  <a:lnTo>
                    <a:pt x="2388" y="2153"/>
                  </a:lnTo>
                  <a:lnTo>
                    <a:pt x="2390" y="2094"/>
                  </a:lnTo>
                  <a:lnTo>
                    <a:pt x="2390" y="2037"/>
                  </a:lnTo>
                  <a:lnTo>
                    <a:pt x="2387" y="1979"/>
                  </a:lnTo>
                  <a:lnTo>
                    <a:pt x="2381" y="1922"/>
                  </a:lnTo>
                  <a:lnTo>
                    <a:pt x="2373" y="1863"/>
                  </a:lnTo>
                  <a:lnTo>
                    <a:pt x="2362" y="1806"/>
                  </a:lnTo>
                  <a:lnTo>
                    <a:pt x="2347" y="1748"/>
                  </a:lnTo>
                  <a:lnTo>
                    <a:pt x="2329" y="1693"/>
                  </a:lnTo>
                  <a:lnTo>
                    <a:pt x="2310" y="1635"/>
                  </a:lnTo>
                  <a:lnTo>
                    <a:pt x="2286" y="1580"/>
                  </a:lnTo>
                  <a:lnTo>
                    <a:pt x="2260" y="1526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09" y="1436"/>
                  </a:lnTo>
                  <a:lnTo>
                    <a:pt x="2187" y="1403"/>
                  </a:lnTo>
                  <a:lnTo>
                    <a:pt x="2164" y="1368"/>
                  </a:lnTo>
                  <a:lnTo>
                    <a:pt x="2140" y="1337"/>
                  </a:lnTo>
                  <a:lnTo>
                    <a:pt x="2114" y="1306"/>
                  </a:lnTo>
                  <a:lnTo>
                    <a:pt x="2088" y="1274"/>
                  </a:lnTo>
                  <a:lnTo>
                    <a:pt x="2062" y="1245"/>
                  </a:lnTo>
                  <a:lnTo>
                    <a:pt x="2034" y="1217"/>
                  </a:lnTo>
                  <a:lnTo>
                    <a:pt x="2004" y="1191"/>
                  </a:lnTo>
                  <a:lnTo>
                    <a:pt x="1977" y="1165"/>
                  </a:lnTo>
                  <a:lnTo>
                    <a:pt x="1945" y="1139"/>
                  </a:lnTo>
                  <a:lnTo>
                    <a:pt x="1916" y="1115"/>
                  </a:lnTo>
                  <a:lnTo>
                    <a:pt x="1883" y="1092"/>
                  </a:lnTo>
                  <a:lnTo>
                    <a:pt x="1852" y="1071"/>
                  </a:lnTo>
                  <a:lnTo>
                    <a:pt x="1819" y="1050"/>
                  </a:lnTo>
                  <a:lnTo>
                    <a:pt x="1786" y="1030"/>
                  </a:lnTo>
                  <a:lnTo>
                    <a:pt x="1786" y="1030"/>
                  </a:lnTo>
                  <a:lnTo>
                    <a:pt x="0" y="0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99"/>
                  </a:lnTo>
                  <a:lnTo>
                    <a:pt x="2" y="2137"/>
                  </a:lnTo>
                  <a:lnTo>
                    <a:pt x="5" y="2177"/>
                  </a:lnTo>
                  <a:lnTo>
                    <a:pt x="9" y="2215"/>
                  </a:lnTo>
                  <a:lnTo>
                    <a:pt x="14" y="2254"/>
                  </a:lnTo>
                  <a:lnTo>
                    <a:pt x="21" y="2292"/>
                  </a:lnTo>
                  <a:lnTo>
                    <a:pt x="30" y="2330"/>
                  </a:lnTo>
                  <a:lnTo>
                    <a:pt x="38" y="2368"/>
                  </a:lnTo>
                  <a:lnTo>
                    <a:pt x="49" y="2406"/>
                  </a:lnTo>
                  <a:lnTo>
                    <a:pt x="61" y="2445"/>
                  </a:lnTo>
                  <a:lnTo>
                    <a:pt x="75" y="2483"/>
                  </a:lnTo>
                  <a:lnTo>
                    <a:pt x="89" y="2519"/>
                  </a:lnTo>
                  <a:lnTo>
                    <a:pt x="104" y="2557"/>
                  </a:lnTo>
                  <a:lnTo>
                    <a:pt x="122" y="2594"/>
                  </a:lnTo>
                  <a:lnTo>
                    <a:pt x="141" y="2630"/>
                  </a:lnTo>
                  <a:lnTo>
                    <a:pt x="162" y="2667"/>
                  </a:lnTo>
                  <a:lnTo>
                    <a:pt x="162" y="2667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6188622" y="3075449"/>
              <a:ext cx="2003654" cy="1335024"/>
            </a:xfrm>
            <a:custGeom>
              <a:avLst/>
              <a:gdLst>
                <a:gd name="T0" fmla="*/ 2390 w 3585"/>
                <a:gd name="T1" fmla="*/ 2388 h 2388"/>
                <a:gd name="T2" fmla="*/ 2513 w 3585"/>
                <a:gd name="T3" fmla="*/ 2382 h 2388"/>
                <a:gd name="T4" fmla="*/ 2631 w 3585"/>
                <a:gd name="T5" fmla="*/ 2364 h 2388"/>
                <a:gd name="T6" fmla="*/ 2746 w 3585"/>
                <a:gd name="T7" fmla="*/ 2335 h 2388"/>
                <a:gd name="T8" fmla="*/ 2856 w 3585"/>
                <a:gd name="T9" fmla="*/ 2295 h 2388"/>
                <a:gd name="T10" fmla="*/ 2960 w 3585"/>
                <a:gd name="T11" fmla="*/ 2244 h 2388"/>
                <a:gd name="T12" fmla="*/ 3059 w 3585"/>
                <a:gd name="T13" fmla="*/ 2184 h 2388"/>
                <a:gd name="T14" fmla="*/ 3151 w 3585"/>
                <a:gd name="T15" fmla="*/ 2116 h 2388"/>
                <a:gd name="T16" fmla="*/ 3236 w 3585"/>
                <a:gd name="T17" fmla="*/ 2038 h 2388"/>
                <a:gd name="T18" fmla="*/ 3312 w 3585"/>
                <a:gd name="T19" fmla="*/ 1954 h 2388"/>
                <a:gd name="T20" fmla="*/ 3382 w 3585"/>
                <a:gd name="T21" fmla="*/ 1862 h 2388"/>
                <a:gd name="T22" fmla="*/ 3441 w 3585"/>
                <a:gd name="T23" fmla="*/ 1763 h 2388"/>
                <a:gd name="T24" fmla="*/ 3491 w 3585"/>
                <a:gd name="T25" fmla="*/ 1659 h 2388"/>
                <a:gd name="T26" fmla="*/ 3531 w 3585"/>
                <a:gd name="T27" fmla="*/ 1550 h 2388"/>
                <a:gd name="T28" fmla="*/ 3561 w 3585"/>
                <a:gd name="T29" fmla="*/ 1435 h 2388"/>
                <a:gd name="T30" fmla="*/ 3580 w 3585"/>
                <a:gd name="T31" fmla="*/ 1316 h 2388"/>
                <a:gd name="T32" fmla="*/ 3585 w 3585"/>
                <a:gd name="T33" fmla="*/ 1194 h 2388"/>
                <a:gd name="T34" fmla="*/ 3583 w 3585"/>
                <a:gd name="T35" fmla="*/ 1133 h 2388"/>
                <a:gd name="T36" fmla="*/ 3571 w 3585"/>
                <a:gd name="T37" fmla="*/ 1012 h 2388"/>
                <a:gd name="T38" fmla="*/ 3547 w 3585"/>
                <a:gd name="T39" fmla="*/ 895 h 2388"/>
                <a:gd name="T40" fmla="*/ 3512 w 3585"/>
                <a:gd name="T41" fmla="*/ 783 h 2388"/>
                <a:gd name="T42" fmla="*/ 3467 w 3585"/>
                <a:gd name="T43" fmla="*/ 677 h 2388"/>
                <a:gd name="T44" fmla="*/ 3413 w 3585"/>
                <a:gd name="T45" fmla="*/ 574 h 2388"/>
                <a:gd name="T46" fmla="*/ 3347 w 3585"/>
                <a:gd name="T47" fmla="*/ 479 h 2388"/>
                <a:gd name="T48" fmla="*/ 3274 w 3585"/>
                <a:gd name="T49" fmla="*/ 390 h 2388"/>
                <a:gd name="T50" fmla="*/ 3194 w 3585"/>
                <a:gd name="T51" fmla="*/ 310 h 2388"/>
                <a:gd name="T52" fmla="*/ 3106 w 3585"/>
                <a:gd name="T53" fmla="*/ 237 h 2388"/>
                <a:gd name="T54" fmla="*/ 3010 w 3585"/>
                <a:gd name="T55" fmla="*/ 173 h 2388"/>
                <a:gd name="T56" fmla="*/ 2909 w 3585"/>
                <a:gd name="T57" fmla="*/ 118 h 2388"/>
                <a:gd name="T58" fmla="*/ 2802 w 3585"/>
                <a:gd name="T59" fmla="*/ 72 h 2388"/>
                <a:gd name="T60" fmla="*/ 2689 w 3585"/>
                <a:gd name="T61" fmla="*/ 38 h 2388"/>
                <a:gd name="T62" fmla="*/ 2572 w 3585"/>
                <a:gd name="T63" fmla="*/ 13 h 2388"/>
                <a:gd name="T64" fmla="*/ 2453 w 3585"/>
                <a:gd name="T65" fmla="*/ 1 h 2388"/>
                <a:gd name="T66" fmla="*/ 2390 w 3585"/>
                <a:gd name="T67" fmla="*/ 0 h 2388"/>
                <a:gd name="T68" fmla="*/ 2308 w 3585"/>
                <a:gd name="T69" fmla="*/ 3 h 2388"/>
                <a:gd name="T70" fmla="*/ 2229 w 3585"/>
                <a:gd name="T71" fmla="*/ 10 h 2388"/>
                <a:gd name="T72" fmla="*/ 2149 w 3585"/>
                <a:gd name="T73" fmla="*/ 24 h 2388"/>
                <a:gd name="T74" fmla="*/ 2072 w 3585"/>
                <a:gd name="T75" fmla="*/ 43 h 2388"/>
                <a:gd name="T76" fmla="*/ 1998 w 3585"/>
                <a:gd name="T77" fmla="*/ 65 h 2388"/>
                <a:gd name="T78" fmla="*/ 1925 w 3585"/>
                <a:gd name="T79" fmla="*/ 95 h 2388"/>
                <a:gd name="T80" fmla="*/ 1853 w 3585"/>
                <a:gd name="T81" fmla="*/ 126 h 2388"/>
                <a:gd name="T82" fmla="*/ 1786 w 3585"/>
                <a:gd name="T83" fmla="*/ 164 h 2388"/>
                <a:gd name="T84" fmla="*/ 0 w 3585"/>
                <a:gd name="T85" fmla="*/ 1194 h 2388"/>
                <a:gd name="T86" fmla="*/ 1786 w 3585"/>
                <a:gd name="T87" fmla="*/ 2224 h 2388"/>
                <a:gd name="T88" fmla="*/ 1819 w 3585"/>
                <a:gd name="T89" fmla="*/ 2243 h 2388"/>
                <a:gd name="T90" fmla="*/ 1888 w 3585"/>
                <a:gd name="T91" fmla="*/ 2277 h 2388"/>
                <a:gd name="T92" fmla="*/ 1959 w 3585"/>
                <a:gd name="T93" fmla="*/ 2309 h 2388"/>
                <a:gd name="T94" fmla="*/ 2034 w 3585"/>
                <a:gd name="T95" fmla="*/ 2335 h 2388"/>
                <a:gd name="T96" fmla="*/ 2110 w 3585"/>
                <a:gd name="T97" fmla="*/ 2355 h 2388"/>
                <a:gd name="T98" fmla="*/ 2189 w 3585"/>
                <a:gd name="T99" fmla="*/ 2371 h 2388"/>
                <a:gd name="T100" fmla="*/ 2268 w 3585"/>
                <a:gd name="T101" fmla="*/ 2382 h 2388"/>
                <a:gd name="T102" fmla="*/ 2350 w 3585"/>
                <a:gd name="T103" fmla="*/ 2387 h 2388"/>
                <a:gd name="T104" fmla="*/ 2390 w 3585"/>
                <a:gd name="T105" fmla="*/ 2388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5" h="2388">
                  <a:moveTo>
                    <a:pt x="2390" y="2388"/>
                  </a:moveTo>
                  <a:lnTo>
                    <a:pt x="2390" y="2388"/>
                  </a:lnTo>
                  <a:lnTo>
                    <a:pt x="2453" y="2387"/>
                  </a:lnTo>
                  <a:lnTo>
                    <a:pt x="2513" y="2382"/>
                  </a:lnTo>
                  <a:lnTo>
                    <a:pt x="2572" y="2375"/>
                  </a:lnTo>
                  <a:lnTo>
                    <a:pt x="2631" y="2364"/>
                  </a:lnTo>
                  <a:lnTo>
                    <a:pt x="2689" y="2350"/>
                  </a:lnTo>
                  <a:lnTo>
                    <a:pt x="2746" y="2335"/>
                  </a:lnTo>
                  <a:lnTo>
                    <a:pt x="2802" y="2316"/>
                  </a:lnTo>
                  <a:lnTo>
                    <a:pt x="2856" y="2295"/>
                  </a:lnTo>
                  <a:lnTo>
                    <a:pt x="2909" y="2270"/>
                  </a:lnTo>
                  <a:lnTo>
                    <a:pt x="2960" y="2244"/>
                  </a:lnTo>
                  <a:lnTo>
                    <a:pt x="3010" y="2215"/>
                  </a:lnTo>
                  <a:lnTo>
                    <a:pt x="3059" y="2184"/>
                  </a:lnTo>
                  <a:lnTo>
                    <a:pt x="3106" y="2151"/>
                  </a:lnTo>
                  <a:lnTo>
                    <a:pt x="3151" y="2116"/>
                  </a:lnTo>
                  <a:lnTo>
                    <a:pt x="3194" y="2078"/>
                  </a:lnTo>
                  <a:lnTo>
                    <a:pt x="3236" y="2038"/>
                  </a:lnTo>
                  <a:lnTo>
                    <a:pt x="3274" y="1998"/>
                  </a:lnTo>
                  <a:lnTo>
                    <a:pt x="3312" y="1954"/>
                  </a:lnTo>
                  <a:lnTo>
                    <a:pt x="3347" y="1909"/>
                  </a:lnTo>
                  <a:lnTo>
                    <a:pt x="3382" y="1862"/>
                  </a:lnTo>
                  <a:lnTo>
                    <a:pt x="3413" y="1814"/>
                  </a:lnTo>
                  <a:lnTo>
                    <a:pt x="3441" y="1763"/>
                  </a:lnTo>
                  <a:lnTo>
                    <a:pt x="3467" y="1711"/>
                  </a:lnTo>
                  <a:lnTo>
                    <a:pt x="3491" y="1659"/>
                  </a:lnTo>
                  <a:lnTo>
                    <a:pt x="3512" y="1605"/>
                  </a:lnTo>
                  <a:lnTo>
                    <a:pt x="3531" y="1550"/>
                  </a:lnTo>
                  <a:lnTo>
                    <a:pt x="3547" y="1493"/>
                  </a:lnTo>
                  <a:lnTo>
                    <a:pt x="3561" y="1435"/>
                  </a:lnTo>
                  <a:lnTo>
                    <a:pt x="3571" y="1376"/>
                  </a:lnTo>
                  <a:lnTo>
                    <a:pt x="3580" y="1316"/>
                  </a:lnTo>
                  <a:lnTo>
                    <a:pt x="3583" y="1255"/>
                  </a:lnTo>
                  <a:lnTo>
                    <a:pt x="3585" y="1194"/>
                  </a:lnTo>
                  <a:lnTo>
                    <a:pt x="3585" y="1194"/>
                  </a:lnTo>
                  <a:lnTo>
                    <a:pt x="3583" y="1133"/>
                  </a:lnTo>
                  <a:lnTo>
                    <a:pt x="3580" y="1072"/>
                  </a:lnTo>
                  <a:lnTo>
                    <a:pt x="3571" y="1012"/>
                  </a:lnTo>
                  <a:lnTo>
                    <a:pt x="3561" y="953"/>
                  </a:lnTo>
                  <a:lnTo>
                    <a:pt x="3547" y="895"/>
                  </a:lnTo>
                  <a:lnTo>
                    <a:pt x="3531" y="838"/>
                  </a:lnTo>
                  <a:lnTo>
                    <a:pt x="3512" y="783"/>
                  </a:lnTo>
                  <a:lnTo>
                    <a:pt x="3491" y="729"/>
                  </a:lnTo>
                  <a:lnTo>
                    <a:pt x="3467" y="677"/>
                  </a:lnTo>
                  <a:lnTo>
                    <a:pt x="3441" y="625"/>
                  </a:lnTo>
                  <a:lnTo>
                    <a:pt x="3413" y="574"/>
                  </a:lnTo>
                  <a:lnTo>
                    <a:pt x="3382" y="526"/>
                  </a:lnTo>
                  <a:lnTo>
                    <a:pt x="3347" y="479"/>
                  </a:lnTo>
                  <a:lnTo>
                    <a:pt x="3312" y="434"/>
                  </a:lnTo>
                  <a:lnTo>
                    <a:pt x="3274" y="390"/>
                  </a:lnTo>
                  <a:lnTo>
                    <a:pt x="3236" y="350"/>
                  </a:lnTo>
                  <a:lnTo>
                    <a:pt x="3194" y="310"/>
                  </a:lnTo>
                  <a:lnTo>
                    <a:pt x="3151" y="272"/>
                  </a:lnTo>
                  <a:lnTo>
                    <a:pt x="3106" y="237"/>
                  </a:lnTo>
                  <a:lnTo>
                    <a:pt x="3059" y="204"/>
                  </a:lnTo>
                  <a:lnTo>
                    <a:pt x="3010" y="173"/>
                  </a:lnTo>
                  <a:lnTo>
                    <a:pt x="2960" y="144"/>
                  </a:lnTo>
                  <a:lnTo>
                    <a:pt x="2909" y="118"/>
                  </a:lnTo>
                  <a:lnTo>
                    <a:pt x="2856" y="93"/>
                  </a:lnTo>
                  <a:lnTo>
                    <a:pt x="2802" y="72"/>
                  </a:lnTo>
                  <a:lnTo>
                    <a:pt x="2746" y="53"/>
                  </a:lnTo>
                  <a:lnTo>
                    <a:pt x="2689" y="38"/>
                  </a:lnTo>
                  <a:lnTo>
                    <a:pt x="2631" y="24"/>
                  </a:lnTo>
                  <a:lnTo>
                    <a:pt x="2572" y="13"/>
                  </a:lnTo>
                  <a:lnTo>
                    <a:pt x="2513" y="6"/>
                  </a:lnTo>
                  <a:lnTo>
                    <a:pt x="2453" y="1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50" y="0"/>
                  </a:lnTo>
                  <a:lnTo>
                    <a:pt x="2308" y="3"/>
                  </a:lnTo>
                  <a:lnTo>
                    <a:pt x="2268" y="6"/>
                  </a:lnTo>
                  <a:lnTo>
                    <a:pt x="2229" y="10"/>
                  </a:lnTo>
                  <a:lnTo>
                    <a:pt x="2189" y="17"/>
                  </a:lnTo>
                  <a:lnTo>
                    <a:pt x="2149" y="24"/>
                  </a:lnTo>
                  <a:lnTo>
                    <a:pt x="2110" y="33"/>
                  </a:lnTo>
                  <a:lnTo>
                    <a:pt x="2072" y="43"/>
                  </a:lnTo>
                  <a:lnTo>
                    <a:pt x="2034" y="53"/>
                  </a:lnTo>
                  <a:lnTo>
                    <a:pt x="1998" y="65"/>
                  </a:lnTo>
                  <a:lnTo>
                    <a:pt x="1959" y="79"/>
                  </a:lnTo>
                  <a:lnTo>
                    <a:pt x="1925" y="95"/>
                  </a:lnTo>
                  <a:lnTo>
                    <a:pt x="1888" y="111"/>
                  </a:lnTo>
                  <a:lnTo>
                    <a:pt x="1853" y="126"/>
                  </a:lnTo>
                  <a:lnTo>
                    <a:pt x="1819" y="145"/>
                  </a:lnTo>
                  <a:lnTo>
                    <a:pt x="1786" y="164"/>
                  </a:lnTo>
                  <a:lnTo>
                    <a:pt x="1786" y="164"/>
                  </a:lnTo>
                  <a:lnTo>
                    <a:pt x="0" y="119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819" y="2243"/>
                  </a:lnTo>
                  <a:lnTo>
                    <a:pt x="1853" y="2262"/>
                  </a:lnTo>
                  <a:lnTo>
                    <a:pt x="1888" y="2277"/>
                  </a:lnTo>
                  <a:lnTo>
                    <a:pt x="1925" y="2293"/>
                  </a:lnTo>
                  <a:lnTo>
                    <a:pt x="1959" y="2309"/>
                  </a:lnTo>
                  <a:lnTo>
                    <a:pt x="1998" y="2323"/>
                  </a:lnTo>
                  <a:lnTo>
                    <a:pt x="2034" y="2335"/>
                  </a:lnTo>
                  <a:lnTo>
                    <a:pt x="2072" y="2345"/>
                  </a:lnTo>
                  <a:lnTo>
                    <a:pt x="2110" y="2355"/>
                  </a:lnTo>
                  <a:lnTo>
                    <a:pt x="2149" y="2364"/>
                  </a:lnTo>
                  <a:lnTo>
                    <a:pt x="2189" y="2371"/>
                  </a:lnTo>
                  <a:lnTo>
                    <a:pt x="2229" y="2378"/>
                  </a:lnTo>
                  <a:lnTo>
                    <a:pt x="2268" y="2382"/>
                  </a:lnTo>
                  <a:lnTo>
                    <a:pt x="2308" y="2385"/>
                  </a:lnTo>
                  <a:lnTo>
                    <a:pt x="2350" y="2387"/>
                  </a:lnTo>
                  <a:lnTo>
                    <a:pt x="2390" y="2388"/>
                  </a:lnTo>
                  <a:lnTo>
                    <a:pt x="2390" y="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999530" y="3075449"/>
              <a:ext cx="2003654" cy="1335024"/>
            </a:xfrm>
            <a:custGeom>
              <a:avLst/>
              <a:gdLst>
                <a:gd name="T0" fmla="*/ 1193 w 3583"/>
                <a:gd name="T1" fmla="*/ 0 h 2388"/>
                <a:gd name="T2" fmla="*/ 1072 w 3583"/>
                <a:gd name="T3" fmla="*/ 6 h 2388"/>
                <a:gd name="T4" fmla="*/ 954 w 3583"/>
                <a:gd name="T5" fmla="*/ 24 h 2388"/>
                <a:gd name="T6" fmla="*/ 839 w 3583"/>
                <a:gd name="T7" fmla="*/ 53 h 2388"/>
                <a:gd name="T8" fmla="*/ 729 w 3583"/>
                <a:gd name="T9" fmla="*/ 93 h 2388"/>
                <a:gd name="T10" fmla="*/ 624 w 3583"/>
                <a:gd name="T11" fmla="*/ 144 h 2388"/>
                <a:gd name="T12" fmla="*/ 526 w 3583"/>
                <a:gd name="T13" fmla="*/ 204 h 2388"/>
                <a:gd name="T14" fmla="*/ 434 w 3583"/>
                <a:gd name="T15" fmla="*/ 272 h 2388"/>
                <a:gd name="T16" fmla="*/ 349 w 3583"/>
                <a:gd name="T17" fmla="*/ 350 h 2388"/>
                <a:gd name="T18" fmla="*/ 273 w 3583"/>
                <a:gd name="T19" fmla="*/ 434 h 2388"/>
                <a:gd name="T20" fmla="*/ 203 w 3583"/>
                <a:gd name="T21" fmla="*/ 526 h 2388"/>
                <a:gd name="T22" fmla="*/ 144 w 3583"/>
                <a:gd name="T23" fmla="*/ 625 h 2388"/>
                <a:gd name="T24" fmla="*/ 94 w 3583"/>
                <a:gd name="T25" fmla="*/ 729 h 2388"/>
                <a:gd name="T26" fmla="*/ 52 w 3583"/>
                <a:gd name="T27" fmla="*/ 838 h 2388"/>
                <a:gd name="T28" fmla="*/ 23 w 3583"/>
                <a:gd name="T29" fmla="*/ 953 h 2388"/>
                <a:gd name="T30" fmla="*/ 5 w 3583"/>
                <a:gd name="T31" fmla="*/ 1072 h 2388"/>
                <a:gd name="T32" fmla="*/ 0 w 3583"/>
                <a:gd name="T33" fmla="*/ 1194 h 2388"/>
                <a:gd name="T34" fmla="*/ 0 w 3583"/>
                <a:gd name="T35" fmla="*/ 1255 h 2388"/>
                <a:gd name="T36" fmla="*/ 12 w 3583"/>
                <a:gd name="T37" fmla="*/ 1376 h 2388"/>
                <a:gd name="T38" fmla="*/ 36 w 3583"/>
                <a:gd name="T39" fmla="*/ 1493 h 2388"/>
                <a:gd name="T40" fmla="*/ 71 w 3583"/>
                <a:gd name="T41" fmla="*/ 1605 h 2388"/>
                <a:gd name="T42" fmla="*/ 116 w 3583"/>
                <a:gd name="T43" fmla="*/ 1711 h 2388"/>
                <a:gd name="T44" fmla="*/ 172 w 3583"/>
                <a:gd name="T45" fmla="*/ 1814 h 2388"/>
                <a:gd name="T46" fmla="*/ 236 w 3583"/>
                <a:gd name="T47" fmla="*/ 1909 h 2388"/>
                <a:gd name="T48" fmla="*/ 309 w 3583"/>
                <a:gd name="T49" fmla="*/ 1998 h 2388"/>
                <a:gd name="T50" fmla="*/ 391 w 3583"/>
                <a:gd name="T51" fmla="*/ 2078 h 2388"/>
                <a:gd name="T52" fmla="*/ 479 w 3583"/>
                <a:gd name="T53" fmla="*/ 2151 h 2388"/>
                <a:gd name="T54" fmla="*/ 575 w 3583"/>
                <a:gd name="T55" fmla="*/ 2215 h 2388"/>
                <a:gd name="T56" fmla="*/ 676 w 3583"/>
                <a:gd name="T57" fmla="*/ 2270 h 2388"/>
                <a:gd name="T58" fmla="*/ 783 w 3583"/>
                <a:gd name="T59" fmla="*/ 2316 h 2388"/>
                <a:gd name="T60" fmla="*/ 894 w 3583"/>
                <a:gd name="T61" fmla="*/ 2350 h 2388"/>
                <a:gd name="T62" fmla="*/ 1013 w 3583"/>
                <a:gd name="T63" fmla="*/ 2375 h 2388"/>
                <a:gd name="T64" fmla="*/ 1132 w 3583"/>
                <a:gd name="T65" fmla="*/ 2387 h 2388"/>
                <a:gd name="T66" fmla="*/ 1193 w 3583"/>
                <a:gd name="T67" fmla="*/ 2388 h 2388"/>
                <a:gd name="T68" fmla="*/ 1277 w 3583"/>
                <a:gd name="T69" fmla="*/ 2385 h 2388"/>
                <a:gd name="T70" fmla="*/ 1356 w 3583"/>
                <a:gd name="T71" fmla="*/ 2378 h 2388"/>
                <a:gd name="T72" fmla="*/ 1435 w 3583"/>
                <a:gd name="T73" fmla="*/ 2364 h 2388"/>
                <a:gd name="T74" fmla="*/ 1513 w 3583"/>
                <a:gd name="T75" fmla="*/ 2345 h 2388"/>
                <a:gd name="T76" fmla="*/ 1587 w 3583"/>
                <a:gd name="T77" fmla="*/ 2323 h 2388"/>
                <a:gd name="T78" fmla="*/ 1660 w 3583"/>
                <a:gd name="T79" fmla="*/ 2293 h 2388"/>
                <a:gd name="T80" fmla="*/ 1732 w 3583"/>
                <a:gd name="T81" fmla="*/ 2262 h 2388"/>
                <a:gd name="T82" fmla="*/ 1799 w 3583"/>
                <a:gd name="T83" fmla="*/ 2224 h 2388"/>
                <a:gd name="T84" fmla="*/ 3583 w 3583"/>
                <a:gd name="T85" fmla="*/ 1194 h 2388"/>
                <a:gd name="T86" fmla="*/ 1799 w 3583"/>
                <a:gd name="T87" fmla="*/ 164 h 2388"/>
                <a:gd name="T88" fmla="*/ 1765 w 3583"/>
                <a:gd name="T89" fmla="*/ 145 h 2388"/>
                <a:gd name="T90" fmla="*/ 1695 w 3583"/>
                <a:gd name="T91" fmla="*/ 111 h 2388"/>
                <a:gd name="T92" fmla="*/ 1624 w 3583"/>
                <a:gd name="T93" fmla="*/ 79 h 2388"/>
                <a:gd name="T94" fmla="*/ 1551 w 3583"/>
                <a:gd name="T95" fmla="*/ 53 h 2388"/>
                <a:gd name="T96" fmla="*/ 1475 w 3583"/>
                <a:gd name="T97" fmla="*/ 33 h 2388"/>
                <a:gd name="T98" fmla="*/ 1396 w 3583"/>
                <a:gd name="T99" fmla="*/ 17 h 2388"/>
                <a:gd name="T100" fmla="*/ 1317 w 3583"/>
                <a:gd name="T101" fmla="*/ 6 h 2388"/>
                <a:gd name="T102" fmla="*/ 1235 w 3583"/>
                <a:gd name="T103" fmla="*/ 0 h 2388"/>
                <a:gd name="T104" fmla="*/ 1193 w 3583"/>
                <a:gd name="T105" fmla="*/ 0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3" h="2388">
                  <a:moveTo>
                    <a:pt x="1193" y="0"/>
                  </a:moveTo>
                  <a:lnTo>
                    <a:pt x="1193" y="0"/>
                  </a:lnTo>
                  <a:lnTo>
                    <a:pt x="1132" y="1"/>
                  </a:lnTo>
                  <a:lnTo>
                    <a:pt x="1072" y="6"/>
                  </a:lnTo>
                  <a:lnTo>
                    <a:pt x="1013" y="13"/>
                  </a:lnTo>
                  <a:lnTo>
                    <a:pt x="954" y="24"/>
                  </a:lnTo>
                  <a:lnTo>
                    <a:pt x="894" y="38"/>
                  </a:lnTo>
                  <a:lnTo>
                    <a:pt x="839" y="53"/>
                  </a:lnTo>
                  <a:lnTo>
                    <a:pt x="783" y="72"/>
                  </a:lnTo>
                  <a:lnTo>
                    <a:pt x="729" y="93"/>
                  </a:lnTo>
                  <a:lnTo>
                    <a:pt x="676" y="118"/>
                  </a:lnTo>
                  <a:lnTo>
                    <a:pt x="624" y="144"/>
                  </a:lnTo>
                  <a:lnTo>
                    <a:pt x="575" y="173"/>
                  </a:lnTo>
                  <a:lnTo>
                    <a:pt x="526" y="204"/>
                  </a:lnTo>
                  <a:lnTo>
                    <a:pt x="479" y="237"/>
                  </a:lnTo>
                  <a:lnTo>
                    <a:pt x="434" y="272"/>
                  </a:lnTo>
                  <a:lnTo>
                    <a:pt x="391" y="310"/>
                  </a:lnTo>
                  <a:lnTo>
                    <a:pt x="349" y="350"/>
                  </a:lnTo>
                  <a:lnTo>
                    <a:pt x="309" y="390"/>
                  </a:lnTo>
                  <a:lnTo>
                    <a:pt x="273" y="434"/>
                  </a:lnTo>
                  <a:lnTo>
                    <a:pt x="236" y="479"/>
                  </a:lnTo>
                  <a:lnTo>
                    <a:pt x="203" y="526"/>
                  </a:lnTo>
                  <a:lnTo>
                    <a:pt x="172" y="574"/>
                  </a:lnTo>
                  <a:lnTo>
                    <a:pt x="144" y="625"/>
                  </a:lnTo>
                  <a:lnTo>
                    <a:pt x="116" y="677"/>
                  </a:lnTo>
                  <a:lnTo>
                    <a:pt x="94" y="729"/>
                  </a:lnTo>
                  <a:lnTo>
                    <a:pt x="71" y="783"/>
                  </a:lnTo>
                  <a:lnTo>
                    <a:pt x="52" y="838"/>
                  </a:lnTo>
                  <a:lnTo>
                    <a:pt x="36" y="895"/>
                  </a:lnTo>
                  <a:lnTo>
                    <a:pt x="23" y="953"/>
                  </a:lnTo>
                  <a:lnTo>
                    <a:pt x="12" y="1012"/>
                  </a:lnTo>
                  <a:lnTo>
                    <a:pt x="5" y="1072"/>
                  </a:lnTo>
                  <a:lnTo>
                    <a:pt x="0" y="1133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255"/>
                  </a:lnTo>
                  <a:lnTo>
                    <a:pt x="5" y="1316"/>
                  </a:lnTo>
                  <a:lnTo>
                    <a:pt x="12" y="1376"/>
                  </a:lnTo>
                  <a:lnTo>
                    <a:pt x="23" y="1435"/>
                  </a:lnTo>
                  <a:lnTo>
                    <a:pt x="36" y="1493"/>
                  </a:lnTo>
                  <a:lnTo>
                    <a:pt x="52" y="1550"/>
                  </a:lnTo>
                  <a:lnTo>
                    <a:pt x="71" y="1605"/>
                  </a:lnTo>
                  <a:lnTo>
                    <a:pt x="94" y="1659"/>
                  </a:lnTo>
                  <a:lnTo>
                    <a:pt x="116" y="1711"/>
                  </a:lnTo>
                  <a:lnTo>
                    <a:pt x="144" y="1763"/>
                  </a:lnTo>
                  <a:lnTo>
                    <a:pt x="172" y="1814"/>
                  </a:lnTo>
                  <a:lnTo>
                    <a:pt x="203" y="1862"/>
                  </a:lnTo>
                  <a:lnTo>
                    <a:pt x="236" y="1909"/>
                  </a:lnTo>
                  <a:lnTo>
                    <a:pt x="273" y="1954"/>
                  </a:lnTo>
                  <a:lnTo>
                    <a:pt x="309" y="1998"/>
                  </a:lnTo>
                  <a:lnTo>
                    <a:pt x="349" y="2038"/>
                  </a:lnTo>
                  <a:lnTo>
                    <a:pt x="391" y="2078"/>
                  </a:lnTo>
                  <a:lnTo>
                    <a:pt x="434" y="2116"/>
                  </a:lnTo>
                  <a:lnTo>
                    <a:pt x="479" y="2151"/>
                  </a:lnTo>
                  <a:lnTo>
                    <a:pt x="526" y="2184"/>
                  </a:lnTo>
                  <a:lnTo>
                    <a:pt x="575" y="2215"/>
                  </a:lnTo>
                  <a:lnTo>
                    <a:pt x="624" y="2244"/>
                  </a:lnTo>
                  <a:lnTo>
                    <a:pt x="676" y="2270"/>
                  </a:lnTo>
                  <a:lnTo>
                    <a:pt x="729" y="2295"/>
                  </a:lnTo>
                  <a:lnTo>
                    <a:pt x="783" y="2316"/>
                  </a:lnTo>
                  <a:lnTo>
                    <a:pt x="839" y="2335"/>
                  </a:lnTo>
                  <a:lnTo>
                    <a:pt x="894" y="2350"/>
                  </a:lnTo>
                  <a:lnTo>
                    <a:pt x="954" y="2364"/>
                  </a:lnTo>
                  <a:lnTo>
                    <a:pt x="1013" y="2375"/>
                  </a:lnTo>
                  <a:lnTo>
                    <a:pt x="1072" y="2382"/>
                  </a:lnTo>
                  <a:lnTo>
                    <a:pt x="1132" y="2387"/>
                  </a:lnTo>
                  <a:lnTo>
                    <a:pt x="1193" y="2388"/>
                  </a:lnTo>
                  <a:lnTo>
                    <a:pt x="1193" y="2388"/>
                  </a:lnTo>
                  <a:lnTo>
                    <a:pt x="1235" y="2387"/>
                  </a:lnTo>
                  <a:lnTo>
                    <a:pt x="1277" y="2385"/>
                  </a:lnTo>
                  <a:lnTo>
                    <a:pt x="1317" y="2382"/>
                  </a:lnTo>
                  <a:lnTo>
                    <a:pt x="1356" y="2378"/>
                  </a:lnTo>
                  <a:lnTo>
                    <a:pt x="1396" y="2371"/>
                  </a:lnTo>
                  <a:lnTo>
                    <a:pt x="1435" y="2364"/>
                  </a:lnTo>
                  <a:lnTo>
                    <a:pt x="1475" y="2355"/>
                  </a:lnTo>
                  <a:lnTo>
                    <a:pt x="1513" y="2345"/>
                  </a:lnTo>
                  <a:lnTo>
                    <a:pt x="1551" y="2335"/>
                  </a:lnTo>
                  <a:lnTo>
                    <a:pt x="1587" y="2323"/>
                  </a:lnTo>
                  <a:lnTo>
                    <a:pt x="1624" y="2309"/>
                  </a:lnTo>
                  <a:lnTo>
                    <a:pt x="1660" y="2293"/>
                  </a:lnTo>
                  <a:lnTo>
                    <a:pt x="1695" y="2277"/>
                  </a:lnTo>
                  <a:lnTo>
                    <a:pt x="1732" y="2262"/>
                  </a:lnTo>
                  <a:lnTo>
                    <a:pt x="1765" y="2243"/>
                  </a:lnTo>
                  <a:lnTo>
                    <a:pt x="1799" y="2224"/>
                  </a:lnTo>
                  <a:lnTo>
                    <a:pt x="1799" y="2224"/>
                  </a:lnTo>
                  <a:lnTo>
                    <a:pt x="3583" y="119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65" y="145"/>
                  </a:lnTo>
                  <a:lnTo>
                    <a:pt x="1732" y="126"/>
                  </a:lnTo>
                  <a:lnTo>
                    <a:pt x="1695" y="111"/>
                  </a:lnTo>
                  <a:lnTo>
                    <a:pt x="1660" y="95"/>
                  </a:lnTo>
                  <a:lnTo>
                    <a:pt x="1624" y="79"/>
                  </a:lnTo>
                  <a:lnTo>
                    <a:pt x="1587" y="65"/>
                  </a:lnTo>
                  <a:lnTo>
                    <a:pt x="1551" y="53"/>
                  </a:lnTo>
                  <a:lnTo>
                    <a:pt x="1513" y="43"/>
                  </a:lnTo>
                  <a:lnTo>
                    <a:pt x="1475" y="33"/>
                  </a:lnTo>
                  <a:lnTo>
                    <a:pt x="1435" y="24"/>
                  </a:lnTo>
                  <a:lnTo>
                    <a:pt x="1396" y="17"/>
                  </a:lnTo>
                  <a:lnTo>
                    <a:pt x="1356" y="10"/>
                  </a:lnTo>
                  <a:lnTo>
                    <a:pt x="1317" y="6"/>
                  </a:lnTo>
                  <a:lnTo>
                    <a:pt x="1277" y="3"/>
                  </a:lnTo>
                  <a:lnTo>
                    <a:pt x="1235" y="0"/>
                  </a:lnTo>
                  <a:lnTo>
                    <a:pt x="1193" y="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355924" y="2058402"/>
              <a:ext cx="898036" cy="89803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22157" y="2023727"/>
              <a:ext cx="1679734" cy="2158922"/>
              <a:chOff x="4184117" y="2388120"/>
              <a:chExt cx="1470906" cy="1890523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750108" y="2388120"/>
                <a:ext cx="904915" cy="9049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184117" y="2620021"/>
                <a:ext cx="1239496" cy="1658622"/>
                <a:chOff x="4178417" y="2627865"/>
                <a:chExt cx="1239496" cy="1658622"/>
              </a:xfrm>
            </p:grpSpPr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4975819" y="2627865"/>
                  <a:ext cx="442094" cy="441114"/>
                </a:xfrm>
                <a:custGeom>
                  <a:avLst/>
                  <a:gdLst>
                    <a:gd name="T0" fmla="*/ 1005 w 1806"/>
                    <a:gd name="T1" fmla="*/ 1323 h 1801"/>
                    <a:gd name="T2" fmla="*/ 1075 w 1806"/>
                    <a:gd name="T3" fmla="*/ 1249 h 1801"/>
                    <a:gd name="T4" fmla="*/ 1249 w 1806"/>
                    <a:gd name="T5" fmla="*/ 1066 h 1801"/>
                    <a:gd name="T6" fmla="*/ 1432 w 1806"/>
                    <a:gd name="T7" fmla="*/ 731 h 1801"/>
                    <a:gd name="T8" fmla="*/ 1395 w 1806"/>
                    <a:gd name="T9" fmla="*/ 451 h 1801"/>
                    <a:gd name="T10" fmla="*/ 1223 w 1806"/>
                    <a:gd name="T11" fmla="*/ 232 h 1801"/>
                    <a:gd name="T12" fmla="*/ 957 w 1806"/>
                    <a:gd name="T13" fmla="*/ 130 h 1801"/>
                    <a:gd name="T14" fmla="*/ 696 w 1806"/>
                    <a:gd name="T15" fmla="*/ 168 h 1801"/>
                    <a:gd name="T16" fmla="*/ 476 w 1806"/>
                    <a:gd name="T17" fmla="*/ 341 h 1801"/>
                    <a:gd name="T18" fmla="*/ 372 w 1806"/>
                    <a:gd name="T19" fmla="*/ 604 h 1801"/>
                    <a:gd name="T20" fmla="*/ 444 w 1806"/>
                    <a:gd name="T21" fmla="*/ 931 h 1801"/>
                    <a:gd name="T22" fmla="*/ 683 w 1806"/>
                    <a:gd name="T23" fmla="*/ 1154 h 1801"/>
                    <a:gd name="T24" fmla="*/ 1015 w 1806"/>
                    <a:gd name="T25" fmla="*/ 1758 h 1801"/>
                    <a:gd name="T26" fmla="*/ 824 w 1806"/>
                    <a:gd name="T27" fmla="*/ 1788 h 1801"/>
                    <a:gd name="T28" fmla="*/ 690 w 1806"/>
                    <a:gd name="T29" fmla="*/ 1720 h 1801"/>
                    <a:gd name="T30" fmla="*/ 610 w 1806"/>
                    <a:gd name="T31" fmla="*/ 1611 h 1801"/>
                    <a:gd name="T32" fmla="*/ 478 w 1806"/>
                    <a:gd name="T33" fmla="*/ 1163 h 1801"/>
                    <a:gd name="T34" fmla="*/ 249 w 1806"/>
                    <a:gd name="T35" fmla="*/ 748 h 1801"/>
                    <a:gd name="T36" fmla="*/ 295 w 1806"/>
                    <a:gd name="T37" fmla="*/ 402 h 1801"/>
                    <a:gd name="T38" fmla="*/ 509 w 1806"/>
                    <a:gd name="T39" fmla="*/ 132 h 1801"/>
                    <a:gd name="T40" fmla="*/ 836 w 1806"/>
                    <a:gd name="T41" fmla="*/ 3 h 1801"/>
                    <a:gd name="T42" fmla="*/ 1160 w 1806"/>
                    <a:gd name="T43" fmla="*/ 53 h 1801"/>
                    <a:gd name="T44" fmla="*/ 1432 w 1806"/>
                    <a:gd name="T45" fmla="*/ 265 h 1801"/>
                    <a:gd name="T46" fmla="*/ 1560 w 1806"/>
                    <a:gd name="T47" fmla="*/ 592 h 1801"/>
                    <a:gd name="T48" fmla="*/ 1470 w 1806"/>
                    <a:gd name="T49" fmla="*/ 996 h 1801"/>
                    <a:gd name="T50" fmla="*/ 1203 w 1806"/>
                    <a:gd name="T51" fmla="*/ 1254 h 1801"/>
                    <a:gd name="T52" fmla="*/ 1168 w 1806"/>
                    <a:gd name="T53" fmla="*/ 1681 h 1801"/>
                    <a:gd name="T54" fmla="*/ 1028 w 1806"/>
                    <a:gd name="T55" fmla="*/ 1730 h 1801"/>
                    <a:gd name="T56" fmla="*/ 1532 w 1806"/>
                    <a:gd name="T57" fmla="*/ 1015 h 1801"/>
                    <a:gd name="T58" fmla="*/ 1678 w 1806"/>
                    <a:gd name="T59" fmla="*/ 1052 h 1801"/>
                    <a:gd name="T60" fmla="*/ 1667 w 1806"/>
                    <a:gd name="T61" fmla="*/ 1121 h 1801"/>
                    <a:gd name="T62" fmla="*/ 1572 w 1806"/>
                    <a:gd name="T63" fmla="*/ 311 h 1801"/>
                    <a:gd name="T64" fmla="*/ 1527 w 1806"/>
                    <a:gd name="T65" fmla="*/ 258 h 1801"/>
                    <a:gd name="T66" fmla="*/ 1667 w 1806"/>
                    <a:gd name="T67" fmla="*/ 184 h 1801"/>
                    <a:gd name="T68" fmla="*/ 1678 w 1806"/>
                    <a:gd name="T69" fmla="*/ 255 h 1801"/>
                    <a:gd name="T70" fmla="*/ 1632 w 1806"/>
                    <a:gd name="T71" fmla="*/ 669 h 1801"/>
                    <a:gd name="T72" fmla="*/ 1671 w 1806"/>
                    <a:gd name="T73" fmla="*/ 611 h 1801"/>
                    <a:gd name="T74" fmla="*/ 1806 w 1806"/>
                    <a:gd name="T75" fmla="*/ 653 h 1801"/>
                    <a:gd name="T76" fmla="*/ 260 w 1806"/>
                    <a:gd name="T77" fmla="*/ 233 h 1801"/>
                    <a:gd name="T78" fmla="*/ 271 w 1806"/>
                    <a:gd name="T79" fmla="*/ 297 h 1801"/>
                    <a:gd name="T80" fmla="*/ 125 w 1806"/>
                    <a:gd name="T81" fmla="*/ 248 h 1801"/>
                    <a:gd name="T82" fmla="*/ 148 w 1806"/>
                    <a:gd name="T83" fmla="*/ 183 h 1801"/>
                    <a:gd name="T84" fmla="*/ 242 w 1806"/>
                    <a:gd name="T85" fmla="*/ 994 h 1801"/>
                    <a:gd name="T86" fmla="*/ 278 w 1806"/>
                    <a:gd name="T87" fmla="*/ 1056 h 1801"/>
                    <a:gd name="T88" fmla="*/ 132 w 1806"/>
                    <a:gd name="T89" fmla="*/ 1117 h 1801"/>
                    <a:gd name="T90" fmla="*/ 137 w 1806"/>
                    <a:gd name="T91" fmla="*/ 1047 h 1801"/>
                    <a:gd name="T92" fmla="*/ 177 w 1806"/>
                    <a:gd name="T93" fmla="*/ 645 h 1801"/>
                    <a:gd name="T94" fmla="*/ 42 w 1806"/>
                    <a:gd name="T95" fmla="*/ 696 h 1801"/>
                    <a:gd name="T96" fmla="*/ 2 w 1806"/>
                    <a:gd name="T97" fmla="*/ 645 h 1801"/>
                    <a:gd name="T98" fmla="*/ 587 w 1806"/>
                    <a:gd name="T99" fmla="*/ 465 h 1801"/>
                    <a:gd name="T100" fmla="*/ 631 w 1806"/>
                    <a:gd name="T101" fmla="*/ 413 h 1801"/>
                    <a:gd name="T102" fmla="*/ 780 w 1806"/>
                    <a:gd name="T103" fmla="*/ 497 h 1801"/>
                    <a:gd name="T104" fmla="*/ 880 w 1806"/>
                    <a:gd name="T105" fmla="*/ 388 h 1801"/>
                    <a:gd name="T106" fmla="*/ 945 w 1806"/>
                    <a:gd name="T107" fmla="*/ 414 h 1801"/>
                    <a:gd name="T108" fmla="*/ 1140 w 1806"/>
                    <a:gd name="T109" fmla="*/ 443 h 1801"/>
                    <a:gd name="T110" fmla="*/ 1200 w 1806"/>
                    <a:gd name="T111" fmla="*/ 416 h 1801"/>
                    <a:gd name="T112" fmla="*/ 1058 w 1806"/>
                    <a:gd name="T113" fmla="*/ 1010 h 1801"/>
                    <a:gd name="T114" fmla="*/ 989 w 1806"/>
                    <a:gd name="T115" fmla="*/ 1003 h 1801"/>
                    <a:gd name="T116" fmla="*/ 979 w 1806"/>
                    <a:gd name="T117" fmla="*/ 574 h 1801"/>
                    <a:gd name="T118" fmla="*/ 903 w 1806"/>
                    <a:gd name="T119" fmla="*/ 717 h 1801"/>
                    <a:gd name="T120" fmla="*/ 861 w 1806"/>
                    <a:gd name="T121" fmla="*/ 571 h 1801"/>
                    <a:gd name="T122" fmla="*/ 822 w 1806"/>
                    <a:gd name="T123" fmla="*/ 989 h 1801"/>
                    <a:gd name="T124" fmla="*/ 761 w 1806"/>
                    <a:gd name="T125" fmla="*/ 102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06" h="1801">
                      <a:moveTo>
                        <a:pt x="734" y="1272"/>
                      </a:moveTo>
                      <a:lnTo>
                        <a:pt x="734" y="1272"/>
                      </a:lnTo>
                      <a:lnTo>
                        <a:pt x="738" y="1282"/>
                      </a:lnTo>
                      <a:lnTo>
                        <a:pt x="743" y="1293"/>
                      </a:lnTo>
                      <a:lnTo>
                        <a:pt x="750" y="1302"/>
                      </a:lnTo>
                      <a:lnTo>
                        <a:pt x="759" y="1309"/>
                      </a:lnTo>
                      <a:lnTo>
                        <a:pt x="768" y="1314"/>
                      </a:lnTo>
                      <a:lnTo>
                        <a:pt x="778" y="1319"/>
                      </a:lnTo>
                      <a:lnTo>
                        <a:pt x="791" y="1323"/>
                      </a:lnTo>
                      <a:lnTo>
                        <a:pt x="803" y="1323"/>
                      </a:lnTo>
                      <a:lnTo>
                        <a:pt x="1005" y="1323"/>
                      </a:lnTo>
                      <a:lnTo>
                        <a:pt x="1005" y="1323"/>
                      </a:lnTo>
                      <a:lnTo>
                        <a:pt x="1015" y="1323"/>
                      </a:lnTo>
                      <a:lnTo>
                        <a:pt x="1028" y="1319"/>
                      </a:lnTo>
                      <a:lnTo>
                        <a:pt x="1038" y="1314"/>
                      </a:lnTo>
                      <a:lnTo>
                        <a:pt x="1049" y="1309"/>
                      </a:lnTo>
                      <a:lnTo>
                        <a:pt x="1058" y="1302"/>
                      </a:lnTo>
                      <a:lnTo>
                        <a:pt x="1065" y="1293"/>
                      </a:lnTo>
                      <a:lnTo>
                        <a:pt x="1070" y="1282"/>
                      </a:lnTo>
                      <a:lnTo>
                        <a:pt x="1072" y="1272"/>
                      </a:lnTo>
                      <a:lnTo>
                        <a:pt x="1072" y="1272"/>
                      </a:lnTo>
                      <a:lnTo>
                        <a:pt x="1075" y="1249"/>
                      </a:lnTo>
                      <a:lnTo>
                        <a:pt x="1080" y="1228"/>
                      </a:lnTo>
                      <a:lnTo>
                        <a:pt x="1087" y="1207"/>
                      </a:lnTo>
                      <a:lnTo>
                        <a:pt x="1098" y="1187"/>
                      </a:lnTo>
                      <a:lnTo>
                        <a:pt x="1110" y="1170"/>
                      </a:lnTo>
                      <a:lnTo>
                        <a:pt x="1124" y="1154"/>
                      </a:lnTo>
                      <a:lnTo>
                        <a:pt x="1140" y="1140"/>
                      </a:lnTo>
                      <a:lnTo>
                        <a:pt x="1160" y="1128"/>
                      </a:lnTo>
                      <a:lnTo>
                        <a:pt x="1160" y="1128"/>
                      </a:lnTo>
                      <a:lnTo>
                        <a:pt x="1191" y="1108"/>
                      </a:lnTo>
                      <a:lnTo>
                        <a:pt x="1221" y="1089"/>
                      </a:lnTo>
                      <a:lnTo>
                        <a:pt x="1249" y="1066"/>
                      </a:lnTo>
                      <a:lnTo>
                        <a:pt x="1275" y="1042"/>
                      </a:lnTo>
                      <a:lnTo>
                        <a:pt x="1300" y="1017"/>
                      </a:lnTo>
                      <a:lnTo>
                        <a:pt x="1323" y="989"/>
                      </a:lnTo>
                      <a:lnTo>
                        <a:pt x="1342" y="961"/>
                      </a:lnTo>
                      <a:lnTo>
                        <a:pt x="1362" y="931"/>
                      </a:lnTo>
                      <a:lnTo>
                        <a:pt x="1379" y="901"/>
                      </a:lnTo>
                      <a:lnTo>
                        <a:pt x="1393" y="868"/>
                      </a:lnTo>
                      <a:lnTo>
                        <a:pt x="1407" y="836"/>
                      </a:lnTo>
                      <a:lnTo>
                        <a:pt x="1418" y="801"/>
                      </a:lnTo>
                      <a:lnTo>
                        <a:pt x="1425" y="768"/>
                      </a:lnTo>
                      <a:lnTo>
                        <a:pt x="1432" y="731"/>
                      </a:lnTo>
                      <a:lnTo>
                        <a:pt x="1435" y="696"/>
                      </a:lnTo>
                      <a:lnTo>
                        <a:pt x="1437" y="659"/>
                      </a:lnTo>
                      <a:lnTo>
                        <a:pt x="1437" y="659"/>
                      </a:lnTo>
                      <a:lnTo>
                        <a:pt x="1435" y="632"/>
                      </a:lnTo>
                      <a:lnTo>
                        <a:pt x="1434" y="604"/>
                      </a:lnTo>
                      <a:lnTo>
                        <a:pt x="1430" y="578"/>
                      </a:lnTo>
                      <a:lnTo>
                        <a:pt x="1425" y="551"/>
                      </a:lnTo>
                      <a:lnTo>
                        <a:pt x="1420" y="527"/>
                      </a:lnTo>
                      <a:lnTo>
                        <a:pt x="1412" y="501"/>
                      </a:lnTo>
                      <a:lnTo>
                        <a:pt x="1404" y="476"/>
                      </a:lnTo>
                      <a:lnTo>
                        <a:pt x="1395" y="451"/>
                      </a:lnTo>
                      <a:lnTo>
                        <a:pt x="1384" y="428"/>
                      </a:lnTo>
                      <a:lnTo>
                        <a:pt x="1372" y="406"/>
                      </a:lnTo>
                      <a:lnTo>
                        <a:pt x="1360" y="383"/>
                      </a:lnTo>
                      <a:lnTo>
                        <a:pt x="1346" y="362"/>
                      </a:lnTo>
                      <a:lnTo>
                        <a:pt x="1330" y="341"/>
                      </a:lnTo>
                      <a:lnTo>
                        <a:pt x="1314" y="320"/>
                      </a:lnTo>
                      <a:lnTo>
                        <a:pt x="1298" y="300"/>
                      </a:lnTo>
                      <a:lnTo>
                        <a:pt x="1281" y="283"/>
                      </a:lnTo>
                      <a:lnTo>
                        <a:pt x="1261" y="265"/>
                      </a:lnTo>
                      <a:lnTo>
                        <a:pt x="1242" y="248"/>
                      </a:lnTo>
                      <a:lnTo>
                        <a:pt x="1223" y="232"/>
                      </a:lnTo>
                      <a:lnTo>
                        <a:pt x="1202" y="218"/>
                      </a:lnTo>
                      <a:lnTo>
                        <a:pt x="1181" y="204"/>
                      </a:lnTo>
                      <a:lnTo>
                        <a:pt x="1158" y="191"/>
                      </a:lnTo>
                      <a:lnTo>
                        <a:pt x="1135" y="179"/>
                      </a:lnTo>
                      <a:lnTo>
                        <a:pt x="1110" y="168"/>
                      </a:lnTo>
                      <a:lnTo>
                        <a:pt x="1087" y="158"/>
                      </a:lnTo>
                      <a:lnTo>
                        <a:pt x="1061" y="151"/>
                      </a:lnTo>
                      <a:lnTo>
                        <a:pt x="1037" y="144"/>
                      </a:lnTo>
                      <a:lnTo>
                        <a:pt x="1010" y="137"/>
                      </a:lnTo>
                      <a:lnTo>
                        <a:pt x="984" y="133"/>
                      </a:lnTo>
                      <a:lnTo>
                        <a:pt x="957" y="130"/>
                      </a:lnTo>
                      <a:lnTo>
                        <a:pt x="931" y="126"/>
                      </a:lnTo>
                      <a:lnTo>
                        <a:pt x="903" y="126"/>
                      </a:lnTo>
                      <a:lnTo>
                        <a:pt x="903" y="126"/>
                      </a:lnTo>
                      <a:lnTo>
                        <a:pt x="877" y="126"/>
                      </a:lnTo>
                      <a:lnTo>
                        <a:pt x="849" y="130"/>
                      </a:lnTo>
                      <a:lnTo>
                        <a:pt x="822" y="133"/>
                      </a:lnTo>
                      <a:lnTo>
                        <a:pt x="796" y="137"/>
                      </a:lnTo>
                      <a:lnTo>
                        <a:pt x="769" y="144"/>
                      </a:lnTo>
                      <a:lnTo>
                        <a:pt x="745" y="151"/>
                      </a:lnTo>
                      <a:lnTo>
                        <a:pt x="720" y="158"/>
                      </a:lnTo>
                      <a:lnTo>
                        <a:pt x="696" y="168"/>
                      </a:lnTo>
                      <a:lnTo>
                        <a:pt x="673" y="179"/>
                      </a:lnTo>
                      <a:lnTo>
                        <a:pt x="650" y="191"/>
                      </a:lnTo>
                      <a:lnTo>
                        <a:pt x="627" y="204"/>
                      </a:lnTo>
                      <a:lnTo>
                        <a:pt x="606" y="218"/>
                      </a:lnTo>
                      <a:lnTo>
                        <a:pt x="585" y="232"/>
                      </a:lnTo>
                      <a:lnTo>
                        <a:pt x="564" y="248"/>
                      </a:lnTo>
                      <a:lnTo>
                        <a:pt x="545" y="265"/>
                      </a:lnTo>
                      <a:lnTo>
                        <a:pt x="527" y="283"/>
                      </a:lnTo>
                      <a:lnTo>
                        <a:pt x="509" y="300"/>
                      </a:lnTo>
                      <a:lnTo>
                        <a:pt x="492" y="320"/>
                      </a:lnTo>
                      <a:lnTo>
                        <a:pt x="476" y="341"/>
                      </a:lnTo>
                      <a:lnTo>
                        <a:pt x="462" y="362"/>
                      </a:lnTo>
                      <a:lnTo>
                        <a:pt x="448" y="383"/>
                      </a:lnTo>
                      <a:lnTo>
                        <a:pt x="436" y="406"/>
                      </a:lnTo>
                      <a:lnTo>
                        <a:pt x="423" y="428"/>
                      </a:lnTo>
                      <a:lnTo>
                        <a:pt x="413" y="451"/>
                      </a:lnTo>
                      <a:lnTo>
                        <a:pt x="402" y="476"/>
                      </a:lnTo>
                      <a:lnTo>
                        <a:pt x="395" y="501"/>
                      </a:lnTo>
                      <a:lnTo>
                        <a:pt x="387" y="527"/>
                      </a:lnTo>
                      <a:lnTo>
                        <a:pt x="381" y="551"/>
                      </a:lnTo>
                      <a:lnTo>
                        <a:pt x="376" y="578"/>
                      </a:lnTo>
                      <a:lnTo>
                        <a:pt x="372" y="604"/>
                      </a:lnTo>
                      <a:lnTo>
                        <a:pt x="371" y="632"/>
                      </a:lnTo>
                      <a:lnTo>
                        <a:pt x="371" y="659"/>
                      </a:lnTo>
                      <a:lnTo>
                        <a:pt x="371" y="659"/>
                      </a:lnTo>
                      <a:lnTo>
                        <a:pt x="372" y="696"/>
                      </a:lnTo>
                      <a:lnTo>
                        <a:pt x="376" y="731"/>
                      </a:lnTo>
                      <a:lnTo>
                        <a:pt x="381" y="768"/>
                      </a:lnTo>
                      <a:lnTo>
                        <a:pt x="390" y="801"/>
                      </a:lnTo>
                      <a:lnTo>
                        <a:pt x="401" y="836"/>
                      </a:lnTo>
                      <a:lnTo>
                        <a:pt x="413" y="868"/>
                      </a:lnTo>
                      <a:lnTo>
                        <a:pt x="429" y="901"/>
                      </a:lnTo>
                      <a:lnTo>
                        <a:pt x="444" y="931"/>
                      </a:lnTo>
                      <a:lnTo>
                        <a:pt x="464" y="961"/>
                      </a:lnTo>
                      <a:lnTo>
                        <a:pt x="485" y="989"/>
                      </a:lnTo>
                      <a:lnTo>
                        <a:pt x="508" y="1017"/>
                      </a:lnTo>
                      <a:lnTo>
                        <a:pt x="532" y="1042"/>
                      </a:lnTo>
                      <a:lnTo>
                        <a:pt x="559" y="1066"/>
                      </a:lnTo>
                      <a:lnTo>
                        <a:pt x="587" y="1089"/>
                      </a:lnTo>
                      <a:lnTo>
                        <a:pt x="617" y="1108"/>
                      </a:lnTo>
                      <a:lnTo>
                        <a:pt x="648" y="1128"/>
                      </a:lnTo>
                      <a:lnTo>
                        <a:pt x="648" y="1128"/>
                      </a:lnTo>
                      <a:lnTo>
                        <a:pt x="666" y="1140"/>
                      </a:lnTo>
                      <a:lnTo>
                        <a:pt x="683" y="1154"/>
                      </a:lnTo>
                      <a:lnTo>
                        <a:pt x="697" y="1170"/>
                      </a:lnTo>
                      <a:lnTo>
                        <a:pt x="710" y="1187"/>
                      </a:lnTo>
                      <a:lnTo>
                        <a:pt x="719" y="1207"/>
                      </a:lnTo>
                      <a:lnTo>
                        <a:pt x="726" y="1228"/>
                      </a:lnTo>
                      <a:lnTo>
                        <a:pt x="733" y="1249"/>
                      </a:lnTo>
                      <a:lnTo>
                        <a:pt x="734" y="1272"/>
                      </a:lnTo>
                      <a:lnTo>
                        <a:pt x="734" y="1272"/>
                      </a:lnTo>
                      <a:close/>
                      <a:moveTo>
                        <a:pt x="1028" y="1730"/>
                      </a:moveTo>
                      <a:lnTo>
                        <a:pt x="1028" y="1730"/>
                      </a:lnTo>
                      <a:lnTo>
                        <a:pt x="1022" y="1744"/>
                      </a:lnTo>
                      <a:lnTo>
                        <a:pt x="1015" y="1758"/>
                      </a:lnTo>
                      <a:lnTo>
                        <a:pt x="1007" y="1771"/>
                      </a:lnTo>
                      <a:lnTo>
                        <a:pt x="996" y="1781"/>
                      </a:lnTo>
                      <a:lnTo>
                        <a:pt x="984" y="1788"/>
                      </a:lnTo>
                      <a:lnTo>
                        <a:pt x="970" y="1795"/>
                      </a:lnTo>
                      <a:lnTo>
                        <a:pt x="954" y="1799"/>
                      </a:lnTo>
                      <a:lnTo>
                        <a:pt x="938" y="1801"/>
                      </a:lnTo>
                      <a:lnTo>
                        <a:pt x="868" y="1801"/>
                      </a:lnTo>
                      <a:lnTo>
                        <a:pt x="868" y="1801"/>
                      </a:lnTo>
                      <a:lnTo>
                        <a:pt x="852" y="1799"/>
                      </a:lnTo>
                      <a:lnTo>
                        <a:pt x="838" y="1795"/>
                      </a:lnTo>
                      <a:lnTo>
                        <a:pt x="824" y="1788"/>
                      </a:lnTo>
                      <a:lnTo>
                        <a:pt x="812" y="1781"/>
                      </a:lnTo>
                      <a:lnTo>
                        <a:pt x="801" y="1771"/>
                      </a:lnTo>
                      <a:lnTo>
                        <a:pt x="791" y="1758"/>
                      </a:lnTo>
                      <a:lnTo>
                        <a:pt x="784" y="1744"/>
                      </a:lnTo>
                      <a:lnTo>
                        <a:pt x="780" y="1730"/>
                      </a:lnTo>
                      <a:lnTo>
                        <a:pt x="743" y="1730"/>
                      </a:lnTo>
                      <a:lnTo>
                        <a:pt x="743" y="1730"/>
                      </a:lnTo>
                      <a:lnTo>
                        <a:pt x="729" y="1730"/>
                      </a:lnTo>
                      <a:lnTo>
                        <a:pt x="717" y="1727"/>
                      </a:lnTo>
                      <a:lnTo>
                        <a:pt x="703" y="1725"/>
                      </a:lnTo>
                      <a:lnTo>
                        <a:pt x="690" y="1720"/>
                      </a:lnTo>
                      <a:lnTo>
                        <a:pt x="680" y="1714"/>
                      </a:lnTo>
                      <a:lnTo>
                        <a:pt x="668" y="1707"/>
                      </a:lnTo>
                      <a:lnTo>
                        <a:pt x="657" y="1700"/>
                      </a:lnTo>
                      <a:lnTo>
                        <a:pt x="648" y="1692"/>
                      </a:lnTo>
                      <a:lnTo>
                        <a:pt x="639" y="1681"/>
                      </a:lnTo>
                      <a:lnTo>
                        <a:pt x="632" y="1671"/>
                      </a:lnTo>
                      <a:lnTo>
                        <a:pt x="625" y="1660"/>
                      </a:lnTo>
                      <a:lnTo>
                        <a:pt x="618" y="1649"/>
                      </a:lnTo>
                      <a:lnTo>
                        <a:pt x="615" y="1637"/>
                      </a:lnTo>
                      <a:lnTo>
                        <a:pt x="611" y="1623"/>
                      </a:lnTo>
                      <a:lnTo>
                        <a:pt x="610" y="1611"/>
                      </a:lnTo>
                      <a:lnTo>
                        <a:pt x="608" y="1597"/>
                      </a:lnTo>
                      <a:lnTo>
                        <a:pt x="610" y="1275"/>
                      </a:lnTo>
                      <a:lnTo>
                        <a:pt x="610" y="1275"/>
                      </a:lnTo>
                      <a:lnTo>
                        <a:pt x="608" y="1263"/>
                      </a:lnTo>
                      <a:lnTo>
                        <a:pt x="604" y="1254"/>
                      </a:lnTo>
                      <a:lnTo>
                        <a:pt x="597" y="1245"/>
                      </a:lnTo>
                      <a:lnTo>
                        <a:pt x="587" y="1238"/>
                      </a:lnTo>
                      <a:lnTo>
                        <a:pt x="587" y="1238"/>
                      </a:lnTo>
                      <a:lnTo>
                        <a:pt x="548" y="1216"/>
                      </a:lnTo>
                      <a:lnTo>
                        <a:pt x="511" y="1189"/>
                      </a:lnTo>
                      <a:lnTo>
                        <a:pt x="478" y="1163"/>
                      </a:lnTo>
                      <a:lnTo>
                        <a:pt x="444" y="1133"/>
                      </a:lnTo>
                      <a:lnTo>
                        <a:pt x="415" y="1101"/>
                      </a:lnTo>
                      <a:lnTo>
                        <a:pt x="387" y="1068"/>
                      </a:lnTo>
                      <a:lnTo>
                        <a:pt x="360" y="1033"/>
                      </a:lnTo>
                      <a:lnTo>
                        <a:pt x="336" y="996"/>
                      </a:lnTo>
                      <a:lnTo>
                        <a:pt x="314" y="957"/>
                      </a:lnTo>
                      <a:lnTo>
                        <a:pt x="297" y="919"/>
                      </a:lnTo>
                      <a:lnTo>
                        <a:pt x="281" y="876"/>
                      </a:lnTo>
                      <a:lnTo>
                        <a:pt x="267" y="834"/>
                      </a:lnTo>
                      <a:lnTo>
                        <a:pt x="258" y="792"/>
                      </a:lnTo>
                      <a:lnTo>
                        <a:pt x="249" y="748"/>
                      </a:lnTo>
                      <a:lnTo>
                        <a:pt x="246" y="704"/>
                      </a:lnTo>
                      <a:lnTo>
                        <a:pt x="244" y="659"/>
                      </a:lnTo>
                      <a:lnTo>
                        <a:pt x="244" y="659"/>
                      </a:lnTo>
                      <a:lnTo>
                        <a:pt x="244" y="625"/>
                      </a:lnTo>
                      <a:lnTo>
                        <a:pt x="248" y="592"/>
                      </a:lnTo>
                      <a:lnTo>
                        <a:pt x="251" y="559"/>
                      </a:lnTo>
                      <a:lnTo>
                        <a:pt x="258" y="527"/>
                      </a:lnTo>
                      <a:lnTo>
                        <a:pt x="265" y="495"/>
                      </a:lnTo>
                      <a:lnTo>
                        <a:pt x="274" y="464"/>
                      </a:lnTo>
                      <a:lnTo>
                        <a:pt x="285" y="432"/>
                      </a:lnTo>
                      <a:lnTo>
                        <a:pt x="295" y="402"/>
                      </a:lnTo>
                      <a:lnTo>
                        <a:pt x="309" y="374"/>
                      </a:lnTo>
                      <a:lnTo>
                        <a:pt x="323" y="344"/>
                      </a:lnTo>
                      <a:lnTo>
                        <a:pt x="339" y="318"/>
                      </a:lnTo>
                      <a:lnTo>
                        <a:pt x="357" y="291"/>
                      </a:lnTo>
                      <a:lnTo>
                        <a:pt x="374" y="265"/>
                      </a:lnTo>
                      <a:lnTo>
                        <a:pt x="395" y="241"/>
                      </a:lnTo>
                      <a:lnTo>
                        <a:pt x="415" y="216"/>
                      </a:lnTo>
                      <a:lnTo>
                        <a:pt x="437" y="193"/>
                      </a:lnTo>
                      <a:lnTo>
                        <a:pt x="460" y="172"/>
                      </a:lnTo>
                      <a:lnTo>
                        <a:pt x="483" y="151"/>
                      </a:lnTo>
                      <a:lnTo>
                        <a:pt x="509" y="132"/>
                      </a:lnTo>
                      <a:lnTo>
                        <a:pt x="534" y="112"/>
                      </a:lnTo>
                      <a:lnTo>
                        <a:pt x="562" y="95"/>
                      </a:lnTo>
                      <a:lnTo>
                        <a:pt x="589" y="79"/>
                      </a:lnTo>
                      <a:lnTo>
                        <a:pt x="618" y="65"/>
                      </a:lnTo>
                      <a:lnTo>
                        <a:pt x="647" y="53"/>
                      </a:lnTo>
                      <a:lnTo>
                        <a:pt x="676" y="40"/>
                      </a:lnTo>
                      <a:lnTo>
                        <a:pt x="708" y="30"/>
                      </a:lnTo>
                      <a:lnTo>
                        <a:pt x="738" y="21"/>
                      </a:lnTo>
                      <a:lnTo>
                        <a:pt x="771" y="14"/>
                      </a:lnTo>
                      <a:lnTo>
                        <a:pt x="803" y="7"/>
                      </a:lnTo>
                      <a:lnTo>
                        <a:pt x="836" y="3"/>
                      </a:lnTo>
                      <a:lnTo>
                        <a:pt x="870" y="2"/>
                      </a:lnTo>
                      <a:lnTo>
                        <a:pt x="903" y="0"/>
                      </a:lnTo>
                      <a:lnTo>
                        <a:pt x="903" y="0"/>
                      </a:lnTo>
                      <a:lnTo>
                        <a:pt x="938" y="2"/>
                      </a:lnTo>
                      <a:lnTo>
                        <a:pt x="972" y="3"/>
                      </a:lnTo>
                      <a:lnTo>
                        <a:pt x="1003" y="7"/>
                      </a:lnTo>
                      <a:lnTo>
                        <a:pt x="1037" y="14"/>
                      </a:lnTo>
                      <a:lnTo>
                        <a:pt x="1068" y="21"/>
                      </a:lnTo>
                      <a:lnTo>
                        <a:pt x="1100" y="30"/>
                      </a:lnTo>
                      <a:lnTo>
                        <a:pt x="1130" y="40"/>
                      </a:lnTo>
                      <a:lnTo>
                        <a:pt x="1160" y="53"/>
                      </a:lnTo>
                      <a:lnTo>
                        <a:pt x="1189" y="65"/>
                      </a:lnTo>
                      <a:lnTo>
                        <a:pt x="1217" y="79"/>
                      </a:lnTo>
                      <a:lnTo>
                        <a:pt x="1246" y="95"/>
                      </a:lnTo>
                      <a:lnTo>
                        <a:pt x="1272" y="112"/>
                      </a:lnTo>
                      <a:lnTo>
                        <a:pt x="1298" y="132"/>
                      </a:lnTo>
                      <a:lnTo>
                        <a:pt x="1323" y="151"/>
                      </a:lnTo>
                      <a:lnTo>
                        <a:pt x="1347" y="172"/>
                      </a:lnTo>
                      <a:lnTo>
                        <a:pt x="1370" y="193"/>
                      </a:lnTo>
                      <a:lnTo>
                        <a:pt x="1391" y="216"/>
                      </a:lnTo>
                      <a:lnTo>
                        <a:pt x="1412" y="241"/>
                      </a:lnTo>
                      <a:lnTo>
                        <a:pt x="1432" y="265"/>
                      </a:lnTo>
                      <a:lnTo>
                        <a:pt x="1449" y="291"/>
                      </a:lnTo>
                      <a:lnTo>
                        <a:pt x="1467" y="318"/>
                      </a:lnTo>
                      <a:lnTo>
                        <a:pt x="1483" y="344"/>
                      </a:lnTo>
                      <a:lnTo>
                        <a:pt x="1499" y="374"/>
                      </a:lnTo>
                      <a:lnTo>
                        <a:pt x="1511" y="402"/>
                      </a:lnTo>
                      <a:lnTo>
                        <a:pt x="1523" y="432"/>
                      </a:lnTo>
                      <a:lnTo>
                        <a:pt x="1534" y="464"/>
                      </a:lnTo>
                      <a:lnTo>
                        <a:pt x="1542" y="495"/>
                      </a:lnTo>
                      <a:lnTo>
                        <a:pt x="1550" y="527"/>
                      </a:lnTo>
                      <a:lnTo>
                        <a:pt x="1555" y="559"/>
                      </a:lnTo>
                      <a:lnTo>
                        <a:pt x="1560" y="592"/>
                      </a:lnTo>
                      <a:lnTo>
                        <a:pt x="1562" y="625"/>
                      </a:lnTo>
                      <a:lnTo>
                        <a:pt x="1564" y="659"/>
                      </a:lnTo>
                      <a:lnTo>
                        <a:pt x="1564" y="659"/>
                      </a:lnTo>
                      <a:lnTo>
                        <a:pt x="1562" y="704"/>
                      </a:lnTo>
                      <a:lnTo>
                        <a:pt x="1557" y="748"/>
                      </a:lnTo>
                      <a:lnTo>
                        <a:pt x="1550" y="792"/>
                      </a:lnTo>
                      <a:lnTo>
                        <a:pt x="1539" y="834"/>
                      </a:lnTo>
                      <a:lnTo>
                        <a:pt x="1527" y="876"/>
                      </a:lnTo>
                      <a:lnTo>
                        <a:pt x="1511" y="919"/>
                      </a:lnTo>
                      <a:lnTo>
                        <a:pt x="1492" y="957"/>
                      </a:lnTo>
                      <a:lnTo>
                        <a:pt x="1470" y="996"/>
                      </a:lnTo>
                      <a:lnTo>
                        <a:pt x="1448" y="1033"/>
                      </a:lnTo>
                      <a:lnTo>
                        <a:pt x="1421" y="1068"/>
                      </a:lnTo>
                      <a:lnTo>
                        <a:pt x="1393" y="1101"/>
                      </a:lnTo>
                      <a:lnTo>
                        <a:pt x="1363" y="1133"/>
                      </a:lnTo>
                      <a:lnTo>
                        <a:pt x="1330" y="1163"/>
                      </a:lnTo>
                      <a:lnTo>
                        <a:pt x="1295" y="1189"/>
                      </a:lnTo>
                      <a:lnTo>
                        <a:pt x="1258" y="1216"/>
                      </a:lnTo>
                      <a:lnTo>
                        <a:pt x="1219" y="1238"/>
                      </a:lnTo>
                      <a:lnTo>
                        <a:pt x="1219" y="1238"/>
                      </a:lnTo>
                      <a:lnTo>
                        <a:pt x="1210" y="1245"/>
                      </a:lnTo>
                      <a:lnTo>
                        <a:pt x="1203" y="1254"/>
                      </a:lnTo>
                      <a:lnTo>
                        <a:pt x="1200" y="1263"/>
                      </a:lnTo>
                      <a:lnTo>
                        <a:pt x="1198" y="1275"/>
                      </a:lnTo>
                      <a:lnTo>
                        <a:pt x="1198" y="1597"/>
                      </a:lnTo>
                      <a:lnTo>
                        <a:pt x="1198" y="1597"/>
                      </a:lnTo>
                      <a:lnTo>
                        <a:pt x="1198" y="1611"/>
                      </a:lnTo>
                      <a:lnTo>
                        <a:pt x="1196" y="1623"/>
                      </a:lnTo>
                      <a:lnTo>
                        <a:pt x="1193" y="1637"/>
                      </a:lnTo>
                      <a:lnTo>
                        <a:pt x="1188" y="1649"/>
                      </a:lnTo>
                      <a:lnTo>
                        <a:pt x="1182" y="1660"/>
                      </a:lnTo>
                      <a:lnTo>
                        <a:pt x="1175" y="1671"/>
                      </a:lnTo>
                      <a:lnTo>
                        <a:pt x="1168" y="1681"/>
                      </a:lnTo>
                      <a:lnTo>
                        <a:pt x="1160" y="1692"/>
                      </a:lnTo>
                      <a:lnTo>
                        <a:pt x="1149" y="1700"/>
                      </a:lnTo>
                      <a:lnTo>
                        <a:pt x="1138" y="1707"/>
                      </a:lnTo>
                      <a:lnTo>
                        <a:pt x="1128" y="1714"/>
                      </a:lnTo>
                      <a:lnTo>
                        <a:pt x="1116" y="1720"/>
                      </a:lnTo>
                      <a:lnTo>
                        <a:pt x="1103" y="1725"/>
                      </a:lnTo>
                      <a:lnTo>
                        <a:pt x="1091" y="1727"/>
                      </a:lnTo>
                      <a:lnTo>
                        <a:pt x="1077" y="1730"/>
                      </a:lnTo>
                      <a:lnTo>
                        <a:pt x="1065" y="1730"/>
                      </a:lnTo>
                      <a:lnTo>
                        <a:pt x="1028" y="1730"/>
                      </a:lnTo>
                      <a:lnTo>
                        <a:pt x="1028" y="1730"/>
                      </a:lnTo>
                      <a:close/>
                      <a:moveTo>
                        <a:pt x="1546" y="1073"/>
                      </a:moveTo>
                      <a:lnTo>
                        <a:pt x="1546" y="1073"/>
                      </a:lnTo>
                      <a:lnTo>
                        <a:pt x="1539" y="1068"/>
                      </a:lnTo>
                      <a:lnTo>
                        <a:pt x="1534" y="1061"/>
                      </a:lnTo>
                      <a:lnTo>
                        <a:pt x="1530" y="1056"/>
                      </a:lnTo>
                      <a:lnTo>
                        <a:pt x="1527" y="1047"/>
                      </a:lnTo>
                      <a:lnTo>
                        <a:pt x="1525" y="1040"/>
                      </a:lnTo>
                      <a:lnTo>
                        <a:pt x="1527" y="1031"/>
                      </a:lnTo>
                      <a:lnTo>
                        <a:pt x="1528" y="1022"/>
                      </a:lnTo>
                      <a:lnTo>
                        <a:pt x="1532" y="1015"/>
                      </a:lnTo>
                      <a:lnTo>
                        <a:pt x="1532" y="1015"/>
                      </a:lnTo>
                      <a:lnTo>
                        <a:pt x="1537" y="1008"/>
                      </a:lnTo>
                      <a:lnTo>
                        <a:pt x="1542" y="1003"/>
                      </a:lnTo>
                      <a:lnTo>
                        <a:pt x="1550" y="999"/>
                      </a:lnTo>
                      <a:lnTo>
                        <a:pt x="1557" y="996"/>
                      </a:lnTo>
                      <a:lnTo>
                        <a:pt x="1565" y="994"/>
                      </a:lnTo>
                      <a:lnTo>
                        <a:pt x="1572" y="994"/>
                      </a:lnTo>
                      <a:lnTo>
                        <a:pt x="1581" y="996"/>
                      </a:lnTo>
                      <a:lnTo>
                        <a:pt x="1588" y="999"/>
                      </a:lnTo>
                      <a:lnTo>
                        <a:pt x="1671" y="1047"/>
                      </a:lnTo>
                      <a:lnTo>
                        <a:pt x="1671" y="1047"/>
                      </a:lnTo>
                      <a:lnTo>
                        <a:pt x="1678" y="1052"/>
                      </a:lnTo>
                      <a:lnTo>
                        <a:pt x="1683" y="1057"/>
                      </a:lnTo>
                      <a:lnTo>
                        <a:pt x="1687" y="1064"/>
                      </a:lnTo>
                      <a:lnTo>
                        <a:pt x="1690" y="1073"/>
                      </a:lnTo>
                      <a:lnTo>
                        <a:pt x="1692" y="1080"/>
                      </a:lnTo>
                      <a:lnTo>
                        <a:pt x="1690" y="1089"/>
                      </a:lnTo>
                      <a:lnTo>
                        <a:pt x="1688" y="1096"/>
                      </a:lnTo>
                      <a:lnTo>
                        <a:pt x="1685" y="1105"/>
                      </a:lnTo>
                      <a:lnTo>
                        <a:pt x="1685" y="1105"/>
                      </a:lnTo>
                      <a:lnTo>
                        <a:pt x="1681" y="1112"/>
                      </a:lnTo>
                      <a:lnTo>
                        <a:pt x="1674" y="1117"/>
                      </a:lnTo>
                      <a:lnTo>
                        <a:pt x="1667" y="1121"/>
                      </a:lnTo>
                      <a:lnTo>
                        <a:pt x="1660" y="1124"/>
                      </a:lnTo>
                      <a:lnTo>
                        <a:pt x="1651" y="1126"/>
                      </a:lnTo>
                      <a:lnTo>
                        <a:pt x="1644" y="1126"/>
                      </a:lnTo>
                      <a:lnTo>
                        <a:pt x="1636" y="1124"/>
                      </a:lnTo>
                      <a:lnTo>
                        <a:pt x="1629" y="1121"/>
                      </a:lnTo>
                      <a:lnTo>
                        <a:pt x="1546" y="1073"/>
                      </a:lnTo>
                      <a:lnTo>
                        <a:pt x="1546" y="1073"/>
                      </a:lnTo>
                      <a:close/>
                      <a:moveTo>
                        <a:pt x="1588" y="306"/>
                      </a:moveTo>
                      <a:lnTo>
                        <a:pt x="1588" y="306"/>
                      </a:lnTo>
                      <a:lnTo>
                        <a:pt x="1581" y="309"/>
                      </a:lnTo>
                      <a:lnTo>
                        <a:pt x="1572" y="311"/>
                      </a:lnTo>
                      <a:lnTo>
                        <a:pt x="1565" y="311"/>
                      </a:lnTo>
                      <a:lnTo>
                        <a:pt x="1557" y="311"/>
                      </a:lnTo>
                      <a:lnTo>
                        <a:pt x="1550" y="307"/>
                      </a:lnTo>
                      <a:lnTo>
                        <a:pt x="1542" y="304"/>
                      </a:lnTo>
                      <a:lnTo>
                        <a:pt x="1537" y="297"/>
                      </a:lnTo>
                      <a:lnTo>
                        <a:pt x="1532" y="290"/>
                      </a:lnTo>
                      <a:lnTo>
                        <a:pt x="1532" y="290"/>
                      </a:lnTo>
                      <a:lnTo>
                        <a:pt x="1528" y="283"/>
                      </a:lnTo>
                      <a:lnTo>
                        <a:pt x="1527" y="274"/>
                      </a:lnTo>
                      <a:lnTo>
                        <a:pt x="1525" y="267"/>
                      </a:lnTo>
                      <a:lnTo>
                        <a:pt x="1527" y="258"/>
                      </a:lnTo>
                      <a:lnTo>
                        <a:pt x="1530" y="251"/>
                      </a:lnTo>
                      <a:lnTo>
                        <a:pt x="1534" y="244"/>
                      </a:lnTo>
                      <a:lnTo>
                        <a:pt x="1539" y="239"/>
                      </a:lnTo>
                      <a:lnTo>
                        <a:pt x="1546" y="233"/>
                      </a:lnTo>
                      <a:lnTo>
                        <a:pt x="1629" y="186"/>
                      </a:lnTo>
                      <a:lnTo>
                        <a:pt x="1629" y="186"/>
                      </a:lnTo>
                      <a:lnTo>
                        <a:pt x="1636" y="183"/>
                      </a:lnTo>
                      <a:lnTo>
                        <a:pt x="1644" y="181"/>
                      </a:lnTo>
                      <a:lnTo>
                        <a:pt x="1651" y="181"/>
                      </a:lnTo>
                      <a:lnTo>
                        <a:pt x="1660" y="183"/>
                      </a:lnTo>
                      <a:lnTo>
                        <a:pt x="1667" y="184"/>
                      </a:lnTo>
                      <a:lnTo>
                        <a:pt x="1674" y="190"/>
                      </a:lnTo>
                      <a:lnTo>
                        <a:pt x="1681" y="195"/>
                      </a:lnTo>
                      <a:lnTo>
                        <a:pt x="1685" y="202"/>
                      </a:lnTo>
                      <a:lnTo>
                        <a:pt x="1685" y="202"/>
                      </a:lnTo>
                      <a:lnTo>
                        <a:pt x="1688" y="209"/>
                      </a:lnTo>
                      <a:lnTo>
                        <a:pt x="1690" y="218"/>
                      </a:lnTo>
                      <a:lnTo>
                        <a:pt x="1692" y="225"/>
                      </a:lnTo>
                      <a:lnTo>
                        <a:pt x="1690" y="233"/>
                      </a:lnTo>
                      <a:lnTo>
                        <a:pt x="1687" y="241"/>
                      </a:lnTo>
                      <a:lnTo>
                        <a:pt x="1683" y="248"/>
                      </a:lnTo>
                      <a:lnTo>
                        <a:pt x="1678" y="255"/>
                      </a:lnTo>
                      <a:lnTo>
                        <a:pt x="1671" y="258"/>
                      </a:lnTo>
                      <a:lnTo>
                        <a:pt x="1588" y="306"/>
                      </a:lnTo>
                      <a:lnTo>
                        <a:pt x="1588" y="306"/>
                      </a:lnTo>
                      <a:close/>
                      <a:moveTo>
                        <a:pt x="1671" y="696"/>
                      </a:moveTo>
                      <a:lnTo>
                        <a:pt x="1671" y="696"/>
                      </a:lnTo>
                      <a:lnTo>
                        <a:pt x="1662" y="694"/>
                      </a:lnTo>
                      <a:lnTo>
                        <a:pt x="1655" y="692"/>
                      </a:lnTo>
                      <a:lnTo>
                        <a:pt x="1646" y="689"/>
                      </a:lnTo>
                      <a:lnTo>
                        <a:pt x="1641" y="683"/>
                      </a:lnTo>
                      <a:lnTo>
                        <a:pt x="1636" y="676"/>
                      </a:lnTo>
                      <a:lnTo>
                        <a:pt x="1632" y="669"/>
                      </a:lnTo>
                      <a:lnTo>
                        <a:pt x="1629" y="662"/>
                      </a:lnTo>
                      <a:lnTo>
                        <a:pt x="1629" y="653"/>
                      </a:lnTo>
                      <a:lnTo>
                        <a:pt x="1629" y="653"/>
                      </a:lnTo>
                      <a:lnTo>
                        <a:pt x="1629" y="645"/>
                      </a:lnTo>
                      <a:lnTo>
                        <a:pt x="1632" y="636"/>
                      </a:lnTo>
                      <a:lnTo>
                        <a:pt x="1636" y="629"/>
                      </a:lnTo>
                      <a:lnTo>
                        <a:pt x="1641" y="624"/>
                      </a:lnTo>
                      <a:lnTo>
                        <a:pt x="1646" y="618"/>
                      </a:lnTo>
                      <a:lnTo>
                        <a:pt x="1655" y="615"/>
                      </a:lnTo>
                      <a:lnTo>
                        <a:pt x="1662" y="611"/>
                      </a:lnTo>
                      <a:lnTo>
                        <a:pt x="1671" y="611"/>
                      </a:lnTo>
                      <a:lnTo>
                        <a:pt x="1764" y="611"/>
                      </a:lnTo>
                      <a:lnTo>
                        <a:pt x="1764" y="611"/>
                      </a:lnTo>
                      <a:lnTo>
                        <a:pt x="1773" y="611"/>
                      </a:lnTo>
                      <a:lnTo>
                        <a:pt x="1781" y="615"/>
                      </a:lnTo>
                      <a:lnTo>
                        <a:pt x="1788" y="618"/>
                      </a:lnTo>
                      <a:lnTo>
                        <a:pt x="1794" y="624"/>
                      </a:lnTo>
                      <a:lnTo>
                        <a:pt x="1799" y="629"/>
                      </a:lnTo>
                      <a:lnTo>
                        <a:pt x="1803" y="636"/>
                      </a:lnTo>
                      <a:lnTo>
                        <a:pt x="1806" y="645"/>
                      </a:lnTo>
                      <a:lnTo>
                        <a:pt x="1806" y="653"/>
                      </a:lnTo>
                      <a:lnTo>
                        <a:pt x="1806" y="653"/>
                      </a:lnTo>
                      <a:lnTo>
                        <a:pt x="1806" y="662"/>
                      </a:lnTo>
                      <a:lnTo>
                        <a:pt x="1803" y="669"/>
                      </a:lnTo>
                      <a:lnTo>
                        <a:pt x="1799" y="676"/>
                      </a:lnTo>
                      <a:lnTo>
                        <a:pt x="1794" y="683"/>
                      </a:lnTo>
                      <a:lnTo>
                        <a:pt x="1788" y="689"/>
                      </a:lnTo>
                      <a:lnTo>
                        <a:pt x="1781" y="692"/>
                      </a:lnTo>
                      <a:lnTo>
                        <a:pt x="1773" y="694"/>
                      </a:lnTo>
                      <a:lnTo>
                        <a:pt x="1764" y="696"/>
                      </a:lnTo>
                      <a:lnTo>
                        <a:pt x="1671" y="696"/>
                      </a:lnTo>
                      <a:lnTo>
                        <a:pt x="1671" y="696"/>
                      </a:lnTo>
                      <a:close/>
                      <a:moveTo>
                        <a:pt x="260" y="233"/>
                      </a:moveTo>
                      <a:lnTo>
                        <a:pt x="260" y="233"/>
                      </a:lnTo>
                      <a:lnTo>
                        <a:pt x="267" y="239"/>
                      </a:lnTo>
                      <a:lnTo>
                        <a:pt x="272" y="244"/>
                      </a:lnTo>
                      <a:lnTo>
                        <a:pt x="278" y="251"/>
                      </a:lnTo>
                      <a:lnTo>
                        <a:pt x="279" y="258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79" y="283"/>
                      </a:lnTo>
                      <a:lnTo>
                        <a:pt x="276" y="290"/>
                      </a:lnTo>
                      <a:lnTo>
                        <a:pt x="276" y="290"/>
                      </a:lnTo>
                      <a:lnTo>
                        <a:pt x="271" y="297"/>
                      </a:lnTo>
                      <a:lnTo>
                        <a:pt x="265" y="304"/>
                      </a:lnTo>
                      <a:lnTo>
                        <a:pt x="258" y="307"/>
                      </a:lnTo>
                      <a:lnTo>
                        <a:pt x="249" y="311"/>
                      </a:lnTo>
                      <a:lnTo>
                        <a:pt x="242" y="311"/>
                      </a:lnTo>
                      <a:lnTo>
                        <a:pt x="234" y="311"/>
                      </a:lnTo>
                      <a:lnTo>
                        <a:pt x="227" y="309"/>
                      </a:lnTo>
                      <a:lnTo>
                        <a:pt x="218" y="306"/>
                      </a:lnTo>
                      <a:lnTo>
                        <a:pt x="137" y="258"/>
                      </a:lnTo>
                      <a:lnTo>
                        <a:pt x="137" y="258"/>
                      </a:lnTo>
                      <a:lnTo>
                        <a:pt x="130" y="255"/>
                      </a:lnTo>
                      <a:lnTo>
                        <a:pt x="125" y="248"/>
                      </a:lnTo>
                      <a:lnTo>
                        <a:pt x="119" y="241"/>
                      </a:lnTo>
                      <a:lnTo>
                        <a:pt x="118" y="233"/>
                      </a:lnTo>
                      <a:lnTo>
                        <a:pt x="116" y="225"/>
                      </a:lnTo>
                      <a:lnTo>
                        <a:pt x="116" y="218"/>
                      </a:lnTo>
                      <a:lnTo>
                        <a:pt x="118" y="209"/>
                      </a:lnTo>
                      <a:lnTo>
                        <a:pt x="121" y="202"/>
                      </a:lnTo>
                      <a:lnTo>
                        <a:pt x="121" y="202"/>
                      </a:lnTo>
                      <a:lnTo>
                        <a:pt x="126" y="195"/>
                      </a:lnTo>
                      <a:lnTo>
                        <a:pt x="132" y="190"/>
                      </a:lnTo>
                      <a:lnTo>
                        <a:pt x="139" y="184"/>
                      </a:lnTo>
                      <a:lnTo>
                        <a:pt x="148" y="183"/>
                      </a:lnTo>
                      <a:lnTo>
                        <a:pt x="155" y="181"/>
                      </a:lnTo>
                      <a:lnTo>
                        <a:pt x="163" y="181"/>
                      </a:lnTo>
                      <a:lnTo>
                        <a:pt x="170" y="183"/>
                      </a:lnTo>
                      <a:lnTo>
                        <a:pt x="179" y="186"/>
                      </a:lnTo>
                      <a:lnTo>
                        <a:pt x="260" y="233"/>
                      </a:lnTo>
                      <a:lnTo>
                        <a:pt x="260" y="233"/>
                      </a:lnTo>
                      <a:close/>
                      <a:moveTo>
                        <a:pt x="218" y="999"/>
                      </a:moveTo>
                      <a:lnTo>
                        <a:pt x="218" y="999"/>
                      </a:lnTo>
                      <a:lnTo>
                        <a:pt x="227" y="996"/>
                      </a:lnTo>
                      <a:lnTo>
                        <a:pt x="234" y="994"/>
                      </a:lnTo>
                      <a:lnTo>
                        <a:pt x="242" y="994"/>
                      </a:lnTo>
                      <a:lnTo>
                        <a:pt x="249" y="996"/>
                      </a:lnTo>
                      <a:lnTo>
                        <a:pt x="258" y="999"/>
                      </a:lnTo>
                      <a:lnTo>
                        <a:pt x="265" y="1003"/>
                      </a:lnTo>
                      <a:lnTo>
                        <a:pt x="271" y="1008"/>
                      </a:lnTo>
                      <a:lnTo>
                        <a:pt x="276" y="1015"/>
                      </a:lnTo>
                      <a:lnTo>
                        <a:pt x="276" y="1015"/>
                      </a:lnTo>
                      <a:lnTo>
                        <a:pt x="279" y="1022"/>
                      </a:lnTo>
                      <a:lnTo>
                        <a:pt x="281" y="1031"/>
                      </a:lnTo>
                      <a:lnTo>
                        <a:pt x="281" y="1040"/>
                      </a:lnTo>
                      <a:lnTo>
                        <a:pt x="279" y="1047"/>
                      </a:lnTo>
                      <a:lnTo>
                        <a:pt x="278" y="1056"/>
                      </a:lnTo>
                      <a:lnTo>
                        <a:pt x="272" y="1061"/>
                      </a:lnTo>
                      <a:lnTo>
                        <a:pt x="267" y="1068"/>
                      </a:lnTo>
                      <a:lnTo>
                        <a:pt x="260" y="1073"/>
                      </a:lnTo>
                      <a:lnTo>
                        <a:pt x="179" y="1121"/>
                      </a:lnTo>
                      <a:lnTo>
                        <a:pt x="179" y="1121"/>
                      </a:lnTo>
                      <a:lnTo>
                        <a:pt x="170" y="1124"/>
                      </a:lnTo>
                      <a:lnTo>
                        <a:pt x="163" y="1126"/>
                      </a:lnTo>
                      <a:lnTo>
                        <a:pt x="155" y="1126"/>
                      </a:lnTo>
                      <a:lnTo>
                        <a:pt x="148" y="1124"/>
                      </a:lnTo>
                      <a:lnTo>
                        <a:pt x="139" y="1121"/>
                      </a:lnTo>
                      <a:lnTo>
                        <a:pt x="132" y="1117"/>
                      </a:lnTo>
                      <a:lnTo>
                        <a:pt x="126" y="1112"/>
                      </a:lnTo>
                      <a:lnTo>
                        <a:pt x="121" y="1105"/>
                      </a:lnTo>
                      <a:lnTo>
                        <a:pt x="121" y="1105"/>
                      </a:lnTo>
                      <a:lnTo>
                        <a:pt x="118" y="1096"/>
                      </a:lnTo>
                      <a:lnTo>
                        <a:pt x="116" y="1089"/>
                      </a:lnTo>
                      <a:lnTo>
                        <a:pt x="116" y="1080"/>
                      </a:lnTo>
                      <a:lnTo>
                        <a:pt x="118" y="1073"/>
                      </a:lnTo>
                      <a:lnTo>
                        <a:pt x="119" y="1064"/>
                      </a:lnTo>
                      <a:lnTo>
                        <a:pt x="125" y="1057"/>
                      </a:lnTo>
                      <a:lnTo>
                        <a:pt x="130" y="1052"/>
                      </a:lnTo>
                      <a:lnTo>
                        <a:pt x="137" y="1047"/>
                      </a:lnTo>
                      <a:lnTo>
                        <a:pt x="218" y="999"/>
                      </a:lnTo>
                      <a:lnTo>
                        <a:pt x="218" y="999"/>
                      </a:lnTo>
                      <a:close/>
                      <a:moveTo>
                        <a:pt x="137" y="611"/>
                      </a:moveTo>
                      <a:lnTo>
                        <a:pt x="137" y="611"/>
                      </a:lnTo>
                      <a:lnTo>
                        <a:pt x="144" y="611"/>
                      </a:lnTo>
                      <a:lnTo>
                        <a:pt x="153" y="615"/>
                      </a:lnTo>
                      <a:lnTo>
                        <a:pt x="160" y="618"/>
                      </a:lnTo>
                      <a:lnTo>
                        <a:pt x="167" y="624"/>
                      </a:lnTo>
                      <a:lnTo>
                        <a:pt x="172" y="629"/>
                      </a:lnTo>
                      <a:lnTo>
                        <a:pt x="176" y="636"/>
                      </a:lnTo>
                      <a:lnTo>
                        <a:pt x="177" y="645"/>
                      </a:lnTo>
                      <a:lnTo>
                        <a:pt x="179" y="653"/>
                      </a:lnTo>
                      <a:lnTo>
                        <a:pt x="179" y="653"/>
                      </a:lnTo>
                      <a:lnTo>
                        <a:pt x="177" y="662"/>
                      </a:lnTo>
                      <a:lnTo>
                        <a:pt x="176" y="669"/>
                      </a:lnTo>
                      <a:lnTo>
                        <a:pt x="172" y="676"/>
                      </a:lnTo>
                      <a:lnTo>
                        <a:pt x="167" y="683"/>
                      </a:lnTo>
                      <a:lnTo>
                        <a:pt x="160" y="689"/>
                      </a:lnTo>
                      <a:lnTo>
                        <a:pt x="153" y="692"/>
                      </a:lnTo>
                      <a:lnTo>
                        <a:pt x="144" y="694"/>
                      </a:lnTo>
                      <a:lnTo>
                        <a:pt x="137" y="696"/>
                      </a:lnTo>
                      <a:lnTo>
                        <a:pt x="42" y="696"/>
                      </a:lnTo>
                      <a:lnTo>
                        <a:pt x="42" y="696"/>
                      </a:lnTo>
                      <a:lnTo>
                        <a:pt x="33" y="694"/>
                      </a:lnTo>
                      <a:lnTo>
                        <a:pt x="26" y="692"/>
                      </a:lnTo>
                      <a:lnTo>
                        <a:pt x="19" y="689"/>
                      </a:lnTo>
                      <a:lnTo>
                        <a:pt x="12" y="683"/>
                      </a:lnTo>
                      <a:lnTo>
                        <a:pt x="7" y="676"/>
                      </a:lnTo>
                      <a:lnTo>
                        <a:pt x="4" y="669"/>
                      </a:lnTo>
                      <a:lnTo>
                        <a:pt x="2" y="662"/>
                      </a:lnTo>
                      <a:lnTo>
                        <a:pt x="0" y="653"/>
                      </a:lnTo>
                      <a:lnTo>
                        <a:pt x="0" y="653"/>
                      </a:lnTo>
                      <a:lnTo>
                        <a:pt x="2" y="645"/>
                      </a:lnTo>
                      <a:lnTo>
                        <a:pt x="4" y="636"/>
                      </a:lnTo>
                      <a:lnTo>
                        <a:pt x="7" y="629"/>
                      </a:lnTo>
                      <a:lnTo>
                        <a:pt x="12" y="624"/>
                      </a:lnTo>
                      <a:lnTo>
                        <a:pt x="19" y="618"/>
                      </a:lnTo>
                      <a:lnTo>
                        <a:pt x="26" y="615"/>
                      </a:lnTo>
                      <a:lnTo>
                        <a:pt x="33" y="611"/>
                      </a:lnTo>
                      <a:lnTo>
                        <a:pt x="42" y="611"/>
                      </a:lnTo>
                      <a:lnTo>
                        <a:pt x="137" y="611"/>
                      </a:lnTo>
                      <a:lnTo>
                        <a:pt x="137" y="611"/>
                      </a:lnTo>
                      <a:close/>
                      <a:moveTo>
                        <a:pt x="587" y="465"/>
                      </a:moveTo>
                      <a:lnTo>
                        <a:pt x="587" y="465"/>
                      </a:lnTo>
                      <a:lnTo>
                        <a:pt x="585" y="457"/>
                      </a:lnTo>
                      <a:lnTo>
                        <a:pt x="585" y="450"/>
                      </a:lnTo>
                      <a:lnTo>
                        <a:pt x="587" y="441"/>
                      </a:lnTo>
                      <a:lnTo>
                        <a:pt x="590" y="434"/>
                      </a:lnTo>
                      <a:lnTo>
                        <a:pt x="594" y="427"/>
                      </a:lnTo>
                      <a:lnTo>
                        <a:pt x="601" y="421"/>
                      </a:lnTo>
                      <a:lnTo>
                        <a:pt x="608" y="416"/>
                      </a:lnTo>
                      <a:lnTo>
                        <a:pt x="615" y="413"/>
                      </a:lnTo>
                      <a:lnTo>
                        <a:pt x="615" y="413"/>
                      </a:lnTo>
                      <a:lnTo>
                        <a:pt x="624" y="413"/>
                      </a:lnTo>
                      <a:lnTo>
                        <a:pt x="631" y="413"/>
                      </a:lnTo>
                      <a:lnTo>
                        <a:pt x="639" y="414"/>
                      </a:lnTo>
                      <a:lnTo>
                        <a:pt x="647" y="416"/>
                      </a:lnTo>
                      <a:lnTo>
                        <a:pt x="654" y="421"/>
                      </a:lnTo>
                      <a:lnTo>
                        <a:pt x="659" y="427"/>
                      </a:lnTo>
                      <a:lnTo>
                        <a:pt x="664" y="434"/>
                      </a:lnTo>
                      <a:lnTo>
                        <a:pt x="668" y="443"/>
                      </a:lnTo>
                      <a:lnTo>
                        <a:pt x="690" y="525"/>
                      </a:lnTo>
                      <a:lnTo>
                        <a:pt x="690" y="525"/>
                      </a:lnTo>
                      <a:lnTo>
                        <a:pt x="734" y="509"/>
                      </a:lnTo>
                      <a:lnTo>
                        <a:pt x="780" y="497"/>
                      </a:lnTo>
                      <a:lnTo>
                        <a:pt x="780" y="497"/>
                      </a:lnTo>
                      <a:lnTo>
                        <a:pt x="782" y="497"/>
                      </a:lnTo>
                      <a:lnTo>
                        <a:pt x="782" y="497"/>
                      </a:lnTo>
                      <a:lnTo>
                        <a:pt x="820" y="490"/>
                      </a:lnTo>
                      <a:lnTo>
                        <a:pt x="861" y="486"/>
                      </a:lnTo>
                      <a:lnTo>
                        <a:pt x="861" y="423"/>
                      </a:lnTo>
                      <a:lnTo>
                        <a:pt x="861" y="423"/>
                      </a:lnTo>
                      <a:lnTo>
                        <a:pt x="863" y="414"/>
                      </a:lnTo>
                      <a:lnTo>
                        <a:pt x="864" y="406"/>
                      </a:lnTo>
                      <a:lnTo>
                        <a:pt x="868" y="399"/>
                      </a:lnTo>
                      <a:lnTo>
                        <a:pt x="873" y="393"/>
                      </a:lnTo>
                      <a:lnTo>
                        <a:pt x="880" y="388"/>
                      </a:lnTo>
                      <a:lnTo>
                        <a:pt x="887" y="385"/>
                      </a:lnTo>
                      <a:lnTo>
                        <a:pt x="894" y="381"/>
                      </a:lnTo>
                      <a:lnTo>
                        <a:pt x="903" y="381"/>
                      </a:lnTo>
                      <a:lnTo>
                        <a:pt x="903" y="381"/>
                      </a:lnTo>
                      <a:lnTo>
                        <a:pt x="912" y="381"/>
                      </a:lnTo>
                      <a:lnTo>
                        <a:pt x="921" y="385"/>
                      </a:lnTo>
                      <a:lnTo>
                        <a:pt x="928" y="388"/>
                      </a:lnTo>
                      <a:lnTo>
                        <a:pt x="933" y="393"/>
                      </a:lnTo>
                      <a:lnTo>
                        <a:pt x="938" y="399"/>
                      </a:lnTo>
                      <a:lnTo>
                        <a:pt x="942" y="406"/>
                      </a:lnTo>
                      <a:lnTo>
                        <a:pt x="945" y="414"/>
                      </a:lnTo>
                      <a:lnTo>
                        <a:pt x="945" y="423"/>
                      </a:lnTo>
                      <a:lnTo>
                        <a:pt x="945" y="486"/>
                      </a:lnTo>
                      <a:lnTo>
                        <a:pt x="945" y="486"/>
                      </a:lnTo>
                      <a:lnTo>
                        <a:pt x="986" y="490"/>
                      </a:lnTo>
                      <a:lnTo>
                        <a:pt x="1026" y="497"/>
                      </a:lnTo>
                      <a:lnTo>
                        <a:pt x="1026" y="499"/>
                      </a:lnTo>
                      <a:lnTo>
                        <a:pt x="1026" y="497"/>
                      </a:lnTo>
                      <a:lnTo>
                        <a:pt x="1026" y="497"/>
                      </a:lnTo>
                      <a:lnTo>
                        <a:pt x="1072" y="509"/>
                      </a:lnTo>
                      <a:lnTo>
                        <a:pt x="1116" y="525"/>
                      </a:lnTo>
                      <a:lnTo>
                        <a:pt x="1140" y="443"/>
                      </a:lnTo>
                      <a:lnTo>
                        <a:pt x="1140" y="443"/>
                      </a:lnTo>
                      <a:lnTo>
                        <a:pt x="1144" y="434"/>
                      </a:lnTo>
                      <a:lnTo>
                        <a:pt x="1147" y="427"/>
                      </a:lnTo>
                      <a:lnTo>
                        <a:pt x="1152" y="421"/>
                      </a:lnTo>
                      <a:lnTo>
                        <a:pt x="1160" y="416"/>
                      </a:lnTo>
                      <a:lnTo>
                        <a:pt x="1167" y="414"/>
                      </a:lnTo>
                      <a:lnTo>
                        <a:pt x="1175" y="413"/>
                      </a:lnTo>
                      <a:lnTo>
                        <a:pt x="1184" y="413"/>
                      </a:lnTo>
                      <a:lnTo>
                        <a:pt x="1191" y="413"/>
                      </a:lnTo>
                      <a:lnTo>
                        <a:pt x="1191" y="413"/>
                      </a:lnTo>
                      <a:lnTo>
                        <a:pt x="1200" y="416"/>
                      </a:lnTo>
                      <a:lnTo>
                        <a:pt x="1207" y="421"/>
                      </a:lnTo>
                      <a:lnTo>
                        <a:pt x="1212" y="427"/>
                      </a:lnTo>
                      <a:lnTo>
                        <a:pt x="1217" y="434"/>
                      </a:lnTo>
                      <a:lnTo>
                        <a:pt x="1221" y="441"/>
                      </a:lnTo>
                      <a:lnTo>
                        <a:pt x="1221" y="450"/>
                      </a:lnTo>
                      <a:lnTo>
                        <a:pt x="1223" y="457"/>
                      </a:lnTo>
                      <a:lnTo>
                        <a:pt x="1221" y="465"/>
                      </a:lnTo>
                      <a:lnTo>
                        <a:pt x="1066" y="994"/>
                      </a:lnTo>
                      <a:lnTo>
                        <a:pt x="1066" y="994"/>
                      </a:lnTo>
                      <a:lnTo>
                        <a:pt x="1063" y="1003"/>
                      </a:lnTo>
                      <a:lnTo>
                        <a:pt x="1058" y="1010"/>
                      </a:lnTo>
                      <a:lnTo>
                        <a:pt x="1052" y="1015"/>
                      </a:lnTo>
                      <a:lnTo>
                        <a:pt x="1045" y="1021"/>
                      </a:lnTo>
                      <a:lnTo>
                        <a:pt x="1038" y="1022"/>
                      </a:lnTo>
                      <a:lnTo>
                        <a:pt x="1031" y="1024"/>
                      </a:lnTo>
                      <a:lnTo>
                        <a:pt x="1022" y="1026"/>
                      </a:lnTo>
                      <a:lnTo>
                        <a:pt x="1014" y="1024"/>
                      </a:lnTo>
                      <a:lnTo>
                        <a:pt x="1014" y="1024"/>
                      </a:lnTo>
                      <a:lnTo>
                        <a:pt x="1007" y="1021"/>
                      </a:lnTo>
                      <a:lnTo>
                        <a:pt x="1000" y="1015"/>
                      </a:lnTo>
                      <a:lnTo>
                        <a:pt x="993" y="1010"/>
                      </a:lnTo>
                      <a:lnTo>
                        <a:pt x="989" y="1003"/>
                      </a:lnTo>
                      <a:lnTo>
                        <a:pt x="986" y="996"/>
                      </a:lnTo>
                      <a:lnTo>
                        <a:pt x="984" y="989"/>
                      </a:lnTo>
                      <a:lnTo>
                        <a:pt x="984" y="980"/>
                      </a:lnTo>
                      <a:lnTo>
                        <a:pt x="986" y="971"/>
                      </a:lnTo>
                      <a:lnTo>
                        <a:pt x="1093" y="606"/>
                      </a:lnTo>
                      <a:lnTo>
                        <a:pt x="1093" y="606"/>
                      </a:lnTo>
                      <a:lnTo>
                        <a:pt x="1052" y="592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979" y="574"/>
                      </a:lnTo>
                      <a:lnTo>
                        <a:pt x="945" y="571"/>
                      </a:lnTo>
                      <a:lnTo>
                        <a:pt x="945" y="674"/>
                      </a:lnTo>
                      <a:lnTo>
                        <a:pt x="945" y="674"/>
                      </a:lnTo>
                      <a:lnTo>
                        <a:pt x="945" y="681"/>
                      </a:lnTo>
                      <a:lnTo>
                        <a:pt x="942" y="690"/>
                      </a:lnTo>
                      <a:lnTo>
                        <a:pt x="938" y="697"/>
                      </a:lnTo>
                      <a:lnTo>
                        <a:pt x="933" y="703"/>
                      </a:lnTo>
                      <a:lnTo>
                        <a:pt x="928" y="708"/>
                      </a:lnTo>
                      <a:lnTo>
                        <a:pt x="921" y="713"/>
                      </a:lnTo>
                      <a:lnTo>
                        <a:pt x="912" y="715"/>
                      </a:lnTo>
                      <a:lnTo>
                        <a:pt x="903" y="717"/>
                      </a:lnTo>
                      <a:lnTo>
                        <a:pt x="903" y="717"/>
                      </a:lnTo>
                      <a:lnTo>
                        <a:pt x="894" y="715"/>
                      </a:lnTo>
                      <a:lnTo>
                        <a:pt x="887" y="713"/>
                      </a:lnTo>
                      <a:lnTo>
                        <a:pt x="880" y="708"/>
                      </a:lnTo>
                      <a:lnTo>
                        <a:pt x="873" y="703"/>
                      </a:lnTo>
                      <a:lnTo>
                        <a:pt x="868" y="697"/>
                      </a:lnTo>
                      <a:lnTo>
                        <a:pt x="864" y="690"/>
                      </a:lnTo>
                      <a:lnTo>
                        <a:pt x="863" y="681"/>
                      </a:lnTo>
                      <a:lnTo>
                        <a:pt x="861" y="674"/>
                      </a:lnTo>
                      <a:lnTo>
                        <a:pt x="861" y="571"/>
                      </a:lnTo>
                      <a:lnTo>
                        <a:pt x="861" y="571"/>
                      </a:lnTo>
                      <a:lnTo>
                        <a:pt x="829" y="574"/>
                      </a:lnTo>
                      <a:lnTo>
                        <a:pt x="799" y="580"/>
                      </a:lnTo>
                      <a:lnTo>
                        <a:pt x="799" y="580"/>
                      </a:lnTo>
                      <a:lnTo>
                        <a:pt x="798" y="580"/>
                      </a:lnTo>
                      <a:lnTo>
                        <a:pt x="798" y="580"/>
                      </a:lnTo>
                      <a:lnTo>
                        <a:pt x="755" y="592"/>
                      </a:lnTo>
                      <a:lnTo>
                        <a:pt x="715" y="606"/>
                      </a:lnTo>
                      <a:lnTo>
                        <a:pt x="822" y="971"/>
                      </a:lnTo>
                      <a:lnTo>
                        <a:pt x="822" y="971"/>
                      </a:lnTo>
                      <a:lnTo>
                        <a:pt x="822" y="980"/>
                      </a:lnTo>
                      <a:lnTo>
                        <a:pt x="822" y="989"/>
                      </a:lnTo>
                      <a:lnTo>
                        <a:pt x="820" y="996"/>
                      </a:lnTo>
                      <a:lnTo>
                        <a:pt x="819" y="1003"/>
                      </a:lnTo>
                      <a:lnTo>
                        <a:pt x="813" y="1010"/>
                      </a:lnTo>
                      <a:lnTo>
                        <a:pt x="808" y="1015"/>
                      </a:lnTo>
                      <a:lnTo>
                        <a:pt x="801" y="1021"/>
                      </a:lnTo>
                      <a:lnTo>
                        <a:pt x="792" y="1024"/>
                      </a:lnTo>
                      <a:lnTo>
                        <a:pt x="792" y="1024"/>
                      </a:lnTo>
                      <a:lnTo>
                        <a:pt x="785" y="1026"/>
                      </a:lnTo>
                      <a:lnTo>
                        <a:pt x="777" y="1024"/>
                      </a:lnTo>
                      <a:lnTo>
                        <a:pt x="768" y="1022"/>
                      </a:lnTo>
                      <a:lnTo>
                        <a:pt x="761" y="1021"/>
                      </a:lnTo>
                      <a:lnTo>
                        <a:pt x="754" y="1015"/>
                      </a:lnTo>
                      <a:lnTo>
                        <a:pt x="748" y="1010"/>
                      </a:lnTo>
                      <a:lnTo>
                        <a:pt x="743" y="1003"/>
                      </a:lnTo>
                      <a:lnTo>
                        <a:pt x="741" y="994"/>
                      </a:lnTo>
                      <a:lnTo>
                        <a:pt x="587" y="465"/>
                      </a:lnTo>
                      <a:lnTo>
                        <a:pt x="587" y="465"/>
                      </a:lnTo>
                      <a:close/>
                    </a:path>
                  </a:pathLst>
                </a:custGeom>
                <a:solidFill>
                  <a:srgbClr val="124968"/>
                </a:solidFill>
                <a:ln>
                  <a:noFill/>
                </a:ln>
                <a:effectLst>
                  <a:innerShdw blurRad="25400" dist="12700" dir="16200000">
                    <a:prstClr val="black">
                      <a:alpha val="77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78417" y="3500097"/>
                  <a:ext cx="786390" cy="78639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</p:grpSp>
      </p:grpSp>
      <p:grpSp>
        <p:nvGrpSpPr>
          <p:cNvPr id="58" name="Group 57"/>
          <p:cNvGrpSpPr/>
          <p:nvPr/>
        </p:nvGrpSpPr>
        <p:grpSpPr>
          <a:xfrm>
            <a:off x="3568700" y="186058"/>
            <a:ext cx="5054600" cy="771623"/>
            <a:chOff x="3568700" y="186058"/>
            <a:chExt cx="5054600" cy="771623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7162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zh-TW" altLang="zh-TW" dirty="0">
                  <a:solidFill>
                    <a:schemeClr val="tx1"/>
                  </a:solidFill>
                  <a:effectLst/>
                </a:rPr>
                <a:t>記錄方式</a:t>
              </a:r>
              <a:endParaRPr lang="en-US" altLang="ko-KR" sz="4000" dirty="0">
                <a:solidFill>
                  <a:schemeClr val="tx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Oval 39">
            <a:extLst>
              <a:ext uri="{FF2B5EF4-FFF2-40B4-BE49-F238E27FC236}">
                <a16:creationId xmlns:a16="http://schemas.microsoft.com/office/drawing/2014/main" id="{13591620-CCE6-4BD8-BD62-E2EA3B05DD5B}"/>
              </a:ext>
            </a:extLst>
          </p:cNvPr>
          <p:cNvSpPr/>
          <p:nvPr/>
        </p:nvSpPr>
        <p:spPr>
          <a:xfrm rot="19781456">
            <a:off x="4244133" y="3196891"/>
            <a:ext cx="1096381" cy="1096380"/>
          </a:xfrm>
          <a:prstGeom prst="ellipse">
            <a:avLst/>
          </a:prstGeom>
          <a:solidFill>
            <a:srgbClr val="CC99FF"/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15587D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FF5163A6-D4E0-419A-AC77-E3F5395DDE71}"/>
              </a:ext>
            </a:extLst>
          </p:cNvPr>
          <p:cNvSpPr>
            <a:spLocks noEditPoints="1"/>
          </p:cNvSpPr>
          <p:nvPr/>
        </p:nvSpPr>
        <p:spPr bwMode="auto">
          <a:xfrm rot="19781456">
            <a:off x="4524507" y="3477858"/>
            <a:ext cx="535634" cy="534446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124968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64427F17-CB01-4C1C-90E6-FAC43489B216}"/>
              </a:ext>
            </a:extLst>
          </p:cNvPr>
          <p:cNvSpPr/>
          <p:nvPr/>
        </p:nvSpPr>
        <p:spPr>
          <a:xfrm rot="19781456">
            <a:off x="6871269" y="1689468"/>
            <a:ext cx="1096381" cy="1096380"/>
          </a:xfrm>
          <a:prstGeom prst="ellipse">
            <a:avLst/>
          </a:prstGeom>
          <a:solidFill>
            <a:srgbClr val="EA9C00"/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15587D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2" name="Freeform 61">
            <a:extLst>
              <a:ext uri="{FF2B5EF4-FFF2-40B4-BE49-F238E27FC236}">
                <a16:creationId xmlns:a16="http://schemas.microsoft.com/office/drawing/2014/main" id="{EE5D2F9B-FAB4-4ED3-8D6A-1E8073B87578}"/>
              </a:ext>
            </a:extLst>
          </p:cNvPr>
          <p:cNvSpPr>
            <a:spLocks noEditPoints="1"/>
          </p:cNvSpPr>
          <p:nvPr/>
        </p:nvSpPr>
        <p:spPr bwMode="auto">
          <a:xfrm rot="19781456">
            <a:off x="7151641" y="2002319"/>
            <a:ext cx="535634" cy="534446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124968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3" name="Oval 39">
            <a:extLst>
              <a:ext uri="{FF2B5EF4-FFF2-40B4-BE49-F238E27FC236}">
                <a16:creationId xmlns:a16="http://schemas.microsoft.com/office/drawing/2014/main" id="{579DF80E-3459-45AC-996A-4ABEA77F9D94}"/>
              </a:ext>
            </a:extLst>
          </p:cNvPr>
          <p:cNvSpPr/>
          <p:nvPr/>
        </p:nvSpPr>
        <p:spPr>
          <a:xfrm rot="19781456">
            <a:off x="6811417" y="3149861"/>
            <a:ext cx="1096381" cy="1096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15587D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83" name="Freeform 61">
            <a:extLst>
              <a:ext uri="{FF2B5EF4-FFF2-40B4-BE49-F238E27FC236}">
                <a16:creationId xmlns:a16="http://schemas.microsoft.com/office/drawing/2014/main" id="{7AEEB497-B04F-40C4-9630-1CA70069D0E1}"/>
              </a:ext>
            </a:extLst>
          </p:cNvPr>
          <p:cNvSpPr>
            <a:spLocks noEditPoints="1"/>
          </p:cNvSpPr>
          <p:nvPr/>
        </p:nvSpPr>
        <p:spPr bwMode="auto">
          <a:xfrm rot="19781456">
            <a:off x="7091791" y="3430828"/>
            <a:ext cx="535634" cy="534446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124968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84" name="Oval 39">
            <a:extLst>
              <a:ext uri="{FF2B5EF4-FFF2-40B4-BE49-F238E27FC236}">
                <a16:creationId xmlns:a16="http://schemas.microsoft.com/office/drawing/2014/main" id="{E330BAF8-5474-4E3B-8F5F-3CE1AE5D089C}"/>
              </a:ext>
            </a:extLst>
          </p:cNvPr>
          <p:cNvSpPr/>
          <p:nvPr/>
        </p:nvSpPr>
        <p:spPr>
          <a:xfrm rot="19781456">
            <a:off x="5547811" y="3957162"/>
            <a:ext cx="1096381" cy="1096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15587D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85" name="Freeform 61">
            <a:extLst>
              <a:ext uri="{FF2B5EF4-FFF2-40B4-BE49-F238E27FC236}">
                <a16:creationId xmlns:a16="http://schemas.microsoft.com/office/drawing/2014/main" id="{43B05150-2923-4CE8-8024-AA23B0CBF486}"/>
              </a:ext>
            </a:extLst>
          </p:cNvPr>
          <p:cNvSpPr>
            <a:spLocks noEditPoints="1"/>
          </p:cNvSpPr>
          <p:nvPr/>
        </p:nvSpPr>
        <p:spPr bwMode="auto">
          <a:xfrm rot="19781456">
            <a:off x="5828185" y="4238129"/>
            <a:ext cx="535634" cy="534446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124968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FFF87552-3B7D-4E64-A226-D1151C40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086" y="3117219"/>
            <a:ext cx="3467304" cy="157184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 latinLnBrk="0"/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effectLst/>
              </a:rPr>
              <a:t>國小運用全誼學生學籍管理系統展能模組登錄，每學年併同學期成績單發放知會學生與家長。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04433DDA-331E-48E9-99E8-5E513F15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42" y="4494995"/>
            <a:ext cx="3467304" cy="157184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2400" dirty="0">
                <a:solidFill>
                  <a:srgbClr val="7030A0"/>
                </a:solidFill>
                <a:effectLst/>
              </a:rPr>
              <a:t>各學生展能登錄紀錄能完整保留，提供未來導師及國中老師參考，深化學生生涯發展規劃。</a:t>
            </a: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0045E36E-CA31-4A2F-AEBF-2B1E916D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54" y="954645"/>
            <a:ext cx="3537944" cy="267983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zh-TW" altLang="zh-TW" sz="2400" dirty="0">
                <a:solidFill>
                  <a:schemeClr val="accent5"/>
                </a:solidFill>
                <a:effectLst/>
              </a:rPr>
              <a:t>執行登錄者</a:t>
            </a:r>
            <a:r>
              <a:rPr lang="en-US" altLang="zh-TW" sz="2400" dirty="0">
                <a:solidFill>
                  <a:schemeClr val="accent5"/>
                </a:solidFill>
                <a:effectLst/>
              </a:rPr>
              <a:t>:</a:t>
            </a:r>
          </a:p>
          <a:p>
            <a:pPr lvl="0" algn="l"/>
            <a:r>
              <a:rPr lang="zh-TW" altLang="zh-TW" sz="2400" dirty="0">
                <a:solidFill>
                  <a:schemeClr val="accent5"/>
                </a:solidFill>
                <a:effectLst/>
              </a:rPr>
              <a:t>班級導師、科任教師、學校行政人員，權限由各校共識後於全誼系統設定。</a:t>
            </a:r>
            <a:endParaRPr lang="en-US" altLang="zh-TW" sz="2400" dirty="0">
              <a:solidFill>
                <a:schemeClr val="accent5"/>
              </a:solidFill>
              <a:effectLst/>
            </a:endParaRPr>
          </a:p>
          <a:p>
            <a:pPr lvl="0" algn="l"/>
            <a:endParaRPr lang="en-US" altLang="zh-TW" sz="2400" dirty="0">
              <a:solidFill>
                <a:schemeClr val="accent5"/>
              </a:solidFill>
              <a:effectLst/>
            </a:endParaRPr>
          </a:p>
          <a:p>
            <a:pPr lvl="0" algn="l"/>
            <a:r>
              <a:rPr lang="zh-TW" altLang="en-US" sz="2400" dirty="0">
                <a:solidFill>
                  <a:schemeClr val="accent5"/>
                </a:solidFill>
                <a:effectLst/>
              </a:rPr>
              <a:t>校外表現由行政人員登錄</a:t>
            </a:r>
            <a:r>
              <a:rPr lang="en-US" altLang="zh-TW" sz="2400" dirty="0">
                <a:solidFill>
                  <a:schemeClr val="accent5"/>
                </a:solidFill>
                <a:effectLst/>
              </a:rPr>
              <a:t>.</a:t>
            </a:r>
          </a:p>
          <a:p>
            <a:pPr lvl="0" algn="l"/>
            <a:r>
              <a:rPr lang="zh-TW" altLang="en-US" sz="2400" dirty="0">
                <a:solidFill>
                  <a:schemeClr val="accent5"/>
                </a:solidFill>
                <a:effectLst/>
              </a:rPr>
              <a:t>校內表現由導師登錄</a:t>
            </a:r>
            <a:r>
              <a:rPr lang="en-US" altLang="zh-TW" sz="2400" dirty="0">
                <a:solidFill>
                  <a:schemeClr val="accent5"/>
                </a:solidFill>
                <a:effectLst/>
              </a:rPr>
              <a:t>.</a:t>
            </a:r>
            <a:endParaRPr lang="zh-TW" altLang="zh-TW" sz="24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F36D3E8C-B450-4B41-B609-A892228E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877" y="5202710"/>
            <a:ext cx="3467304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zh-TW" altLang="zh-TW" sz="2400" dirty="0">
                <a:solidFill>
                  <a:srgbClr val="CC9900"/>
                </a:solidFill>
                <a:effectLst/>
              </a:rPr>
              <a:t>學生每學年</a:t>
            </a:r>
            <a:r>
              <a:rPr lang="en-US" altLang="zh-TW" sz="2400" dirty="0">
                <a:solidFill>
                  <a:srgbClr val="CC9900"/>
                </a:solidFill>
                <a:effectLst/>
              </a:rPr>
              <a:t>/</a:t>
            </a:r>
            <a:r>
              <a:rPr lang="zh-TW" altLang="en-US" sz="2400" dirty="0">
                <a:solidFill>
                  <a:srgbClr val="CC9900"/>
                </a:solidFill>
                <a:effectLst/>
              </a:rPr>
              <a:t>學期</a:t>
            </a:r>
            <a:r>
              <a:rPr lang="zh-TW" altLang="zh-TW" sz="2400" dirty="0">
                <a:solidFill>
                  <a:srgbClr val="CC9900"/>
                </a:solidFill>
                <a:effectLst/>
              </a:rPr>
              <a:t>至少能被登錄一項展能表現。</a:t>
            </a:r>
          </a:p>
        </p:txBody>
      </p:sp>
    </p:spTree>
    <p:extLst>
      <p:ext uri="{BB962C8B-B14F-4D97-AF65-F5344CB8AC3E}">
        <p14:creationId xmlns:p14="http://schemas.microsoft.com/office/powerpoint/2010/main" val="30678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1103</Words>
  <Application>Microsoft Office PowerPoint</Application>
  <PresentationFormat>寬螢幕</PresentationFormat>
  <Paragraphs>151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맑은 고딕</vt:lpstr>
      <vt:lpstr>新細明體</vt:lpstr>
      <vt:lpstr>標楷體</vt:lpstr>
      <vt:lpstr>Arial</vt:lpstr>
      <vt:lpstr>Calibri</vt:lpstr>
      <vt:lpstr>Tahoma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張兆文</dc:creator>
  <cp:lastModifiedBy>羅健霖</cp:lastModifiedBy>
  <cp:revision>123</cp:revision>
  <dcterms:created xsi:type="dcterms:W3CDTF">2015-12-02T02:04:02Z</dcterms:created>
  <dcterms:modified xsi:type="dcterms:W3CDTF">2021-08-23T09:54:39Z</dcterms:modified>
</cp:coreProperties>
</file>