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359" r:id="rId2"/>
    <p:sldId id="436" r:id="rId3"/>
    <p:sldId id="435" r:id="rId4"/>
    <p:sldId id="438" r:id="rId5"/>
    <p:sldId id="439" r:id="rId6"/>
    <p:sldId id="441" r:id="rId7"/>
    <p:sldId id="442" r:id="rId8"/>
    <p:sldId id="443" r:id="rId9"/>
    <p:sldId id="444" r:id="rId10"/>
    <p:sldId id="445" r:id="rId11"/>
    <p:sldId id="446" r:id="rId12"/>
    <p:sldId id="447" r:id="rId13"/>
    <p:sldId id="448" r:id="rId14"/>
    <p:sldId id="449" r:id="rId15"/>
    <p:sldId id="450" r:id="rId16"/>
    <p:sldId id="451" r:id="rId17"/>
    <p:sldId id="452" r:id="rId18"/>
    <p:sldId id="453" r:id="rId19"/>
    <p:sldId id="454" r:id="rId20"/>
    <p:sldId id="455" r:id="rId21"/>
    <p:sldId id="456" r:id="rId22"/>
    <p:sldId id="471" r:id="rId23"/>
    <p:sldId id="458" r:id="rId24"/>
    <p:sldId id="459" r:id="rId25"/>
    <p:sldId id="460" r:id="rId26"/>
    <p:sldId id="461" r:id="rId27"/>
    <p:sldId id="462" r:id="rId28"/>
    <p:sldId id="463" r:id="rId29"/>
    <p:sldId id="472" r:id="rId30"/>
    <p:sldId id="465" r:id="rId31"/>
    <p:sldId id="466" r:id="rId32"/>
    <p:sldId id="467" r:id="rId33"/>
    <p:sldId id="468" r:id="rId34"/>
    <p:sldId id="469" r:id="rId35"/>
    <p:sldId id="470" r:id="rId36"/>
    <p:sldId id="495" r:id="rId37"/>
    <p:sldId id="488" r:id="rId38"/>
    <p:sldId id="489" r:id="rId39"/>
    <p:sldId id="490" r:id="rId40"/>
    <p:sldId id="492" r:id="rId41"/>
    <p:sldId id="491" r:id="rId42"/>
    <p:sldId id="494" r:id="rId43"/>
    <p:sldId id="493" r:id="rId44"/>
    <p:sldId id="496" r:id="rId45"/>
    <p:sldId id="497" r:id="rId46"/>
    <p:sldId id="498" r:id="rId47"/>
    <p:sldId id="499" r:id="rId48"/>
    <p:sldId id="486" r:id="rId49"/>
    <p:sldId id="487" r:id="rId50"/>
  </p:sldIdLst>
  <p:sldSz cx="9144000" cy="5143500" type="screen16x9"/>
  <p:notesSz cx="6858000" cy="9144000"/>
  <p:custDataLst>
    <p:tags r:id="rId5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744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6144"/>
    <a:srgbClr val="7BB8BF"/>
    <a:srgbClr val="2F768F"/>
    <a:srgbClr val="377D86"/>
    <a:srgbClr val="E5AB91"/>
    <a:srgbClr val="FD958B"/>
    <a:srgbClr val="FFFFFF"/>
    <a:srgbClr val="3B7697"/>
    <a:srgbClr val="2D5A74"/>
    <a:srgbClr val="1B3D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5" autoAdjust="0"/>
    <p:restoredTop sz="94660" autoAdjust="0"/>
  </p:normalViewPr>
  <p:slideViewPr>
    <p:cSldViewPr>
      <p:cViewPr varScale="1">
        <p:scale>
          <a:sx n="88" d="100"/>
          <a:sy n="88" d="100"/>
        </p:scale>
        <p:origin x="800" y="64"/>
      </p:cViewPr>
      <p:guideLst>
        <p:guide pos="2744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gs" Target="tags/tag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ea typeface="微软雅黑" panose="020B0503020204020204" pitchFamily="34" charset="-122"/>
              </a:rPr>
              <a:t>2019/10/29</a:t>
            </a:fld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ea typeface="微软雅黑" panose="020B0503020204020204" pitchFamily="34" charset="-122"/>
              </a:rPr>
              <a:t>‹#›</a:t>
            </a:fld>
            <a:endParaRPr lang="zh-CN" altLang="en-US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pPr/>
              <a:t>2019/10/29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7392B679-AE23-4750-8FB0-6513430B895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6AFB97-0E4B-4BA3-8112-7F0B0CE08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2BF5110-2E7B-42F0-AE26-E8E46BB7A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98E4012-86AA-4C65-9234-0C7D5B1FA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DE77D-5B44-4416-8C30-72BB94421A55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95E24C1-59F4-4AB7-8C3A-47F68E5FE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E29FD64-0A79-46CE-AEDD-AAC226FDF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2DA3-D4E6-46BA-AD2F-DA85E4D9F4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041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2019/10/29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3F46B8A-A121-437C-BBE6-C3442B8A9EB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  <p:sldLayoutId id="2147483674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BB26EC4-91ED-42FE-BC7A-96D4C32A62B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C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7CF261B-B326-4F21-B678-60A8F9874C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664" y="-308570"/>
            <a:ext cx="5400600" cy="5403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3186BBC0-655D-4FD7-834B-79BB98B95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800" y="2067694"/>
            <a:ext cx="612068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TW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  <a:sym typeface="+mn-lt"/>
              </a:rPr>
              <a:t>社會搜查線</a:t>
            </a:r>
            <a:endParaRPr lang="en-US" altLang="zh-TW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  <a:ea typeface="微軟正黑體"/>
              <a:cs typeface="微軟正黑體"/>
              <a:sym typeface="+mn-lt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10E31D69-B53A-42F4-91D7-1D6447EFB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453" y="3087419"/>
            <a:ext cx="493555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  <a:sym typeface="+mn-lt"/>
              </a:rPr>
              <a:t>非客消息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  <a:ea typeface="微軟正黑體"/>
              <a:cs typeface="微軟正黑體"/>
              <a:sym typeface="+mn-lt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52DE07A5-A8C9-409A-B20A-75516D77434A}"/>
              </a:ext>
            </a:extLst>
          </p:cNvPr>
          <p:cNvGrpSpPr/>
          <p:nvPr/>
        </p:nvGrpSpPr>
        <p:grpSpPr>
          <a:xfrm>
            <a:off x="6516216" y="3795886"/>
            <a:ext cx="2289406" cy="765402"/>
            <a:chOff x="5677614" y="3851020"/>
            <a:chExt cx="1827314" cy="390098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F781E868-3D27-4FAE-BE6C-61B5895D6338}"/>
                </a:ext>
              </a:extLst>
            </p:cNvPr>
            <p:cNvSpPr/>
            <p:nvPr/>
          </p:nvSpPr>
          <p:spPr>
            <a:xfrm>
              <a:off x="5677614" y="3851020"/>
              <a:ext cx="1827314" cy="390098"/>
            </a:xfrm>
            <a:prstGeom prst="rect">
              <a:avLst/>
            </a:prstGeom>
            <a:noFill/>
            <a:ln w="12700">
              <a:solidFill>
                <a:srgbClr val="1B3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9" name="TextBox 84">
              <a:extLst>
                <a:ext uri="{FF2B5EF4-FFF2-40B4-BE49-F238E27FC236}">
                  <a16:creationId xmlns:a16="http://schemas.microsoft.com/office/drawing/2014/main" id="{105FD1E6-EC87-4919-A597-FA6399F49689}"/>
                </a:ext>
              </a:extLst>
            </p:cNvPr>
            <p:cNvSpPr txBox="1"/>
            <p:nvPr/>
          </p:nvSpPr>
          <p:spPr>
            <a:xfrm>
              <a:off x="5735626" y="3914652"/>
              <a:ext cx="1723681" cy="266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  <a:sym typeface="+mn-lt"/>
                </a:rPr>
                <a:t>參賽編號：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  <a:sym typeface="+mn-lt"/>
                </a:rPr>
                <a:t>SG002</a:t>
              </a:r>
              <a:b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  <a:sym typeface="+mn-lt"/>
                </a:rPr>
              </a:b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  <a:sym typeface="+mn-lt"/>
                </a:rPr>
                <a:t>設計者：劉子豪、洪鐿瑄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  <a:sym typeface="+mn-lt"/>
              </a:endParaRPr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214D78EA-7946-4AB1-8728-7E2038AEB3A3}"/>
              </a:ext>
            </a:extLst>
          </p:cNvPr>
          <p:cNvSpPr/>
          <p:nvPr/>
        </p:nvSpPr>
        <p:spPr>
          <a:xfrm>
            <a:off x="7600054" y="659"/>
            <a:ext cx="17244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200" spc="300" dirty="0">
                <a:solidFill>
                  <a:srgbClr val="DD61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  <a:sym typeface="+mn-lt"/>
              </a:rPr>
              <a:t>2019</a:t>
            </a:r>
            <a:endParaRPr lang="zh-CN" altLang="en-US" sz="7200" spc="300" dirty="0">
              <a:solidFill>
                <a:srgbClr val="DD61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  <a:ea typeface="微軟正黑體"/>
              <a:cs typeface="微軟正黑體"/>
              <a:sym typeface="+mn-lt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92834D06-A2A1-4277-8E40-94D29E6AE9E4}"/>
              </a:ext>
            </a:extLst>
          </p:cNvPr>
          <p:cNvSpPr/>
          <p:nvPr/>
        </p:nvSpPr>
        <p:spPr>
          <a:xfrm>
            <a:off x="179512" y="226462"/>
            <a:ext cx="8784976" cy="4690575"/>
          </a:xfrm>
          <a:prstGeom prst="roundRect">
            <a:avLst>
              <a:gd name="adj" fmla="val 6072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00"/>
                            </p:stCondLst>
                            <p:childTnLst>
                              <p:par>
                                <p:cTn id="28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1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1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20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8F2B94E-BA7B-45E9-AB3B-557B8BB07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94" t="38718" r="25690" b="22566"/>
          <a:stretch/>
        </p:blipFill>
        <p:spPr>
          <a:xfrm>
            <a:off x="673552" y="1268017"/>
            <a:ext cx="7841798" cy="360164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F7D6A1B-EAE4-486A-B103-723A91A27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168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打開搜尋引擎輸入</a:t>
            </a:r>
            <a:br>
              <a:rPr lang="en-US" altLang="zh-TW" dirty="0">
                <a:solidFill>
                  <a:srgbClr val="168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>
                <a:solidFill>
                  <a:srgbClr val="168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 </a:t>
            </a:r>
            <a:r>
              <a:rPr lang="zh-TW" altLang="en-US" dirty="0">
                <a:solidFill>
                  <a:srgbClr val="168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全國法規資料庫</a:t>
            </a:r>
            <a:r>
              <a:rPr lang="en-US" altLang="zh-TW" dirty="0">
                <a:solidFill>
                  <a:srgbClr val="168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】</a:t>
            </a:r>
            <a:endParaRPr lang="zh-TW" altLang="en-US" dirty="0">
              <a:solidFill>
                <a:srgbClr val="168EA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793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D94E565-FCC6-422C-A680-74D206D53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211F50D-F2C9-41CA-BA69-3011FA7ACD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8" t="18519" r="5000" b="5847"/>
          <a:stretch/>
        </p:blipFill>
        <p:spPr>
          <a:xfrm>
            <a:off x="208303" y="510778"/>
            <a:ext cx="8727395" cy="402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7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811D244-5F8F-4A16-82F7-826C068F2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D8764AA-70D6-4CF1-BD23-2EA5A55D22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3" t="29778" r="9916" b="12148"/>
          <a:stretch/>
        </p:blipFill>
        <p:spPr>
          <a:xfrm>
            <a:off x="177165" y="921583"/>
            <a:ext cx="8789670" cy="330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5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6889E5-618A-45B5-9BFC-5945BA5FD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>
                <a:solidFill>
                  <a:srgbClr val="168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研習一：中央法規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211F50D-F2C9-41CA-BA69-3011FA7ACD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8" t="18519" r="5000" b="43680"/>
          <a:stretch/>
        </p:blipFill>
        <p:spPr>
          <a:xfrm>
            <a:off x="433093" y="1640714"/>
            <a:ext cx="8082257" cy="186207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7E1060B-ED36-45C7-8194-3574A826E092}"/>
              </a:ext>
            </a:extLst>
          </p:cNvPr>
          <p:cNvSpPr/>
          <p:nvPr/>
        </p:nvSpPr>
        <p:spPr>
          <a:xfrm>
            <a:off x="2324100" y="2323850"/>
            <a:ext cx="652558" cy="3084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2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C5E9611-42D2-4840-BF34-8968FC4FC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38F4FCD-3D5D-4F53-A742-D7B308CF7E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3" t="15407" r="4333" b="5324"/>
          <a:stretch/>
        </p:blipFill>
        <p:spPr>
          <a:xfrm>
            <a:off x="327660" y="533162"/>
            <a:ext cx="8488680" cy="4077176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1A47AFB0-D5A9-4A19-B06A-F3A768992C6D}"/>
              </a:ext>
            </a:extLst>
          </p:cNvPr>
          <p:cNvGrpSpPr/>
          <p:nvPr/>
        </p:nvGrpSpPr>
        <p:grpSpPr>
          <a:xfrm>
            <a:off x="5756096" y="1010583"/>
            <a:ext cx="2262158" cy="1024582"/>
            <a:chOff x="7674794" y="1347444"/>
            <a:chExt cx="3016211" cy="1366109"/>
          </a:xfrm>
        </p:grpSpPr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1DC6C1A2-9D6B-467A-B6D6-23CAE7AC760B}"/>
                </a:ext>
              </a:extLst>
            </p:cNvPr>
            <p:cNvSpPr txBox="1"/>
            <p:nvPr/>
          </p:nvSpPr>
          <p:spPr>
            <a:xfrm>
              <a:off x="7674794" y="2036445"/>
              <a:ext cx="3016211" cy="67710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27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輸入：原住民</a:t>
              </a:r>
            </a:p>
          </p:txBody>
        </p:sp>
        <p:sp>
          <p:nvSpPr>
            <p:cNvPr id="7" name="箭號: 向右 6">
              <a:extLst>
                <a:ext uri="{FF2B5EF4-FFF2-40B4-BE49-F238E27FC236}">
                  <a16:creationId xmlns:a16="http://schemas.microsoft.com/office/drawing/2014/main" id="{9334CCC9-D808-4958-B70F-8CEF7344D578}"/>
                </a:ext>
              </a:extLst>
            </p:cNvPr>
            <p:cNvSpPr/>
            <p:nvPr/>
          </p:nvSpPr>
          <p:spPr>
            <a:xfrm rot="16200000">
              <a:off x="8697980" y="1409424"/>
              <a:ext cx="516121" cy="39216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23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86B1FA-1632-4DCB-BCE9-EA33C02D4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6B0E7A7-45E3-459C-BC56-60602CD66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9" t="14668" r="4584" b="6814"/>
          <a:stretch/>
        </p:blipFill>
        <p:spPr>
          <a:xfrm>
            <a:off x="369570" y="594122"/>
            <a:ext cx="840486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3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6802730-FC20-4E1C-B50F-ABB9171C87A0}"/>
              </a:ext>
            </a:extLst>
          </p:cNvPr>
          <p:cNvSpPr/>
          <p:nvPr/>
        </p:nvSpPr>
        <p:spPr>
          <a:xfrm>
            <a:off x="-91440" y="4213860"/>
            <a:ext cx="9372600" cy="464820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0ACA699-F1D2-472F-939A-6DC2E97261E5}"/>
              </a:ext>
            </a:extLst>
          </p:cNvPr>
          <p:cNvSpPr/>
          <p:nvPr/>
        </p:nvSpPr>
        <p:spPr>
          <a:xfrm>
            <a:off x="-7620" y="4070748"/>
            <a:ext cx="9235440" cy="745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40" y="195486"/>
            <a:ext cx="3350478" cy="994172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能力檢測站</a:t>
            </a:r>
          </a:p>
        </p:txBody>
      </p:sp>
      <p:grpSp>
        <p:nvGrpSpPr>
          <p:cNvPr id="9" name="Group 1"/>
          <p:cNvGrpSpPr/>
          <p:nvPr/>
        </p:nvGrpSpPr>
        <p:grpSpPr>
          <a:xfrm>
            <a:off x="5580112" y="627534"/>
            <a:ext cx="4104456" cy="3960440"/>
            <a:chOff x="2988068" y="2206963"/>
            <a:chExt cx="1245140" cy="1245140"/>
          </a:xfrm>
        </p:grpSpPr>
        <p:sp>
          <p:nvSpPr>
            <p:cNvPr id="10" name="Oval 76"/>
            <p:cNvSpPr/>
            <p:nvPr/>
          </p:nvSpPr>
          <p:spPr>
            <a:xfrm>
              <a:off x="2988068" y="2206963"/>
              <a:ext cx="1245140" cy="1245140"/>
            </a:xfrm>
            <a:prstGeom prst="ellipse">
              <a:avLst/>
            </a:prstGeom>
            <a:solidFill>
              <a:srgbClr val="377D86">
                <a:alpha val="54000"/>
              </a:srgbClr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Oval 78"/>
            <p:cNvSpPr/>
            <p:nvPr/>
          </p:nvSpPr>
          <p:spPr>
            <a:xfrm>
              <a:off x="3119135" y="2320157"/>
              <a:ext cx="992220" cy="992220"/>
            </a:xfrm>
            <a:prstGeom prst="ellipse">
              <a:avLst/>
            </a:prstGeom>
            <a:solidFill>
              <a:schemeClr val="bg1"/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12" name="圖片 11" descr="shejiyeiconszeyajwt4vz.png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76" y="627534"/>
            <a:ext cx="3538324" cy="353832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B7920C6-7366-423A-A0FF-1F97A5891AEB}"/>
              </a:ext>
            </a:extLst>
          </p:cNvPr>
          <p:cNvSpPr txBox="1"/>
          <p:nvPr/>
        </p:nvSpPr>
        <p:spPr>
          <a:xfrm>
            <a:off x="4291984" y="1321833"/>
            <a:ext cx="636232" cy="346249"/>
          </a:xfrm>
          <a:prstGeom prst="rect">
            <a:avLst/>
          </a:prstGeom>
          <a:solidFill>
            <a:schemeClr val="accent1"/>
          </a:solidFill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B0A8E2-10B9-48BB-A5C6-6145DF5F8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9735" y="1775164"/>
            <a:ext cx="5840730" cy="1567934"/>
          </a:xfr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請問我國法規含有「身心障礙」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的法條總共有幾條？</a:t>
            </a:r>
          </a:p>
        </p:txBody>
      </p:sp>
    </p:spTree>
    <p:extLst>
      <p:ext uri="{BB962C8B-B14F-4D97-AF65-F5344CB8AC3E}">
        <p14:creationId xmlns:p14="http://schemas.microsoft.com/office/powerpoint/2010/main" val="308750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6889E5-618A-45B5-9BFC-5945BA5FD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研習二：司法判解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211F50D-F2C9-41CA-BA69-3011FA7ACD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8" t="18519" r="5000" b="43680"/>
          <a:stretch/>
        </p:blipFill>
        <p:spPr>
          <a:xfrm>
            <a:off x="433093" y="1640714"/>
            <a:ext cx="8082257" cy="186207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7E1060B-ED36-45C7-8194-3574A826E092}"/>
              </a:ext>
            </a:extLst>
          </p:cNvPr>
          <p:cNvSpPr/>
          <p:nvPr/>
        </p:nvSpPr>
        <p:spPr>
          <a:xfrm>
            <a:off x="3230624" y="2322009"/>
            <a:ext cx="652558" cy="3084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07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66C2B2-3567-476D-80DC-104FDAF40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0F5DD11-4E30-4F0C-B42A-DA54F6095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CFC7437-D393-4E66-92F0-A82A095252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6" t="18727" r="5196" b="5958"/>
          <a:stretch/>
        </p:blipFill>
        <p:spPr>
          <a:xfrm>
            <a:off x="264207" y="460324"/>
            <a:ext cx="8615586" cy="4014200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DD298323-E223-48DC-B551-015880B662E5}"/>
              </a:ext>
            </a:extLst>
          </p:cNvPr>
          <p:cNvGrpSpPr/>
          <p:nvPr/>
        </p:nvGrpSpPr>
        <p:grpSpPr>
          <a:xfrm>
            <a:off x="5756094" y="1010583"/>
            <a:ext cx="1915909" cy="1024582"/>
            <a:chOff x="7674794" y="1347444"/>
            <a:chExt cx="2554545" cy="1366109"/>
          </a:xfrm>
        </p:grpSpPr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32E08694-371F-43C0-B4BC-5AE2025CE8B3}"/>
                </a:ext>
              </a:extLst>
            </p:cNvPr>
            <p:cNvSpPr txBox="1"/>
            <p:nvPr/>
          </p:nvSpPr>
          <p:spPr>
            <a:xfrm>
              <a:off x="7674794" y="2036445"/>
              <a:ext cx="2554545" cy="67710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27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輸入：隱私</a:t>
              </a:r>
            </a:p>
          </p:txBody>
        </p:sp>
        <p:sp>
          <p:nvSpPr>
            <p:cNvPr id="8" name="箭號: 向右 7">
              <a:extLst>
                <a:ext uri="{FF2B5EF4-FFF2-40B4-BE49-F238E27FC236}">
                  <a16:creationId xmlns:a16="http://schemas.microsoft.com/office/drawing/2014/main" id="{A2A9D6D7-5E9E-4612-B2B7-3AB959CBB41C}"/>
                </a:ext>
              </a:extLst>
            </p:cNvPr>
            <p:cNvSpPr/>
            <p:nvPr/>
          </p:nvSpPr>
          <p:spPr>
            <a:xfrm rot="16200000">
              <a:off x="8697980" y="1409424"/>
              <a:ext cx="516121" cy="39216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502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A81480-6D9E-4D82-A327-D5F496BBE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4ED5C27-6E19-4B5C-B468-E9292565D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5DEF022-1E19-4CAA-B39A-8381BDFAE6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0" t="13933" r="5281" b="9931"/>
          <a:stretch/>
        </p:blipFill>
        <p:spPr>
          <a:xfrm>
            <a:off x="293427" y="408398"/>
            <a:ext cx="8557146" cy="404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BB26EC4-91ED-42FE-BC7A-96D4C32A62B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C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ea typeface="微软雅黑" panose="020B0503020204020204" pitchFamily="34" charset="-122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10E31D69-B53A-42F4-91D7-1D6447EFB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3768" y="3291830"/>
            <a:ext cx="453401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+mn-lt"/>
              </a:rPr>
              <a:t>記者研習開始了</a:t>
            </a:r>
            <a:endParaRPr lang="zh-CN" altLang="en-US" sz="4000" b="1" dirty="0">
              <a:solidFill>
                <a:srgbClr val="FFFFFF"/>
              </a:solidFill>
              <a:latin typeface="微軟正黑體"/>
              <a:ea typeface="微軟正黑體"/>
              <a:cs typeface="微軟正黑體"/>
              <a:sym typeface="+mn-lt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92834D06-A2A1-4277-8E40-94D29E6AE9E4}"/>
              </a:ext>
            </a:extLst>
          </p:cNvPr>
          <p:cNvSpPr/>
          <p:nvPr/>
        </p:nvSpPr>
        <p:spPr>
          <a:xfrm>
            <a:off x="179512" y="226462"/>
            <a:ext cx="8784976" cy="4690575"/>
          </a:xfrm>
          <a:prstGeom prst="roundRect">
            <a:avLst>
              <a:gd name="adj" fmla="val 6072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pic>
        <p:nvPicPr>
          <p:cNvPr id="11" name="圖形 14" descr="廣播電台麥克風">
            <a:extLst>
              <a:ext uri="{FF2B5EF4-FFF2-40B4-BE49-F238E27FC236}">
                <a16:creationId xmlns:a16="http://schemas.microsoft.com/office/drawing/2014/main" id="{1195B9D7-3F04-46E2-8F8C-F359EECD0A8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104" y="934745"/>
            <a:ext cx="4229293" cy="422929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14D78EA-7946-4AB1-8728-7E2038AEB3A3}"/>
              </a:ext>
            </a:extLst>
          </p:cNvPr>
          <p:cNvSpPr/>
          <p:nvPr/>
        </p:nvSpPr>
        <p:spPr>
          <a:xfrm>
            <a:off x="251520" y="10497"/>
            <a:ext cx="64087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9600" b="1" spc="3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NO FAKE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6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3186BBC0-655D-4FD7-834B-79BB98B95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640" y="2067694"/>
            <a:ext cx="562271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TW" altLang="en-US" sz="6000" b="1" dirty="0">
                <a:solidFill>
                  <a:srgbClr val="DD6144"/>
                </a:solidFill>
                <a:latin typeface="微軟正黑體"/>
                <a:ea typeface="微軟正黑體"/>
                <a:cs typeface="微軟正黑體"/>
                <a:sym typeface="+mn-lt"/>
              </a:rPr>
              <a:t>諾非客</a:t>
            </a:r>
            <a:r>
              <a:rPr lang="en-US" altLang="zh-TW" sz="6000" b="1" dirty="0">
                <a:solidFill>
                  <a:srgbClr val="DD6144"/>
                </a:solidFill>
                <a:latin typeface="微軟正黑體"/>
                <a:ea typeface="微軟正黑體"/>
                <a:cs typeface="微軟正黑體"/>
                <a:sym typeface="+mn-lt"/>
              </a:rPr>
              <a:t> </a:t>
            </a:r>
            <a:r>
              <a:rPr lang="zh-TW" altLang="en-US" sz="6000" b="1" dirty="0">
                <a:solidFill>
                  <a:srgbClr val="DD6144"/>
                </a:solidFill>
                <a:latin typeface="微軟正黑體"/>
                <a:ea typeface="微軟正黑體"/>
                <a:cs typeface="微軟正黑體"/>
                <a:sym typeface="+mn-lt"/>
              </a:rPr>
              <a:t>新聞臺</a:t>
            </a:r>
            <a:endParaRPr lang="en-US" altLang="zh-TW" sz="6000" b="1" dirty="0">
              <a:solidFill>
                <a:srgbClr val="DD6144"/>
              </a:solidFill>
              <a:latin typeface="微軟正黑體"/>
              <a:ea typeface="微軟正黑體"/>
              <a:cs typeface="微軟正黑體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418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6889E5-618A-45B5-9BFC-5945BA5FD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研習三：條約協定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211F50D-F2C9-41CA-BA69-3011FA7ACD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8" t="18519" r="5000" b="43680"/>
          <a:stretch/>
        </p:blipFill>
        <p:spPr>
          <a:xfrm>
            <a:off x="433093" y="1640714"/>
            <a:ext cx="8082257" cy="186207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7E1060B-ED36-45C7-8194-3574A826E092}"/>
              </a:ext>
            </a:extLst>
          </p:cNvPr>
          <p:cNvSpPr/>
          <p:nvPr/>
        </p:nvSpPr>
        <p:spPr>
          <a:xfrm>
            <a:off x="4147942" y="2323935"/>
            <a:ext cx="652558" cy="3084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45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178CCE-B7AE-44F6-A96D-B3BA40D3B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7BAC30-B5A0-4FA6-B6A9-A85AF018C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F2F2182-300D-4766-A57D-31CD01F242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0" t="18427" r="4607" b="6517"/>
          <a:stretch/>
        </p:blipFill>
        <p:spPr>
          <a:xfrm>
            <a:off x="299093" y="607781"/>
            <a:ext cx="8545814" cy="392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0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6802730-FC20-4E1C-B50F-ABB9171C87A0}"/>
              </a:ext>
            </a:extLst>
          </p:cNvPr>
          <p:cNvSpPr/>
          <p:nvPr/>
        </p:nvSpPr>
        <p:spPr>
          <a:xfrm>
            <a:off x="-91440" y="4213860"/>
            <a:ext cx="9372600" cy="464820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0ACA699-F1D2-472F-939A-6DC2E97261E5}"/>
              </a:ext>
            </a:extLst>
          </p:cNvPr>
          <p:cNvSpPr/>
          <p:nvPr/>
        </p:nvSpPr>
        <p:spPr>
          <a:xfrm>
            <a:off x="-7620" y="4070748"/>
            <a:ext cx="9235440" cy="745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40" y="195486"/>
            <a:ext cx="3350478" cy="994172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能力檢測站</a:t>
            </a:r>
          </a:p>
        </p:txBody>
      </p:sp>
      <p:grpSp>
        <p:nvGrpSpPr>
          <p:cNvPr id="9" name="Group 1"/>
          <p:cNvGrpSpPr/>
          <p:nvPr/>
        </p:nvGrpSpPr>
        <p:grpSpPr>
          <a:xfrm>
            <a:off x="5580112" y="627534"/>
            <a:ext cx="4104456" cy="3960440"/>
            <a:chOff x="2988068" y="2206963"/>
            <a:chExt cx="1245140" cy="1245140"/>
          </a:xfrm>
        </p:grpSpPr>
        <p:sp>
          <p:nvSpPr>
            <p:cNvPr id="10" name="Oval 76"/>
            <p:cNvSpPr/>
            <p:nvPr/>
          </p:nvSpPr>
          <p:spPr>
            <a:xfrm>
              <a:off x="2988068" y="2206963"/>
              <a:ext cx="1245140" cy="1245140"/>
            </a:xfrm>
            <a:prstGeom prst="ellipse">
              <a:avLst/>
            </a:prstGeom>
            <a:solidFill>
              <a:srgbClr val="377D86">
                <a:alpha val="54000"/>
              </a:srgbClr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Oval 78"/>
            <p:cNvSpPr/>
            <p:nvPr/>
          </p:nvSpPr>
          <p:spPr>
            <a:xfrm>
              <a:off x="3119135" y="2320157"/>
              <a:ext cx="992220" cy="992220"/>
            </a:xfrm>
            <a:prstGeom prst="ellipse">
              <a:avLst/>
            </a:prstGeom>
            <a:solidFill>
              <a:schemeClr val="bg1"/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12" name="圖片 11" descr="shejiyeiconszeyajwt4vz.png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76" y="627534"/>
            <a:ext cx="3538324" cy="353832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B7920C6-7366-423A-A0FF-1F97A5891AEB}"/>
              </a:ext>
            </a:extLst>
          </p:cNvPr>
          <p:cNvSpPr txBox="1"/>
          <p:nvPr/>
        </p:nvSpPr>
        <p:spPr>
          <a:xfrm>
            <a:off x="4291984" y="1321833"/>
            <a:ext cx="636232" cy="346249"/>
          </a:xfrm>
          <a:prstGeom prst="rect">
            <a:avLst/>
          </a:prstGeom>
          <a:solidFill>
            <a:schemeClr val="accent1"/>
          </a:solidFill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4BB0A8E2-10B9-48BB-A5C6-6145DF5F8705}"/>
              </a:ext>
            </a:extLst>
          </p:cNvPr>
          <p:cNvSpPr txBox="1">
            <a:spLocks/>
          </p:cNvSpPr>
          <p:nvPr/>
        </p:nvSpPr>
        <p:spPr>
          <a:xfrm>
            <a:off x="1689735" y="1775164"/>
            <a:ext cx="5840730" cy="1567934"/>
          </a:xfrm>
          <a:prstGeom prst="rect">
            <a:avLst/>
          </a:prstGeom>
          <a:ln w="28575" cap="flat" cmpd="sng" algn="ctr">
            <a:solidFill>
              <a:schemeClr val="accent2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itchFamily="34" charset="0"/>
              <a:buNone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請問我國遵守「聯合國」的公約中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lnSpc>
                <a:spcPct val="150000"/>
              </a:lnSpc>
              <a:buFont typeface="Arial" pitchFamily="34" charset="0"/>
              <a:buNone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哪一個是與婦女權益有關？</a:t>
            </a:r>
          </a:p>
        </p:txBody>
      </p:sp>
    </p:spTree>
    <p:extLst>
      <p:ext uri="{BB962C8B-B14F-4D97-AF65-F5344CB8AC3E}">
        <p14:creationId xmlns:p14="http://schemas.microsoft.com/office/powerpoint/2010/main" val="181330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6889E5-618A-45B5-9BFC-5945BA5FD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>
                <a:solidFill>
                  <a:srgbClr val="168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研習四：兩岸協議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211F50D-F2C9-41CA-BA69-3011FA7ACD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8" t="18519" r="5000" b="43680"/>
          <a:stretch/>
        </p:blipFill>
        <p:spPr>
          <a:xfrm>
            <a:off x="433093" y="1640714"/>
            <a:ext cx="8082257" cy="186207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7E1060B-ED36-45C7-8194-3574A826E092}"/>
              </a:ext>
            </a:extLst>
          </p:cNvPr>
          <p:cNvSpPr/>
          <p:nvPr/>
        </p:nvSpPr>
        <p:spPr>
          <a:xfrm>
            <a:off x="5026383" y="2331641"/>
            <a:ext cx="652558" cy="3084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50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8A0F20-F210-474D-AA91-004EBF745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783864-44AD-49FF-8F58-7EE166BD3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392B7E9-6257-46BC-B9CB-6E84FB0CD4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6" t="16629" r="5112" b="7416"/>
          <a:stretch/>
        </p:blipFill>
        <p:spPr>
          <a:xfrm>
            <a:off x="418672" y="510778"/>
            <a:ext cx="8306656" cy="390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2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6889E5-618A-45B5-9BFC-5945BA5FD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>
                <a:solidFill>
                  <a:srgbClr val="168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研習五：綜合查詢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211F50D-F2C9-41CA-BA69-3011FA7ACD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8" t="18519" r="5000" b="43680"/>
          <a:stretch/>
        </p:blipFill>
        <p:spPr>
          <a:xfrm>
            <a:off x="433093" y="1640714"/>
            <a:ext cx="8082257" cy="186207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7E1060B-ED36-45C7-8194-3574A826E092}"/>
              </a:ext>
            </a:extLst>
          </p:cNvPr>
          <p:cNvSpPr/>
          <p:nvPr/>
        </p:nvSpPr>
        <p:spPr>
          <a:xfrm>
            <a:off x="5940790" y="2331641"/>
            <a:ext cx="652558" cy="3084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29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056D6B-E114-4D2F-BFD1-12F9C01C0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CC83551-C9EF-4A5F-8168-50C01A718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33141B2-A176-4408-88E0-280245B6F3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1" t="14276" r="5379" b="6801"/>
          <a:stretch/>
        </p:blipFill>
        <p:spPr>
          <a:xfrm>
            <a:off x="432955" y="510778"/>
            <a:ext cx="8278091" cy="4059383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6BF29349-B26A-4D3A-883E-57DD41F7B54F}"/>
              </a:ext>
            </a:extLst>
          </p:cNvPr>
          <p:cNvGrpSpPr/>
          <p:nvPr/>
        </p:nvGrpSpPr>
        <p:grpSpPr>
          <a:xfrm>
            <a:off x="1224014" y="631134"/>
            <a:ext cx="2608406" cy="922441"/>
            <a:chOff x="1632018" y="841511"/>
            <a:chExt cx="3477875" cy="1229921"/>
          </a:xfrm>
        </p:grpSpPr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15C8FDE4-3291-4CB9-A0B9-13F9888AE422}"/>
                </a:ext>
              </a:extLst>
            </p:cNvPr>
            <p:cNvSpPr txBox="1"/>
            <p:nvPr/>
          </p:nvSpPr>
          <p:spPr>
            <a:xfrm>
              <a:off x="1632018" y="841511"/>
              <a:ext cx="3477875" cy="67710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27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勾選：中央法規</a:t>
              </a:r>
            </a:p>
          </p:txBody>
        </p:sp>
        <p:sp>
          <p:nvSpPr>
            <p:cNvPr id="8" name="箭號: 向右 7">
              <a:extLst>
                <a:ext uri="{FF2B5EF4-FFF2-40B4-BE49-F238E27FC236}">
                  <a16:creationId xmlns:a16="http://schemas.microsoft.com/office/drawing/2014/main" id="{89E7F2ED-6A50-480D-94B8-66911707C3E9}"/>
                </a:ext>
              </a:extLst>
            </p:cNvPr>
            <p:cNvSpPr/>
            <p:nvPr/>
          </p:nvSpPr>
          <p:spPr>
            <a:xfrm rot="5400000" flipV="1">
              <a:off x="2398782" y="1617291"/>
              <a:ext cx="516121" cy="39216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FA03091F-82D0-43DA-88C6-AE0944622EB7}"/>
              </a:ext>
            </a:extLst>
          </p:cNvPr>
          <p:cNvGrpSpPr/>
          <p:nvPr/>
        </p:nvGrpSpPr>
        <p:grpSpPr>
          <a:xfrm>
            <a:off x="6034249" y="1420877"/>
            <a:ext cx="3093345" cy="1179046"/>
            <a:chOff x="8045664" y="1894501"/>
            <a:chExt cx="4124459" cy="1572060"/>
          </a:xfrm>
        </p:grpSpPr>
        <p:sp>
          <p:nvSpPr>
            <p:cNvPr id="9" name="箭號: 向右 8">
              <a:extLst>
                <a:ext uri="{FF2B5EF4-FFF2-40B4-BE49-F238E27FC236}">
                  <a16:creationId xmlns:a16="http://schemas.microsoft.com/office/drawing/2014/main" id="{A3DF4A2F-0E89-41D1-A39C-0E7F8F3AC334}"/>
                </a:ext>
              </a:extLst>
            </p:cNvPr>
            <p:cNvSpPr/>
            <p:nvPr/>
          </p:nvSpPr>
          <p:spPr>
            <a:xfrm rot="9080443">
              <a:off x="8045664" y="2347841"/>
              <a:ext cx="516121" cy="39216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26EB7A8B-8B55-4A58-8265-99004B21009A}"/>
                </a:ext>
              </a:extLst>
            </p:cNvPr>
            <p:cNvSpPr txBox="1"/>
            <p:nvPr/>
          </p:nvSpPr>
          <p:spPr>
            <a:xfrm>
              <a:off x="8692249" y="1894501"/>
              <a:ext cx="3477874" cy="67710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27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輸入：虛偽不實</a:t>
              </a:r>
            </a:p>
          </p:txBody>
        </p:sp>
        <p:sp>
          <p:nvSpPr>
            <p:cNvPr id="11" name="箭號: 向右 10">
              <a:extLst>
                <a:ext uri="{FF2B5EF4-FFF2-40B4-BE49-F238E27FC236}">
                  <a16:creationId xmlns:a16="http://schemas.microsoft.com/office/drawing/2014/main" id="{65444689-EE6A-45DC-8E27-8C6FD07D094C}"/>
                </a:ext>
              </a:extLst>
            </p:cNvPr>
            <p:cNvSpPr/>
            <p:nvPr/>
          </p:nvSpPr>
          <p:spPr>
            <a:xfrm rot="10800000">
              <a:off x="8122098" y="3023170"/>
              <a:ext cx="516121" cy="39216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F82A6662-25D9-4896-8D6F-EF14C7745F9E}"/>
                </a:ext>
              </a:extLst>
            </p:cNvPr>
            <p:cNvSpPr txBox="1"/>
            <p:nvPr/>
          </p:nvSpPr>
          <p:spPr>
            <a:xfrm>
              <a:off x="8692249" y="2789453"/>
              <a:ext cx="2554545" cy="67710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27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輸入：公眾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104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6B356BF4-0802-4633-B5DE-E7BA5E1036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7" t="19260" r="5075" b="15897"/>
          <a:stretch/>
        </p:blipFill>
        <p:spPr>
          <a:xfrm>
            <a:off x="284020" y="493676"/>
            <a:ext cx="8395853" cy="333526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FFB67965-20BA-4E28-84E8-B56AD07D6BF5}"/>
              </a:ext>
            </a:extLst>
          </p:cNvPr>
          <p:cNvSpPr/>
          <p:nvPr/>
        </p:nvSpPr>
        <p:spPr>
          <a:xfrm>
            <a:off x="2576949" y="3158456"/>
            <a:ext cx="2840178" cy="2843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 dirty="0"/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9BCEE33E-CCB4-4272-8E36-7442D5A9FD79}"/>
              </a:ext>
            </a:extLst>
          </p:cNvPr>
          <p:cNvGrpSpPr/>
          <p:nvPr/>
        </p:nvGrpSpPr>
        <p:grpSpPr>
          <a:xfrm>
            <a:off x="360218" y="1258383"/>
            <a:ext cx="4291445" cy="1830802"/>
            <a:chOff x="480291" y="1677843"/>
            <a:chExt cx="5721926" cy="2441069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6C5B2175-0209-4FB9-BE26-B59E25F697DE}"/>
                </a:ext>
              </a:extLst>
            </p:cNvPr>
            <p:cNvSpPr/>
            <p:nvPr/>
          </p:nvSpPr>
          <p:spPr>
            <a:xfrm>
              <a:off x="480291" y="2945893"/>
              <a:ext cx="2766301" cy="117301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C365F493-CE3B-493C-A765-2719A7D666F9}"/>
                </a:ext>
              </a:extLst>
            </p:cNvPr>
            <p:cNvCxnSpPr/>
            <p:nvPr/>
          </p:nvCxnSpPr>
          <p:spPr>
            <a:xfrm flipV="1">
              <a:off x="2918691" y="2243930"/>
              <a:ext cx="655781" cy="7019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45355889-9BEE-439C-BA4F-5207B89447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09" t="53365" r="74280" b="31416"/>
            <a:stretch/>
          </p:blipFill>
          <p:spPr>
            <a:xfrm>
              <a:off x="3616030" y="1677843"/>
              <a:ext cx="2586187" cy="1043709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EE1F033-0279-4600-B69F-F2BEBFA45BC6}"/>
                </a:ext>
              </a:extLst>
            </p:cNvPr>
            <p:cNvSpPr/>
            <p:nvPr/>
          </p:nvSpPr>
          <p:spPr>
            <a:xfrm>
              <a:off x="3925455" y="2290621"/>
              <a:ext cx="1163781" cy="31403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430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B45085-2BFC-48AF-83C7-DCC95137F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168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>
                <a:solidFill>
                  <a:srgbClr val="168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公平交易法</a:t>
            </a:r>
            <a:r>
              <a:rPr lang="en-US" altLang="zh-TW" dirty="0">
                <a:solidFill>
                  <a:srgbClr val="168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dirty="0">
                <a:solidFill>
                  <a:srgbClr val="168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dirty="0">
                <a:solidFill>
                  <a:srgbClr val="168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dirty="0">
                <a:solidFill>
                  <a:srgbClr val="168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條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7578EC-E931-4280-BCF6-AEC562D3F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851670"/>
            <a:ext cx="7886700" cy="246849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事業不得在商品或廣告上，或以其他使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公眾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得知之方法，對於與商品相關而足以影響交易決定之事項，為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虛偽不實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或引人錯誤之表示或表徵。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包括商品之價格、數量、品質、內容、製造方法、製造日期、有效期限、使用方法、用途、原產地、製造者、製造地、加工者、加工地，及其他具有招徠效果之相關事項。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BDD79AF-5ECA-47BE-BDF4-FD9AD98133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5" t="18855" r="68788" b="70101"/>
          <a:stretch/>
        </p:blipFill>
        <p:spPr>
          <a:xfrm>
            <a:off x="5868144" y="1203598"/>
            <a:ext cx="2535382" cy="56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5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6802730-FC20-4E1C-B50F-ABB9171C87A0}"/>
              </a:ext>
            </a:extLst>
          </p:cNvPr>
          <p:cNvSpPr/>
          <p:nvPr/>
        </p:nvSpPr>
        <p:spPr>
          <a:xfrm>
            <a:off x="-91440" y="4213860"/>
            <a:ext cx="9372600" cy="464820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0ACA699-F1D2-472F-939A-6DC2E97261E5}"/>
              </a:ext>
            </a:extLst>
          </p:cNvPr>
          <p:cNvSpPr/>
          <p:nvPr/>
        </p:nvSpPr>
        <p:spPr>
          <a:xfrm>
            <a:off x="-7620" y="4070748"/>
            <a:ext cx="9235440" cy="745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40" y="195486"/>
            <a:ext cx="3350478" cy="994172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能力檢測站</a:t>
            </a:r>
          </a:p>
        </p:txBody>
      </p:sp>
      <p:grpSp>
        <p:nvGrpSpPr>
          <p:cNvPr id="9" name="Group 1"/>
          <p:cNvGrpSpPr/>
          <p:nvPr/>
        </p:nvGrpSpPr>
        <p:grpSpPr>
          <a:xfrm>
            <a:off x="5580112" y="627534"/>
            <a:ext cx="4104456" cy="3960440"/>
            <a:chOff x="2988068" y="2206963"/>
            <a:chExt cx="1245140" cy="1245140"/>
          </a:xfrm>
        </p:grpSpPr>
        <p:sp>
          <p:nvSpPr>
            <p:cNvPr id="10" name="Oval 76"/>
            <p:cNvSpPr/>
            <p:nvPr/>
          </p:nvSpPr>
          <p:spPr>
            <a:xfrm>
              <a:off x="2988068" y="2206963"/>
              <a:ext cx="1245140" cy="1245140"/>
            </a:xfrm>
            <a:prstGeom prst="ellipse">
              <a:avLst/>
            </a:prstGeom>
            <a:solidFill>
              <a:srgbClr val="377D86">
                <a:alpha val="54000"/>
              </a:srgbClr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Oval 78"/>
            <p:cNvSpPr/>
            <p:nvPr/>
          </p:nvSpPr>
          <p:spPr>
            <a:xfrm>
              <a:off x="3119135" y="2320157"/>
              <a:ext cx="992220" cy="992220"/>
            </a:xfrm>
            <a:prstGeom prst="ellipse">
              <a:avLst/>
            </a:prstGeom>
            <a:solidFill>
              <a:schemeClr val="bg1"/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12" name="圖片 11" descr="shejiyeiconszeyajwt4vz.png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76" y="627534"/>
            <a:ext cx="3538324" cy="353832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B7920C6-7366-423A-A0FF-1F97A5891AEB}"/>
              </a:ext>
            </a:extLst>
          </p:cNvPr>
          <p:cNvSpPr txBox="1"/>
          <p:nvPr/>
        </p:nvSpPr>
        <p:spPr>
          <a:xfrm>
            <a:off x="4291984" y="1321833"/>
            <a:ext cx="636908" cy="346249"/>
          </a:xfrm>
          <a:prstGeom prst="rect">
            <a:avLst/>
          </a:prstGeom>
          <a:solidFill>
            <a:schemeClr val="accent1"/>
          </a:solidFill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4BB0A8E2-10B9-48BB-A5C6-6145DF5F8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9735" y="1775164"/>
            <a:ext cx="5840730" cy="1567934"/>
          </a:xfr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請問深夜喧嘩，妨害公眾安寧者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根據法律會被罰多少錢？</a:t>
            </a:r>
          </a:p>
        </p:txBody>
      </p:sp>
    </p:spTree>
    <p:extLst>
      <p:ext uri="{BB962C8B-B14F-4D97-AF65-F5344CB8AC3E}">
        <p14:creationId xmlns:p14="http://schemas.microsoft.com/office/powerpoint/2010/main" val="392199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48"/>
          <p:cNvGrpSpPr/>
          <p:nvPr/>
        </p:nvGrpSpPr>
        <p:grpSpPr>
          <a:xfrm>
            <a:off x="2765601" y="1779662"/>
            <a:ext cx="1518367" cy="3045214"/>
            <a:chOff x="4039128" y="1860362"/>
            <a:chExt cx="1123426" cy="2253126"/>
          </a:xfrm>
        </p:grpSpPr>
        <p:sp>
          <p:nvSpPr>
            <p:cNvPr id="7" name="Oval 5"/>
            <p:cNvSpPr/>
            <p:nvPr/>
          </p:nvSpPr>
          <p:spPr>
            <a:xfrm>
              <a:off x="4442224" y="3402372"/>
              <a:ext cx="317234" cy="31723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36576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16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6" name="Oval 14"/>
            <p:cNvSpPr/>
            <p:nvPr/>
          </p:nvSpPr>
          <p:spPr>
            <a:xfrm>
              <a:off x="4533300" y="3038691"/>
              <a:ext cx="135082" cy="13508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微軟正黑體"/>
                <a:ea typeface="微軟正黑體"/>
                <a:cs typeface="微軟正黑體"/>
              </a:endParaRPr>
            </a:p>
          </p:txBody>
        </p:sp>
        <p:cxnSp>
          <p:nvCxnSpPr>
            <p:cNvPr id="21" name="Straight Connector 19"/>
            <p:cNvCxnSpPr>
              <a:stCxn id="7" idx="0"/>
              <a:endCxn id="16" idx="4"/>
            </p:cNvCxnSpPr>
            <p:nvPr/>
          </p:nvCxnSpPr>
          <p:spPr>
            <a:xfrm flipV="1">
              <a:off x="4600840" y="3173772"/>
              <a:ext cx="0" cy="228600"/>
            </a:xfrm>
            <a:prstGeom prst="line">
              <a:avLst/>
            </a:prstGeom>
            <a:ln w="6350" cmpd="sng">
              <a:solidFill>
                <a:schemeClr val="tx1">
                  <a:lumMod val="65000"/>
                  <a:alpha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6"/>
            <p:cNvSpPr/>
            <p:nvPr/>
          </p:nvSpPr>
          <p:spPr>
            <a:xfrm>
              <a:off x="4039128" y="1860362"/>
              <a:ext cx="1123426" cy="11234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35" name="TextBox 33"/>
            <p:cNvSpPr txBox="1"/>
            <p:nvPr/>
          </p:nvSpPr>
          <p:spPr>
            <a:xfrm>
              <a:off x="4071537" y="3859572"/>
              <a:ext cx="1061829" cy="253916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algn="ctr"/>
              <a:r>
                <a:rPr lang="zh-TW" altLang="en-US" sz="2400" b="1" dirty="0">
                  <a:solidFill>
                    <a:schemeClr val="accent4">
                      <a:lumMod val="100000"/>
                    </a:schemeClr>
                  </a:solidFill>
                  <a:latin typeface="微軟正黑體"/>
                  <a:ea typeface="微軟正黑體"/>
                  <a:cs typeface="微軟正黑體"/>
                </a:rPr>
                <a:t>專業新聞報導</a:t>
              </a:r>
              <a:endParaRPr lang="zh-CN" altLang="en-US" sz="2400" b="1" dirty="0">
                <a:solidFill>
                  <a:schemeClr val="accent4">
                    <a:lumMod val="100000"/>
                  </a:schemeClr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39" name="Freeform: Shape 37"/>
            <p:cNvSpPr>
              <a:spLocks/>
            </p:cNvSpPr>
            <p:nvPr/>
          </p:nvSpPr>
          <p:spPr bwMode="auto">
            <a:xfrm>
              <a:off x="4364637" y="2114808"/>
              <a:ext cx="478060" cy="603864"/>
            </a:xfrm>
            <a:custGeom>
              <a:avLst/>
              <a:gdLst>
                <a:gd name="T0" fmla="*/ 484 w 800"/>
                <a:gd name="T1" fmla="*/ 0 h 1011"/>
                <a:gd name="T2" fmla="*/ 463 w 800"/>
                <a:gd name="T3" fmla="*/ 990 h 1011"/>
                <a:gd name="T4" fmla="*/ 779 w 800"/>
                <a:gd name="T5" fmla="*/ 1011 h 1011"/>
                <a:gd name="T6" fmla="*/ 800 w 800"/>
                <a:gd name="T7" fmla="*/ 21 h 1011"/>
                <a:gd name="T8" fmla="*/ 758 w 800"/>
                <a:gd name="T9" fmla="*/ 969 h 1011"/>
                <a:gd name="T10" fmla="*/ 505 w 800"/>
                <a:gd name="T11" fmla="*/ 843 h 1011"/>
                <a:gd name="T12" fmla="*/ 589 w 800"/>
                <a:gd name="T13" fmla="*/ 800 h 1011"/>
                <a:gd name="T14" fmla="*/ 505 w 800"/>
                <a:gd name="T15" fmla="*/ 716 h 1011"/>
                <a:gd name="T16" fmla="*/ 589 w 800"/>
                <a:gd name="T17" fmla="*/ 674 h 1011"/>
                <a:gd name="T18" fmla="*/ 505 w 800"/>
                <a:gd name="T19" fmla="*/ 590 h 1011"/>
                <a:gd name="T20" fmla="*/ 589 w 800"/>
                <a:gd name="T21" fmla="*/ 548 h 1011"/>
                <a:gd name="T22" fmla="*/ 505 w 800"/>
                <a:gd name="T23" fmla="*/ 464 h 1011"/>
                <a:gd name="T24" fmla="*/ 589 w 800"/>
                <a:gd name="T25" fmla="*/ 421 h 1011"/>
                <a:gd name="T26" fmla="*/ 505 w 800"/>
                <a:gd name="T27" fmla="*/ 337 h 1011"/>
                <a:gd name="T28" fmla="*/ 589 w 800"/>
                <a:gd name="T29" fmla="*/ 295 h 1011"/>
                <a:gd name="T30" fmla="*/ 505 w 800"/>
                <a:gd name="T31" fmla="*/ 211 h 1011"/>
                <a:gd name="T32" fmla="*/ 589 w 800"/>
                <a:gd name="T33" fmla="*/ 169 h 1011"/>
                <a:gd name="T34" fmla="*/ 505 w 800"/>
                <a:gd name="T35" fmla="*/ 43 h 1011"/>
                <a:gd name="T36" fmla="*/ 758 w 800"/>
                <a:gd name="T37" fmla="*/ 969 h 1011"/>
                <a:gd name="T38" fmla="*/ 130 w 800"/>
                <a:gd name="T39" fmla="*/ 52 h 1011"/>
                <a:gd name="T40" fmla="*/ 0 w 800"/>
                <a:gd name="T41" fmla="*/ 253 h 1011"/>
                <a:gd name="T42" fmla="*/ 105 w 800"/>
                <a:gd name="T43" fmla="*/ 969 h 1011"/>
                <a:gd name="T44" fmla="*/ 295 w 800"/>
                <a:gd name="T45" fmla="*/ 864 h 1011"/>
                <a:gd name="T46" fmla="*/ 291 w 800"/>
                <a:gd name="T47" fmla="*/ 241 h 1011"/>
                <a:gd name="T48" fmla="*/ 147 w 800"/>
                <a:gd name="T49" fmla="*/ 102 h 1011"/>
                <a:gd name="T50" fmla="*/ 117 w 800"/>
                <a:gd name="T51" fmla="*/ 148 h 1011"/>
                <a:gd name="T52" fmla="*/ 42 w 800"/>
                <a:gd name="T53" fmla="*/ 347 h 1011"/>
                <a:gd name="T54" fmla="*/ 84 w 800"/>
                <a:gd name="T55" fmla="*/ 716 h 1011"/>
                <a:gd name="T56" fmla="*/ 42 w 800"/>
                <a:gd name="T57" fmla="*/ 347 h 1011"/>
                <a:gd name="T58" fmla="*/ 189 w 800"/>
                <a:gd name="T59" fmla="*/ 927 h 1011"/>
                <a:gd name="T60" fmla="*/ 42 w 800"/>
                <a:gd name="T61" fmla="*/ 864 h 1011"/>
                <a:gd name="T62" fmla="*/ 253 w 800"/>
                <a:gd name="T63" fmla="*/ 843 h 1011"/>
                <a:gd name="T64" fmla="*/ 253 w 800"/>
                <a:gd name="T65" fmla="*/ 800 h 1011"/>
                <a:gd name="T66" fmla="*/ 42 w 800"/>
                <a:gd name="T67" fmla="*/ 758 h 1011"/>
                <a:gd name="T68" fmla="*/ 253 w 800"/>
                <a:gd name="T69" fmla="*/ 800 h 1011"/>
                <a:gd name="T70" fmla="*/ 126 w 800"/>
                <a:gd name="T71" fmla="*/ 347 h 1011"/>
                <a:gd name="T72" fmla="*/ 168 w 800"/>
                <a:gd name="T73" fmla="*/ 347 h 1011"/>
                <a:gd name="T74" fmla="*/ 126 w 800"/>
                <a:gd name="T75" fmla="*/ 716 h 1011"/>
                <a:gd name="T76" fmla="*/ 211 w 800"/>
                <a:gd name="T77" fmla="*/ 716 h 1011"/>
                <a:gd name="T78" fmla="*/ 253 w 800"/>
                <a:gd name="T79" fmla="*/ 347 h 1011"/>
                <a:gd name="T80" fmla="*/ 253 w 800"/>
                <a:gd name="T81" fmla="*/ 274 h 1011"/>
                <a:gd name="T82" fmla="*/ 168 w 800"/>
                <a:gd name="T83" fmla="*/ 274 h 1011"/>
                <a:gd name="T84" fmla="*/ 126 w 800"/>
                <a:gd name="T85" fmla="*/ 274 h 1011"/>
                <a:gd name="T86" fmla="*/ 42 w 800"/>
                <a:gd name="T87" fmla="*/ 274 h 1011"/>
                <a:gd name="T88" fmla="*/ 88 w 800"/>
                <a:gd name="T89" fmla="*/ 190 h 1011"/>
                <a:gd name="T90" fmla="*/ 253 w 800"/>
                <a:gd name="T91" fmla="*/ 259 h 1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00" h="1011">
                  <a:moveTo>
                    <a:pt x="779" y="0"/>
                  </a:moveTo>
                  <a:cubicBezTo>
                    <a:pt x="484" y="0"/>
                    <a:pt x="484" y="0"/>
                    <a:pt x="484" y="0"/>
                  </a:cubicBezTo>
                  <a:cubicBezTo>
                    <a:pt x="473" y="0"/>
                    <a:pt x="463" y="10"/>
                    <a:pt x="463" y="21"/>
                  </a:cubicBezTo>
                  <a:cubicBezTo>
                    <a:pt x="463" y="990"/>
                    <a:pt x="463" y="990"/>
                    <a:pt x="463" y="990"/>
                  </a:cubicBezTo>
                  <a:cubicBezTo>
                    <a:pt x="463" y="1001"/>
                    <a:pt x="473" y="1011"/>
                    <a:pt x="484" y="1011"/>
                  </a:cubicBezTo>
                  <a:cubicBezTo>
                    <a:pt x="779" y="1011"/>
                    <a:pt x="779" y="1011"/>
                    <a:pt x="779" y="1011"/>
                  </a:cubicBezTo>
                  <a:cubicBezTo>
                    <a:pt x="791" y="1011"/>
                    <a:pt x="800" y="1001"/>
                    <a:pt x="800" y="990"/>
                  </a:cubicBezTo>
                  <a:cubicBezTo>
                    <a:pt x="800" y="21"/>
                    <a:pt x="800" y="21"/>
                    <a:pt x="800" y="21"/>
                  </a:cubicBezTo>
                  <a:cubicBezTo>
                    <a:pt x="800" y="10"/>
                    <a:pt x="791" y="0"/>
                    <a:pt x="779" y="0"/>
                  </a:cubicBezTo>
                  <a:close/>
                  <a:moveTo>
                    <a:pt x="758" y="969"/>
                  </a:moveTo>
                  <a:cubicBezTo>
                    <a:pt x="505" y="969"/>
                    <a:pt x="505" y="969"/>
                    <a:pt x="505" y="969"/>
                  </a:cubicBezTo>
                  <a:cubicBezTo>
                    <a:pt x="505" y="843"/>
                    <a:pt x="505" y="843"/>
                    <a:pt x="505" y="843"/>
                  </a:cubicBezTo>
                  <a:cubicBezTo>
                    <a:pt x="589" y="843"/>
                    <a:pt x="589" y="843"/>
                    <a:pt x="589" y="843"/>
                  </a:cubicBezTo>
                  <a:cubicBezTo>
                    <a:pt x="589" y="800"/>
                    <a:pt x="589" y="800"/>
                    <a:pt x="589" y="800"/>
                  </a:cubicBezTo>
                  <a:cubicBezTo>
                    <a:pt x="505" y="800"/>
                    <a:pt x="505" y="800"/>
                    <a:pt x="505" y="800"/>
                  </a:cubicBezTo>
                  <a:cubicBezTo>
                    <a:pt x="505" y="716"/>
                    <a:pt x="505" y="716"/>
                    <a:pt x="505" y="716"/>
                  </a:cubicBezTo>
                  <a:cubicBezTo>
                    <a:pt x="589" y="716"/>
                    <a:pt x="589" y="716"/>
                    <a:pt x="589" y="716"/>
                  </a:cubicBezTo>
                  <a:cubicBezTo>
                    <a:pt x="589" y="674"/>
                    <a:pt x="589" y="674"/>
                    <a:pt x="589" y="674"/>
                  </a:cubicBezTo>
                  <a:cubicBezTo>
                    <a:pt x="505" y="674"/>
                    <a:pt x="505" y="674"/>
                    <a:pt x="505" y="674"/>
                  </a:cubicBezTo>
                  <a:cubicBezTo>
                    <a:pt x="505" y="590"/>
                    <a:pt x="505" y="590"/>
                    <a:pt x="505" y="590"/>
                  </a:cubicBezTo>
                  <a:cubicBezTo>
                    <a:pt x="589" y="590"/>
                    <a:pt x="589" y="590"/>
                    <a:pt x="589" y="590"/>
                  </a:cubicBezTo>
                  <a:cubicBezTo>
                    <a:pt x="589" y="548"/>
                    <a:pt x="589" y="548"/>
                    <a:pt x="589" y="548"/>
                  </a:cubicBezTo>
                  <a:cubicBezTo>
                    <a:pt x="505" y="548"/>
                    <a:pt x="505" y="548"/>
                    <a:pt x="505" y="548"/>
                  </a:cubicBezTo>
                  <a:cubicBezTo>
                    <a:pt x="505" y="464"/>
                    <a:pt x="505" y="464"/>
                    <a:pt x="505" y="464"/>
                  </a:cubicBezTo>
                  <a:cubicBezTo>
                    <a:pt x="589" y="464"/>
                    <a:pt x="589" y="464"/>
                    <a:pt x="589" y="464"/>
                  </a:cubicBezTo>
                  <a:cubicBezTo>
                    <a:pt x="589" y="421"/>
                    <a:pt x="589" y="421"/>
                    <a:pt x="589" y="421"/>
                  </a:cubicBezTo>
                  <a:cubicBezTo>
                    <a:pt x="505" y="421"/>
                    <a:pt x="505" y="421"/>
                    <a:pt x="505" y="421"/>
                  </a:cubicBezTo>
                  <a:cubicBezTo>
                    <a:pt x="505" y="337"/>
                    <a:pt x="505" y="337"/>
                    <a:pt x="505" y="337"/>
                  </a:cubicBezTo>
                  <a:cubicBezTo>
                    <a:pt x="589" y="337"/>
                    <a:pt x="589" y="337"/>
                    <a:pt x="589" y="337"/>
                  </a:cubicBezTo>
                  <a:cubicBezTo>
                    <a:pt x="589" y="295"/>
                    <a:pt x="589" y="295"/>
                    <a:pt x="589" y="295"/>
                  </a:cubicBezTo>
                  <a:cubicBezTo>
                    <a:pt x="505" y="295"/>
                    <a:pt x="505" y="295"/>
                    <a:pt x="505" y="295"/>
                  </a:cubicBezTo>
                  <a:cubicBezTo>
                    <a:pt x="505" y="211"/>
                    <a:pt x="505" y="211"/>
                    <a:pt x="505" y="211"/>
                  </a:cubicBezTo>
                  <a:cubicBezTo>
                    <a:pt x="589" y="211"/>
                    <a:pt x="589" y="211"/>
                    <a:pt x="589" y="211"/>
                  </a:cubicBezTo>
                  <a:cubicBezTo>
                    <a:pt x="589" y="169"/>
                    <a:pt x="589" y="169"/>
                    <a:pt x="589" y="169"/>
                  </a:cubicBezTo>
                  <a:cubicBezTo>
                    <a:pt x="505" y="169"/>
                    <a:pt x="505" y="169"/>
                    <a:pt x="505" y="169"/>
                  </a:cubicBezTo>
                  <a:cubicBezTo>
                    <a:pt x="505" y="43"/>
                    <a:pt x="505" y="43"/>
                    <a:pt x="505" y="43"/>
                  </a:cubicBezTo>
                  <a:cubicBezTo>
                    <a:pt x="758" y="43"/>
                    <a:pt x="758" y="43"/>
                    <a:pt x="758" y="43"/>
                  </a:cubicBezTo>
                  <a:lnTo>
                    <a:pt x="758" y="969"/>
                  </a:lnTo>
                  <a:close/>
                  <a:moveTo>
                    <a:pt x="165" y="52"/>
                  </a:moveTo>
                  <a:cubicBezTo>
                    <a:pt x="157" y="40"/>
                    <a:pt x="138" y="40"/>
                    <a:pt x="130" y="52"/>
                  </a:cubicBezTo>
                  <a:cubicBezTo>
                    <a:pt x="4" y="241"/>
                    <a:pt x="4" y="241"/>
                    <a:pt x="4" y="241"/>
                  </a:cubicBezTo>
                  <a:cubicBezTo>
                    <a:pt x="1" y="245"/>
                    <a:pt x="0" y="249"/>
                    <a:pt x="0" y="253"/>
                  </a:cubicBezTo>
                  <a:cubicBezTo>
                    <a:pt x="0" y="864"/>
                    <a:pt x="0" y="864"/>
                    <a:pt x="0" y="864"/>
                  </a:cubicBezTo>
                  <a:cubicBezTo>
                    <a:pt x="0" y="922"/>
                    <a:pt x="47" y="969"/>
                    <a:pt x="105" y="969"/>
                  </a:cubicBezTo>
                  <a:cubicBezTo>
                    <a:pt x="189" y="969"/>
                    <a:pt x="189" y="969"/>
                    <a:pt x="189" y="969"/>
                  </a:cubicBezTo>
                  <a:cubicBezTo>
                    <a:pt x="248" y="969"/>
                    <a:pt x="295" y="922"/>
                    <a:pt x="295" y="864"/>
                  </a:cubicBezTo>
                  <a:cubicBezTo>
                    <a:pt x="295" y="253"/>
                    <a:pt x="295" y="253"/>
                    <a:pt x="295" y="253"/>
                  </a:cubicBezTo>
                  <a:cubicBezTo>
                    <a:pt x="295" y="249"/>
                    <a:pt x="293" y="245"/>
                    <a:pt x="291" y="241"/>
                  </a:cubicBezTo>
                  <a:lnTo>
                    <a:pt x="165" y="52"/>
                  </a:lnTo>
                  <a:close/>
                  <a:moveTo>
                    <a:pt x="147" y="102"/>
                  </a:moveTo>
                  <a:cubicBezTo>
                    <a:pt x="178" y="148"/>
                    <a:pt x="178" y="148"/>
                    <a:pt x="178" y="148"/>
                  </a:cubicBezTo>
                  <a:cubicBezTo>
                    <a:pt x="117" y="148"/>
                    <a:pt x="117" y="148"/>
                    <a:pt x="117" y="148"/>
                  </a:cubicBezTo>
                  <a:lnTo>
                    <a:pt x="147" y="102"/>
                  </a:lnTo>
                  <a:close/>
                  <a:moveTo>
                    <a:pt x="42" y="347"/>
                  </a:moveTo>
                  <a:cubicBezTo>
                    <a:pt x="55" y="354"/>
                    <a:pt x="69" y="358"/>
                    <a:pt x="84" y="358"/>
                  </a:cubicBezTo>
                  <a:cubicBezTo>
                    <a:pt x="84" y="716"/>
                    <a:pt x="84" y="716"/>
                    <a:pt x="84" y="716"/>
                  </a:cubicBezTo>
                  <a:cubicBezTo>
                    <a:pt x="42" y="716"/>
                    <a:pt x="42" y="716"/>
                    <a:pt x="42" y="716"/>
                  </a:cubicBezTo>
                  <a:lnTo>
                    <a:pt x="42" y="347"/>
                  </a:lnTo>
                  <a:close/>
                  <a:moveTo>
                    <a:pt x="253" y="864"/>
                  </a:moveTo>
                  <a:cubicBezTo>
                    <a:pt x="253" y="898"/>
                    <a:pt x="224" y="927"/>
                    <a:pt x="189" y="927"/>
                  </a:cubicBezTo>
                  <a:cubicBezTo>
                    <a:pt x="105" y="927"/>
                    <a:pt x="105" y="927"/>
                    <a:pt x="105" y="927"/>
                  </a:cubicBezTo>
                  <a:cubicBezTo>
                    <a:pt x="70" y="927"/>
                    <a:pt x="42" y="898"/>
                    <a:pt x="42" y="864"/>
                  </a:cubicBezTo>
                  <a:cubicBezTo>
                    <a:pt x="42" y="843"/>
                    <a:pt x="42" y="843"/>
                    <a:pt x="42" y="843"/>
                  </a:cubicBezTo>
                  <a:cubicBezTo>
                    <a:pt x="253" y="843"/>
                    <a:pt x="253" y="843"/>
                    <a:pt x="253" y="843"/>
                  </a:cubicBezTo>
                  <a:lnTo>
                    <a:pt x="253" y="864"/>
                  </a:lnTo>
                  <a:close/>
                  <a:moveTo>
                    <a:pt x="253" y="800"/>
                  </a:moveTo>
                  <a:cubicBezTo>
                    <a:pt x="42" y="800"/>
                    <a:pt x="42" y="800"/>
                    <a:pt x="42" y="800"/>
                  </a:cubicBezTo>
                  <a:cubicBezTo>
                    <a:pt x="42" y="758"/>
                    <a:pt x="42" y="758"/>
                    <a:pt x="42" y="758"/>
                  </a:cubicBezTo>
                  <a:cubicBezTo>
                    <a:pt x="253" y="758"/>
                    <a:pt x="253" y="758"/>
                    <a:pt x="253" y="758"/>
                  </a:cubicBezTo>
                  <a:lnTo>
                    <a:pt x="253" y="800"/>
                  </a:lnTo>
                  <a:close/>
                  <a:moveTo>
                    <a:pt x="126" y="716"/>
                  </a:moveTo>
                  <a:cubicBezTo>
                    <a:pt x="126" y="347"/>
                    <a:pt x="126" y="347"/>
                    <a:pt x="126" y="347"/>
                  </a:cubicBezTo>
                  <a:cubicBezTo>
                    <a:pt x="134" y="342"/>
                    <a:pt x="141" y="337"/>
                    <a:pt x="147" y="330"/>
                  </a:cubicBezTo>
                  <a:cubicBezTo>
                    <a:pt x="153" y="337"/>
                    <a:pt x="160" y="342"/>
                    <a:pt x="168" y="347"/>
                  </a:cubicBezTo>
                  <a:cubicBezTo>
                    <a:pt x="168" y="716"/>
                    <a:pt x="168" y="716"/>
                    <a:pt x="168" y="716"/>
                  </a:cubicBezTo>
                  <a:lnTo>
                    <a:pt x="126" y="716"/>
                  </a:lnTo>
                  <a:close/>
                  <a:moveTo>
                    <a:pt x="253" y="716"/>
                  </a:moveTo>
                  <a:cubicBezTo>
                    <a:pt x="211" y="716"/>
                    <a:pt x="211" y="716"/>
                    <a:pt x="211" y="716"/>
                  </a:cubicBezTo>
                  <a:cubicBezTo>
                    <a:pt x="211" y="358"/>
                    <a:pt x="211" y="358"/>
                    <a:pt x="211" y="358"/>
                  </a:cubicBezTo>
                  <a:cubicBezTo>
                    <a:pt x="226" y="358"/>
                    <a:pt x="240" y="354"/>
                    <a:pt x="253" y="347"/>
                  </a:cubicBezTo>
                  <a:lnTo>
                    <a:pt x="253" y="716"/>
                  </a:lnTo>
                  <a:close/>
                  <a:moveTo>
                    <a:pt x="253" y="274"/>
                  </a:moveTo>
                  <a:cubicBezTo>
                    <a:pt x="253" y="297"/>
                    <a:pt x="234" y="316"/>
                    <a:pt x="211" y="316"/>
                  </a:cubicBezTo>
                  <a:cubicBezTo>
                    <a:pt x="187" y="316"/>
                    <a:pt x="168" y="297"/>
                    <a:pt x="168" y="274"/>
                  </a:cubicBezTo>
                  <a:cubicBezTo>
                    <a:pt x="168" y="262"/>
                    <a:pt x="159" y="253"/>
                    <a:pt x="147" y="253"/>
                  </a:cubicBezTo>
                  <a:cubicBezTo>
                    <a:pt x="136" y="253"/>
                    <a:pt x="126" y="262"/>
                    <a:pt x="126" y="274"/>
                  </a:cubicBezTo>
                  <a:cubicBezTo>
                    <a:pt x="126" y="297"/>
                    <a:pt x="107" y="316"/>
                    <a:pt x="84" y="316"/>
                  </a:cubicBezTo>
                  <a:cubicBezTo>
                    <a:pt x="61" y="316"/>
                    <a:pt x="42" y="297"/>
                    <a:pt x="42" y="274"/>
                  </a:cubicBezTo>
                  <a:cubicBezTo>
                    <a:pt x="42" y="259"/>
                    <a:pt x="42" y="259"/>
                    <a:pt x="42" y="259"/>
                  </a:cubicBezTo>
                  <a:cubicBezTo>
                    <a:pt x="88" y="190"/>
                    <a:pt x="88" y="190"/>
                    <a:pt x="88" y="190"/>
                  </a:cubicBezTo>
                  <a:cubicBezTo>
                    <a:pt x="206" y="190"/>
                    <a:pt x="206" y="190"/>
                    <a:pt x="206" y="190"/>
                  </a:cubicBezTo>
                  <a:cubicBezTo>
                    <a:pt x="253" y="259"/>
                    <a:pt x="253" y="259"/>
                    <a:pt x="253" y="259"/>
                  </a:cubicBezTo>
                  <a:lnTo>
                    <a:pt x="253" y="2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軟正黑體"/>
                <a:ea typeface="微軟正黑體"/>
                <a:cs typeface="微軟正黑體"/>
              </a:endParaRPr>
            </a:p>
          </p:txBody>
        </p:sp>
      </p:grpSp>
      <p:sp>
        <p:nvSpPr>
          <p:cNvPr id="53" name="矩形 52">
            <a:extLst>
              <a:ext uri="{FF2B5EF4-FFF2-40B4-BE49-F238E27FC236}">
                <a16:creationId xmlns:a16="http://schemas.microsoft.com/office/drawing/2014/main" id="{214D78EA-7946-4AB1-8728-7E2038AEB3A3}"/>
              </a:ext>
            </a:extLst>
          </p:cNvPr>
          <p:cNvSpPr/>
          <p:nvPr/>
        </p:nvSpPr>
        <p:spPr>
          <a:xfrm>
            <a:off x="251520" y="10497"/>
            <a:ext cx="64087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9600" b="1" spc="3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NO FAKE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6012160" y="339502"/>
            <a:ext cx="2808312" cy="1008112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zh-TW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  <a:cs typeface="微軟正黑體"/>
              </a:rPr>
              <a:t>諾非客</a:t>
            </a:r>
            <a:endParaRPr lang="en-US" altLang="zh-TW" sz="4800" dirty="0">
              <a:solidFill>
                <a:schemeClr val="tx1">
                  <a:lumMod val="65000"/>
                  <a:lumOff val="3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algn="r"/>
            <a:r>
              <a:rPr lang="zh-TW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  <a:cs typeface="微軟正黑體"/>
              </a:rPr>
              <a:t>經營理念</a:t>
            </a:r>
            <a:endParaRPr lang="en-GB" altLang="zh-CN" sz="4800" dirty="0">
              <a:solidFill>
                <a:schemeClr val="tx1">
                  <a:lumMod val="65000"/>
                  <a:lumOff val="3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689738" y="-94472"/>
            <a:ext cx="184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3" name="组合 48"/>
          <p:cNvGrpSpPr/>
          <p:nvPr/>
        </p:nvGrpSpPr>
        <p:grpSpPr>
          <a:xfrm>
            <a:off x="4860032" y="1779662"/>
            <a:ext cx="1518367" cy="3045214"/>
            <a:chOff x="4039128" y="1860362"/>
            <a:chExt cx="1123426" cy="2253126"/>
          </a:xfrm>
          <a:solidFill>
            <a:schemeClr val="accent2"/>
          </a:solidFill>
        </p:grpSpPr>
        <p:sp>
          <p:nvSpPr>
            <p:cNvPr id="64" name="Oval 5"/>
            <p:cNvSpPr/>
            <p:nvPr/>
          </p:nvSpPr>
          <p:spPr>
            <a:xfrm>
              <a:off x="4442224" y="3402372"/>
              <a:ext cx="317234" cy="31723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36576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16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5" name="Oval 14"/>
            <p:cNvSpPr/>
            <p:nvPr/>
          </p:nvSpPr>
          <p:spPr>
            <a:xfrm>
              <a:off x="4533300" y="3038691"/>
              <a:ext cx="135082" cy="135082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微軟正黑體"/>
                <a:ea typeface="微軟正黑體"/>
                <a:cs typeface="微軟正黑體"/>
              </a:endParaRPr>
            </a:p>
          </p:txBody>
        </p:sp>
        <p:cxnSp>
          <p:nvCxnSpPr>
            <p:cNvPr id="66" name="Straight Connector 19"/>
            <p:cNvCxnSpPr>
              <a:stCxn id="64" idx="0"/>
              <a:endCxn id="65" idx="4"/>
            </p:cNvCxnSpPr>
            <p:nvPr/>
          </p:nvCxnSpPr>
          <p:spPr>
            <a:xfrm flipV="1">
              <a:off x="4600840" y="3173772"/>
              <a:ext cx="0" cy="228600"/>
            </a:xfrm>
            <a:prstGeom prst="line">
              <a:avLst/>
            </a:prstGeom>
            <a:grpFill/>
            <a:ln w="6350" cmpd="sng">
              <a:solidFill>
                <a:schemeClr val="tx1">
                  <a:lumMod val="65000"/>
                  <a:alpha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26"/>
            <p:cNvSpPr/>
            <p:nvPr/>
          </p:nvSpPr>
          <p:spPr>
            <a:xfrm>
              <a:off x="4039128" y="1860362"/>
              <a:ext cx="1123426" cy="1123426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8" name="TextBox 33"/>
            <p:cNvSpPr txBox="1"/>
            <p:nvPr/>
          </p:nvSpPr>
          <p:spPr>
            <a:xfrm>
              <a:off x="4071536" y="3859572"/>
              <a:ext cx="1061829" cy="253916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algn="ctr"/>
              <a:r>
                <a:rPr lang="zh-TW" altLang="en-US" sz="2400" b="1" dirty="0">
                  <a:solidFill>
                    <a:schemeClr val="accent6"/>
                  </a:solidFill>
                  <a:latin typeface="微軟正黑體"/>
                  <a:ea typeface="微軟正黑體"/>
                  <a:cs typeface="微軟正黑體"/>
                </a:rPr>
                <a:t>追求事實真相</a:t>
              </a:r>
              <a:endParaRPr lang="zh-CN" altLang="en-US" sz="2400" b="1" dirty="0">
                <a:solidFill>
                  <a:schemeClr val="accent6"/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</p:grpSp>
      <p:sp>
        <p:nvSpPr>
          <p:cNvPr id="70" name="Freeform: Shape 41"/>
          <p:cNvSpPr>
            <a:spLocks/>
          </p:cNvSpPr>
          <p:nvPr/>
        </p:nvSpPr>
        <p:spPr bwMode="auto">
          <a:xfrm>
            <a:off x="5148064" y="2067694"/>
            <a:ext cx="936104" cy="936104"/>
          </a:xfrm>
          <a:custGeom>
            <a:avLst/>
            <a:gdLst>
              <a:gd name="T0" fmla="*/ 400 w 800"/>
              <a:gd name="T1" fmla="*/ 0 h 800"/>
              <a:gd name="T2" fmla="*/ 0 w 800"/>
              <a:gd name="T3" fmla="*/ 400 h 800"/>
              <a:gd name="T4" fmla="*/ 400 w 800"/>
              <a:gd name="T5" fmla="*/ 800 h 800"/>
              <a:gd name="T6" fmla="*/ 800 w 800"/>
              <a:gd name="T7" fmla="*/ 400 h 800"/>
              <a:gd name="T8" fmla="*/ 400 w 800"/>
              <a:gd name="T9" fmla="*/ 0 h 800"/>
              <a:gd name="T10" fmla="*/ 400 w 800"/>
              <a:gd name="T11" fmla="*/ 747 h 800"/>
              <a:gd name="T12" fmla="*/ 52 w 800"/>
              <a:gd name="T13" fmla="*/ 400 h 800"/>
              <a:gd name="T14" fmla="*/ 400 w 800"/>
              <a:gd name="T15" fmla="*/ 52 h 800"/>
              <a:gd name="T16" fmla="*/ 747 w 800"/>
              <a:gd name="T17" fmla="*/ 400 h 800"/>
              <a:gd name="T18" fmla="*/ 400 w 800"/>
              <a:gd name="T19" fmla="*/ 747 h 800"/>
              <a:gd name="T20" fmla="*/ 400 w 800"/>
              <a:gd name="T21" fmla="*/ 547 h 800"/>
              <a:gd name="T22" fmla="*/ 367 w 800"/>
              <a:gd name="T23" fmla="*/ 580 h 800"/>
              <a:gd name="T24" fmla="*/ 400 w 800"/>
              <a:gd name="T25" fmla="*/ 613 h 800"/>
              <a:gd name="T26" fmla="*/ 433 w 800"/>
              <a:gd name="T27" fmla="*/ 580 h 800"/>
              <a:gd name="T28" fmla="*/ 400 w 800"/>
              <a:gd name="T29" fmla="*/ 547 h 800"/>
              <a:gd name="T30" fmla="*/ 400 w 800"/>
              <a:gd name="T31" fmla="*/ 182 h 800"/>
              <a:gd name="T32" fmla="*/ 272 w 800"/>
              <a:gd name="T33" fmla="*/ 310 h 800"/>
              <a:gd name="T34" fmla="*/ 298 w 800"/>
              <a:gd name="T35" fmla="*/ 336 h 800"/>
              <a:gd name="T36" fmla="*/ 325 w 800"/>
              <a:gd name="T37" fmla="*/ 310 h 800"/>
              <a:gd name="T38" fmla="*/ 400 w 800"/>
              <a:gd name="T39" fmla="*/ 235 h 800"/>
              <a:gd name="T40" fmla="*/ 475 w 800"/>
              <a:gd name="T41" fmla="*/ 310 h 800"/>
              <a:gd name="T42" fmla="*/ 400 w 800"/>
              <a:gd name="T43" fmla="*/ 385 h 800"/>
              <a:gd name="T44" fmla="*/ 373 w 800"/>
              <a:gd name="T45" fmla="*/ 411 h 800"/>
              <a:gd name="T46" fmla="*/ 373 w 800"/>
              <a:gd name="T47" fmla="*/ 503 h 800"/>
              <a:gd name="T48" fmla="*/ 400 w 800"/>
              <a:gd name="T49" fmla="*/ 529 h 800"/>
              <a:gd name="T50" fmla="*/ 426 w 800"/>
              <a:gd name="T51" fmla="*/ 503 h 800"/>
              <a:gd name="T52" fmla="*/ 426 w 800"/>
              <a:gd name="T53" fmla="*/ 435 h 800"/>
              <a:gd name="T54" fmla="*/ 527 w 800"/>
              <a:gd name="T55" fmla="*/ 310 h 800"/>
              <a:gd name="T56" fmla="*/ 400 w 800"/>
              <a:gd name="T57" fmla="*/ 18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00" h="800">
                <a:moveTo>
                  <a:pt x="400" y="0"/>
                </a:moveTo>
                <a:cubicBezTo>
                  <a:pt x="179" y="0"/>
                  <a:pt x="0" y="179"/>
                  <a:pt x="0" y="400"/>
                </a:cubicBezTo>
                <a:cubicBezTo>
                  <a:pt x="0" y="620"/>
                  <a:pt x="179" y="800"/>
                  <a:pt x="400" y="800"/>
                </a:cubicBezTo>
                <a:cubicBezTo>
                  <a:pt x="620" y="800"/>
                  <a:pt x="800" y="620"/>
                  <a:pt x="800" y="400"/>
                </a:cubicBezTo>
                <a:cubicBezTo>
                  <a:pt x="800" y="179"/>
                  <a:pt x="620" y="0"/>
                  <a:pt x="400" y="0"/>
                </a:cubicBezTo>
                <a:close/>
                <a:moveTo>
                  <a:pt x="400" y="747"/>
                </a:moveTo>
                <a:cubicBezTo>
                  <a:pt x="208" y="747"/>
                  <a:pt x="52" y="591"/>
                  <a:pt x="52" y="400"/>
                </a:cubicBezTo>
                <a:cubicBezTo>
                  <a:pt x="52" y="208"/>
                  <a:pt x="208" y="52"/>
                  <a:pt x="400" y="52"/>
                </a:cubicBezTo>
                <a:cubicBezTo>
                  <a:pt x="591" y="52"/>
                  <a:pt x="747" y="208"/>
                  <a:pt x="747" y="400"/>
                </a:cubicBezTo>
                <a:cubicBezTo>
                  <a:pt x="747" y="591"/>
                  <a:pt x="591" y="747"/>
                  <a:pt x="400" y="747"/>
                </a:cubicBezTo>
                <a:close/>
                <a:moveTo>
                  <a:pt x="400" y="547"/>
                </a:moveTo>
                <a:cubicBezTo>
                  <a:pt x="382" y="547"/>
                  <a:pt x="367" y="562"/>
                  <a:pt x="367" y="580"/>
                </a:cubicBezTo>
                <a:cubicBezTo>
                  <a:pt x="367" y="598"/>
                  <a:pt x="382" y="613"/>
                  <a:pt x="400" y="613"/>
                </a:cubicBezTo>
                <a:cubicBezTo>
                  <a:pt x="418" y="613"/>
                  <a:pt x="433" y="598"/>
                  <a:pt x="433" y="580"/>
                </a:cubicBezTo>
                <a:cubicBezTo>
                  <a:pt x="433" y="562"/>
                  <a:pt x="418" y="547"/>
                  <a:pt x="400" y="547"/>
                </a:cubicBezTo>
                <a:close/>
                <a:moveTo>
                  <a:pt x="400" y="182"/>
                </a:moveTo>
                <a:cubicBezTo>
                  <a:pt x="329" y="182"/>
                  <a:pt x="272" y="240"/>
                  <a:pt x="272" y="310"/>
                </a:cubicBezTo>
                <a:cubicBezTo>
                  <a:pt x="272" y="325"/>
                  <a:pt x="284" y="336"/>
                  <a:pt x="298" y="336"/>
                </a:cubicBezTo>
                <a:cubicBezTo>
                  <a:pt x="313" y="336"/>
                  <a:pt x="325" y="325"/>
                  <a:pt x="325" y="310"/>
                </a:cubicBezTo>
                <a:cubicBezTo>
                  <a:pt x="325" y="269"/>
                  <a:pt x="358" y="235"/>
                  <a:pt x="400" y="235"/>
                </a:cubicBezTo>
                <a:cubicBezTo>
                  <a:pt x="441" y="235"/>
                  <a:pt x="475" y="269"/>
                  <a:pt x="475" y="310"/>
                </a:cubicBezTo>
                <a:cubicBezTo>
                  <a:pt x="475" y="351"/>
                  <a:pt x="441" y="385"/>
                  <a:pt x="400" y="385"/>
                </a:cubicBezTo>
                <a:cubicBezTo>
                  <a:pt x="385" y="385"/>
                  <a:pt x="373" y="397"/>
                  <a:pt x="373" y="411"/>
                </a:cubicBezTo>
                <a:cubicBezTo>
                  <a:pt x="373" y="503"/>
                  <a:pt x="373" y="503"/>
                  <a:pt x="373" y="503"/>
                </a:cubicBezTo>
                <a:cubicBezTo>
                  <a:pt x="373" y="517"/>
                  <a:pt x="385" y="529"/>
                  <a:pt x="400" y="529"/>
                </a:cubicBezTo>
                <a:cubicBezTo>
                  <a:pt x="414" y="529"/>
                  <a:pt x="426" y="517"/>
                  <a:pt x="426" y="503"/>
                </a:cubicBezTo>
                <a:cubicBezTo>
                  <a:pt x="426" y="435"/>
                  <a:pt x="426" y="435"/>
                  <a:pt x="426" y="435"/>
                </a:cubicBezTo>
                <a:cubicBezTo>
                  <a:pt x="484" y="423"/>
                  <a:pt x="527" y="371"/>
                  <a:pt x="527" y="310"/>
                </a:cubicBezTo>
                <a:cubicBezTo>
                  <a:pt x="527" y="240"/>
                  <a:pt x="470" y="182"/>
                  <a:pt x="400" y="18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71" name="组合 48"/>
          <p:cNvGrpSpPr/>
          <p:nvPr/>
        </p:nvGrpSpPr>
        <p:grpSpPr>
          <a:xfrm>
            <a:off x="6876256" y="1779662"/>
            <a:ext cx="1518367" cy="3045214"/>
            <a:chOff x="4039127" y="1860362"/>
            <a:chExt cx="1123426" cy="2253126"/>
          </a:xfrm>
          <a:solidFill>
            <a:schemeClr val="accent3"/>
          </a:solidFill>
        </p:grpSpPr>
        <p:sp>
          <p:nvSpPr>
            <p:cNvPr id="72" name="Oval 5"/>
            <p:cNvSpPr/>
            <p:nvPr/>
          </p:nvSpPr>
          <p:spPr>
            <a:xfrm>
              <a:off x="4442224" y="3402372"/>
              <a:ext cx="317234" cy="31723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36576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16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73" name="Oval 14"/>
            <p:cNvSpPr/>
            <p:nvPr/>
          </p:nvSpPr>
          <p:spPr>
            <a:xfrm>
              <a:off x="4533300" y="3038691"/>
              <a:ext cx="135082" cy="135082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微軟正黑體"/>
                <a:ea typeface="微軟正黑體"/>
                <a:cs typeface="微軟正黑體"/>
              </a:endParaRPr>
            </a:p>
          </p:txBody>
        </p:sp>
        <p:cxnSp>
          <p:nvCxnSpPr>
            <p:cNvPr id="74" name="Straight Connector 19"/>
            <p:cNvCxnSpPr>
              <a:stCxn id="72" idx="0"/>
              <a:endCxn id="73" idx="4"/>
            </p:cNvCxnSpPr>
            <p:nvPr/>
          </p:nvCxnSpPr>
          <p:spPr>
            <a:xfrm flipV="1">
              <a:off x="4600840" y="3173772"/>
              <a:ext cx="0" cy="228600"/>
            </a:xfrm>
            <a:prstGeom prst="line">
              <a:avLst/>
            </a:prstGeom>
            <a:grpFill/>
            <a:ln w="6350" cmpd="sng">
              <a:solidFill>
                <a:schemeClr val="tx1">
                  <a:lumMod val="65000"/>
                  <a:alpha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26"/>
            <p:cNvSpPr/>
            <p:nvPr/>
          </p:nvSpPr>
          <p:spPr>
            <a:xfrm>
              <a:off x="4039127" y="1860362"/>
              <a:ext cx="1123426" cy="1123426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76" name="TextBox 33"/>
            <p:cNvSpPr txBox="1"/>
            <p:nvPr/>
          </p:nvSpPr>
          <p:spPr>
            <a:xfrm>
              <a:off x="4071537" y="3859572"/>
              <a:ext cx="1061829" cy="253916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algn="ctr"/>
              <a:r>
                <a:rPr lang="zh-TW" altLang="en-US" sz="2400" b="1" dirty="0">
                  <a:solidFill>
                    <a:schemeClr val="accent5"/>
                  </a:solidFill>
                  <a:latin typeface="微軟正黑體"/>
                  <a:ea typeface="微軟正黑體"/>
                  <a:cs typeface="微軟正黑體"/>
                </a:rPr>
                <a:t>採訪安全優先</a:t>
              </a:r>
              <a:endParaRPr lang="zh-CN" altLang="en-US" sz="2400" b="1" dirty="0">
                <a:solidFill>
                  <a:schemeClr val="accent5"/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</p:grpSp>
      <p:sp>
        <p:nvSpPr>
          <p:cNvPr id="78" name="Freeform: Shape 39"/>
          <p:cNvSpPr>
            <a:spLocks/>
          </p:cNvSpPr>
          <p:nvPr/>
        </p:nvSpPr>
        <p:spPr bwMode="auto">
          <a:xfrm>
            <a:off x="7164288" y="2067694"/>
            <a:ext cx="936104" cy="916603"/>
          </a:xfrm>
          <a:custGeom>
            <a:avLst/>
            <a:gdLst>
              <a:gd name="T0" fmla="*/ 260 w 800"/>
              <a:gd name="T1" fmla="*/ 392 h 784"/>
              <a:gd name="T2" fmla="*/ 539 w 800"/>
              <a:gd name="T3" fmla="*/ 392 h 784"/>
              <a:gd name="T4" fmla="*/ 400 w 800"/>
              <a:gd name="T5" fmla="*/ 495 h 784"/>
              <a:gd name="T6" fmla="*/ 400 w 800"/>
              <a:gd name="T7" fmla="*/ 289 h 784"/>
              <a:gd name="T8" fmla="*/ 400 w 800"/>
              <a:gd name="T9" fmla="*/ 495 h 784"/>
              <a:gd name="T10" fmla="*/ 676 w 800"/>
              <a:gd name="T11" fmla="*/ 260 h 784"/>
              <a:gd name="T12" fmla="*/ 651 w 800"/>
              <a:gd name="T13" fmla="*/ 84 h 784"/>
              <a:gd name="T14" fmla="*/ 638 w 800"/>
              <a:gd name="T15" fmla="*/ 79 h 784"/>
              <a:gd name="T16" fmla="*/ 500 w 800"/>
              <a:gd name="T17" fmla="*/ 107 h 784"/>
              <a:gd name="T18" fmla="*/ 356 w 800"/>
              <a:gd name="T19" fmla="*/ 0 h 784"/>
              <a:gd name="T20" fmla="*/ 265 w 800"/>
              <a:gd name="T21" fmla="*/ 121 h 784"/>
              <a:gd name="T22" fmla="*/ 150 w 800"/>
              <a:gd name="T23" fmla="*/ 82 h 784"/>
              <a:gd name="T24" fmla="*/ 122 w 800"/>
              <a:gd name="T25" fmla="*/ 261 h 784"/>
              <a:gd name="T26" fmla="*/ 0 w 800"/>
              <a:gd name="T27" fmla="*/ 353 h 784"/>
              <a:gd name="T28" fmla="*/ 109 w 800"/>
              <a:gd name="T29" fmla="*/ 492 h 784"/>
              <a:gd name="T30" fmla="*/ 88 w 800"/>
              <a:gd name="T31" fmla="*/ 642 h 784"/>
              <a:gd name="T32" fmla="*/ 154 w 800"/>
              <a:gd name="T33" fmla="*/ 705 h 784"/>
              <a:gd name="T34" fmla="*/ 266 w 800"/>
              <a:gd name="T35" fmla="*/ 664 h 784"/>
              <a:gd name="T36" fmla="*/ 359 w 800"/>
              <a:gd name="T37" fmla="*/ 784 h 784"/>
              <a:gd name="T38" fmla="*/ 501 w 800"/>
              <a:gd name="T39" fmla="*/ 677 h 784"/>
              <a:gd name="T40" fmla="*/ 641 w 800"/>
              <a:gd name="T41" fmla="*/ 703 h 784"/>
              <a:gd name="T42" fmla="*/ 714 w 800"/>
              <a:gd name="T43" fmla="*/ 639 h 784"/>
              <a:gd name="T44" fmla="*/ 690 w 800"/>
              <a:gd name="T45" fmla="*/ 491 h 784"/>
              <a:gd name="T46" fmla="*/ 800 w 800"/>
              <a:gd name="T47" fmla="*/ 349 h 784"/>
              <a:gd name="T48" fmla="*/ 766 w 800"/>
              <a:gd name="T49" fmla="*/ 423 h 784"/>
              <a:gd name="T50" fmla="*/ 665 w 800"/>
              <a:gd name="T51" fmla="*/ 464 h 784"/>
              <a:gd name="T52" fmla="*/ 643 w 800"/>
              <a:gd name="T53" fmla="*/ 531 h 784"/>
              <a:gd name="T54" fmla="*/ 636 w 800"/>
              <a:gd name="T55" fmla="*/ 667 h 784"/>
              <a:gd name="T56" fmla="*/ 535 w 800"/>
              <a:gd name="T57" fmla="*/ 627 h 784"/>
              <a:gd name="T58" fmla="*/ 472 w 800"/>
              <a:gd name="T59" fmla="*/ 658 h 784"/>
              <a:gd name="T60" fmla="*/ 368 w 800"/>
              <a:gd name="T61" fmla="*/ 750 h 784"/>
              <a:gd name="T62" fmla="*/ 325 w 800"/>
              <a:gd name="T63" fmla="*/ 651 h 784"/>
              <a:gd name="T64" fmla="*/ 258 w 800"/>
              <a:gd name="T65" fmla="*/ 630 h 784"/>
              <a:gd name="T66" fmla="*/ 119 w 800"/>
              <a:gd name="T67" fmla="*/ 624 h 784"/>
              <a:gd name="T68" fmla="*/ 160 w 800"/>
              <a:gd name="T69" fmla="*/ 524 h 784"/>
              <a:gd name="T70" fmla="*/ 128 w 800"/>
              <a:gd name="T71" fmla="*/ 462 h 784"/>
              <a:gd name="T72" fmla="*/ 34 w 800"/>
              <a:gd name="T73" fmla="*/ 362 h 784"/>
              <a:gd name="T74" fmla="*/ 135 w 800"/>
              <a:gd name="T75" fmla="*/ 320 h 784"/>
              <a:gd name="T76" fmla="*/ 156 w 800"/>
              <a:gd name="T77" fmla="*/ 254 h 784"/>
              <a:gd name="T78" fmla="*/ 163 w 800"/>
              <a:gd name="T79" fmla="*/ 118 h 784"/>
              <a:gd name="T80" fmla="*/ 265 w 800"/>
              <a:gd name="T81" fmla="*/ 158 h 784"/>
              <a:gd name="T82" fmla="*/ 328 w 800"/>
              <a:gd name="T83" fmla="*/ 126 h 784"/>
              <a:gd name="T84" fmla="*/ 431 w 800"/>
              <a:gd name="T85" fmla="*/ 34 h 784"/>
              <a:gd name="T86" fmla="*/ 474 w 800"/>
              <a:gd name="T87" fmla="*/ 133 h 784"/>
              <a:gd name="T88" fmla="*/ 541 w 800"/>
              <a:gd name="T89" fmla="*/ 155 h 784"/>
              <a:gd name="T90" fmla="*/ 681 w 800"/>
              <a:gd name="T91" fmla="*/ 161 h 784"/>
              <a:gd name="T92" fmla="*/ 639 w 800"/>
              <a:gd name="T93" fmla="*/ 260 h 784"/>
              <a:gd name="T94" fmla="*/ 672 w 800"/>
              <a:gd name="T95" fmla="*/ 322 h 784"/>
              <a:gd name="T96" fmla="*/ 766 w 800"/>
              <a:gd name="T97" fmla="*/ 423 h 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800" h="784">
                <a:moveTo>
                  <a:pt x="400" y="255"/>
                </a:moveTo>
                <a:cubicBezTo>
                  <a:pt x="323" y="255"/>
                  <a:pt x="260" y="317"/>
                  <a:pt x="260" y="392"/>
                </a:cubicBezTo>
                <a:cubicBezTo>
                  <a:pt x="260" y="468"/>
                  <a:pt x="323" y="529"/>
                  <a:pt x="400" y="529"/>
                </a:cubicBezTo>
                <a:cubicBezTo>
                  <a:pt x="477" y="529"/>
                  <a:pt x="539" y="468"/>
                  <a:pt x="539" y="392"/>
                </a:cubicBezTo>
                <a:cubicBezTo>
                  <a:pt x="539" y="317"/>
                  <a:pt x="477" y="255"/>
                  <a:pt x="400" y="255"/>
                </a:cubicBezTo>
                <a:close/>
                <a:moveTo>
                  <a:pt x="400" y="495"/>
                </a:moveTo>
                <a:cubicBezTo>
                  <a:pt x="341" y="495"/>
                  <a:pt x="294" y="449"/>
                  <a:pt x="294" y="392"/>
                </a:cubicBezTo>
                <a:cubicBezTo>
                  <a:pt x="294" y="335"/>
                  <a:pt x="341" y="289"/>
                  <a:pt x="400" y="289"/>
                </a:cubicBezTo>
                <a:cubicBezTo>
                  <a:pt x="458" y="289"/>
                  <a:pt x="505" y="335"/>
                  <a:pt x="505" y="392"/>
                </a:cubicBezTo>
                <a:cubicBezTo>
                  <a:pt x="505" y="449"/>
                  <a:pt x="458" y="495"/>
                  <a:pt x="400" y="495"/>
                </a:cubicBezTo>
                <a:close/>
                <a:moveTo>
                  <a:pt x="690" y="293"/>
                </a:moveTo>
                <a:cubicBezTo>
                  <a:pt x="676" y="260"/>
                  <a:pt x="676" y="260"/>
                  <a:pt x="676" y="260"/>
                </a:cubicBezTo>
                <a:cubicBezTo>
                  <a:pt x="723" y="155"/>
                  <a:pt x="720" y="152"/>
                  <a:pt x="711" y="143"/>
                </a:cubicBezTo>
                <a:cubicBezTo>
                  <a:pt x="651" y="84"/>
                  <a:pt x="651" y="84"/>
                  <a:pt x="651" y="84"/>
                </a:cubicBezTo>
                <a:cubicBezTo>
                  <a:pt x="645" y="79"/>
                  <a:pt x="645" y="79"/>
                  <a:pt x="645" y="79"/>
                </a:cubicBezTo>
                <a:cubicBezTo>
                  <a:pt x="638" y="79"/>
                  <a:pt x="638" y="79"/>
                  <a:pt x="638" y="79"/>
                </a:cubicBezTo>
                <a:cubicBezTo>
                  <a:pt x="635" y="79"/>
                  <a:pt x="624" y="79"/>
                  <a:pt x="533" y="121"/>
                </a:cubicBezTo>
                <a:cubicBezTo>
                  <a:pt x="500" y="107"/>
                  <a:pt x="500" y="107"/>
                  <a:pt x="500" y="107"/>
                </a:cubicBezTo>
                <a:cubicBezTo>
                  <a:pt x="457" y="0"/>
                  <a:pt x="452" y="0"/>
                  <a:pt x="440" y="0"/>
                </a:cubicBezTo>
                <a:cubicBezTo>
                  <a:pt x="356" y="0"/>
                  <a:pt x="356" y="0"/>
                  <a:pt x="356" y="0"/>
                </a:cubicBezTo>
                <a:cubicBezTo>
                  <a:pt x="343" y="0"/>
                  <a:pt x="338" y="0"/>
                  <a:pt x="298" y="108"/>
                </a:cubicBezTo>
                <a:cubicBezTo>
                  <a:pt x="265" y="121"/>
                  <a:pt x="265" y="121"/>
                  <a:pt x="265" y="121"/>
                </a:cubicBezTo>
                <a:cubicBezTo>
                  <a:pt x="204" y="95"/>
                  <a:pt x="168" y="82"/>
                  <a:pt x="158" y="82"/>
                </a:cubicBezTo>
                <a:cubicBezTo>
                  <a:pt x="150" y="82"/>
                  <a:pt x="150" y="82"/>
                  <a:pt x="150" y="82"/>
                </a:cubicBezTo>
                <a:cubicBezTo>
                  <a:pt x="86" y="145"/>
                  <a:pt x="86" y="145"/>
                  <a:pt x="86" y="145"/>
                </a:cubicBezTo>
                <a:cubicBezTo>
                  <a:pt x="76" y="154"/>
                  <a:pt x="73" y="158"/>
                  <a:pt x="122" y="261"/>
                </a:cubicBezTo>
                <a:cubicBezTo>
                  <a:pt x="109" y="294"/>
                  <a:pt x="109" y="294"/>
                  <a:pt x="109" y="294"/>
                </a:cubicBezTo>
                <a:cubicBezTo>
                  <a:pt x="0" y="336"/>
                  <a:pt x="0" y="340"/>
                  <a:pt x="0" y="353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48"/>
                  <a:pt x="0" y="453"/>
                  <a:pt x="109" y="492"/>
                </a:cubicBezTo>
                <a:cubicBezTo>
                  <a:pt x="123" y="524"/>
                  <a:pt x="123" y="524"/>
                  <a:pt x="123" y="524"/>
                </a:cubicBezTo>
                <a:cubicBezTo>
                  <a:pt x="76" y="629"/>
                  <a:pt x="79" y="633"/>
                  <a:pt x="88" y="642"/>
                </a:cubicBezTo>
                <a:cubicBezTo>
                  <a:pt x="148" y="700"/>
                  <a:pt x="148" y="700"/>
                  <a:pt x="148" y="700"/>
                </a:cubicBezTo>
                <a:cubicBezTo>
                  <a:pt x="154" y="705"/>
                  <a:pt x="154" y="705"/>
                  <a:pt x="154" y="705"/>
                </a:cubicBezTo>
                <a:cubicBezTo>
                  <a:pt x="161" y="705"/>
                  <a:pt x="161" y="705"/>
                  <a:pt x="161" y="705"/>
                </a:cubicBezTo>
                <a:cubicBezTo>
                  <a:pt x="164" y="705"/>
                  <a:pt x="175" y="705"/>
                  <a:pt x="266" y="664"/>
                </a:cubicBezTo>
                <a:cubicBezTo>
                  <a:pt x="299" y="677"/>
                  <a:pt x="299" y="677"/>
                  <a:pt x="299" y="677"/>
                </a:cubicBezTo>
                <a:cubicBezTo>
                  <a:pt x="342" y="784"/>
                  <a:pt x="347" y="784"/>
                  <a:pt x="359" y="784"/>
                </a:cubicBezTo>
                <a:cubicBezTo>
                  <a:pt x="443" y="784"/>
                  <a:pt x="443" y="784"/>
                  <a:pt x="443" y="784"/>
                </a:cubicBezTo>
                <a:cubicBezTo>
                  <a:pt x="456" y="784"/>
                  <a:pt x="461" y="784"/>
                  <a:pt x="501" y="677"/>
                </a:cubicBezTo>
                <a:cubicBezTo>
                  <a:pt x="534" y="664"/>
                  <a:pt x="534" y="664"/>
                  <a:pt x="534" y="664"/>
                </a:cubicBezTo>
                <a:cubicBezTo>
                  <a:pt x="595" y="689"/>
                  <a:pt x="631" y="703"/>
                  <a:pt x="641" y="703"/>
                </a:cubicBezTo>
                <a:cubicBezTo>
                  <a:pt x="649" y="702"/>
                  <a:pt x="649" y="702"/>
                  <a:pt x="649" y="702"/>
                </a:cubicBezTo>
                <a:cubicBezTo>
                  <a:pt x="714" y="639"/>
                  <a:pt x="714" y="639"/>
                  <a:pt x="714" y="639"/>
                </a:cubicBezTo>
                <a:cubicBezTo>
                  <a:pt x="723" y="630"/>
                  <a:pt x="726" y="627"/>
                  <a:pt x="677" y="523"/>
                </a:cubicBezTo>
                <a:cubicBezTo>
                  <a:pt x="690" y="491"/>
                  <a:pt x="690" y="491"/>
                  <a:pt x="690" y="491"/>
                </a:cubicBezTo>
                <a:cubicBezTo>
                  <a:pt x="800" y="449"/>
                  <a:pt x="800" y="444"/>
                  <a:pt x="800" y="432"/>
                </a:cubicBezTo>
                <a:cubicBezTo>
                  <a:pt x="800" y="349"/>
                  <a:pt x="800" y="349"/>
                  <a:pt x="800" y="349"/>
                </a:cubicBezTo>
                <a:cubicBezTo>
                  <a:pt x="800" y="336"/>
                  <a:pt x="800" y="332"/>
                  <a:pt x="690" y="293"/>
                </a:cubicBezTo>
                <a:close/>
                <a:moveTo>
                  <a:pt x="766" y="423"/>
                </a:moveTo>
                <a:cubicBezTo>
                  <a:pt x="750" y="431"/>
                  <a:pt x="708" y="448"/>
                  <a:pt x="671" y="462"/>
                </a:cubicBezTo>
                <a:cubicBezTo>
                  <a:pt x="665" y="464"/>
                  <a:pt x="665" y="464"/>
                  <a:pt x="665" y="464"/>
                </a:cubicBezTo>
                <a:cubicBezTo>
                  <a:pt x="640" y="524"/>
                  <a:pt x="640" y="524"/>
                  <a:pt x="640" y="524"/>
                </a:cubicBezTo>
                <a:cubicBezTo>
                  <a:pt x="643" y="531"/>
                  <a:pt x="643" y="531"/>
                  <a:pt x="643" y="531"/>
                </a:cubicBezTo>
                <a:cubicBezTo>
                  <a:pt x="659" y="565"/>
                  <a:pt x="677" y="605"/>
                  <a:pt x="683" y="621"/>
                </a:cubicBezTo>
                <a:cubicBezTo>
                  <a:pt x="636" y="667"/>
                  <a:pt x="636" y="667"/>
                  <a:pt x="636" y="667"/>
                </a:cubicBezTo>
                <a:cubicBezTo>
                  <a:pt x="620" y="662"/>
                  <a:pt x="577" y="645"/>
                  <a:pt x="541" y="629"/>
                </a:cubicBezTo>
                <a:cubicBezTo>
                  <a:pt x="535" y="627"/>
                  <a:pt x="535" y="627"/>
                  <a:pt x="535" y="627"/>
                </a:cubicBezTo>
                <a:cubicBezTo>
                  <a:pt x="474" y="651"/>
                  <a:pt x="474" y="651"/>
                  <a:pt x="474" y="651"/>
                </a:cubicBezTo>
                <a:cubicBezTo>
                  <a:pt x="472" y="658"/>
                  <a:pt x="472" y="658"/>
                  <a:pt x="472" y="658"/>
                </a:cubicBezTo>
                <a:cubicBezTo>
                  <a:pt x="458" y="694"/>
                  <a:pt x="442" y="735"/>
                  <a:pt x="434" y="750"/>
                </a:cubicBezTo>
                <a:cubicBezTo>
                  <a:pt x="368" y="750"/>
                  <a:pt x="368" y="750"/>
                  <a:pt x="368" y="750"/>
                </a:cubicBezTo>
                <a:cubicBezTo>
                  <a:pt x="360" y="735"/>
                  <a:pt x="342" y="694"/>
                  <a:pt x="328" y="658"/>
                </a:cubicBezTo>
                <a:cubicBezTo>
                  <a:pt x="325" y="651"/>
                  <a:pt x="325" y="651"/>
                  <a:pt x="325" y="651"/>
                </a:cubicBezTo>
                <a:cubicBezTo>
                  <a:pt x="265" y="627"/>
                  <a:pt x="265" y="627"/>
                  <a:pt x="265" y="627"/>
                </a:cubicBezTo>
                <a:cubicBezTo>
                  <a:pt x="258" y="630"/>
                  <a:pt x="258" y="630"/>
                  <a:pt x="258" y="630"/>
                </a:cubicBezTo>
                <a:cubicBezTo>
                  <a:pt x="223" y="646"/>
                  <a:pt x="181" y="664"/>
                  <a:pt x="166" y="670"/>
                </a:cubicBezTo>
                <a:cubicBezTo>
                  <a:pt x="119" y="624"/>
                  <a:pt x="119" y="624"/>
                  <a:pt x="119" y="624"/>
                </a:cubicBezTo>
                <a:cubicBezTo>
                  <a:pt x="124" y="607"/>
                  <a:pt x="141" y="566"/>
                  <a:pt x="157" y="531"/>
                </a:cubicBezTo>
                <a:cubicBezTo>
                  <a:pt x="160" y="524"/>
                  <a:pt x="160" y="524"/>
                  <a:pt x="160" y="524"/>
                </a:cubicBezTo>
                <a:cubicBezTo>
                  <a:pt x="135" y="465"/>
                  <a:pt x="135" y="465"/>
                  <a:pt x="135" y="465"/>
                </a:cubicBezTo>
                <a:cubicBezTo>
                  <a:pt x="128" y="462"/>
                  <a:pt x="128" y="462"/>
                  <a:pt x="128" y="462"/>
                </a:cubicBezTo>
                <a:cubicBezTo>
                  <a:pt x="92" y="449"/>
                  <a:pt x="50" y="433"/>
                  <a:pt x="34" y="426"/>
                </a:cubicBezTo>
                <a:cubicBezTo>
                  <a:pt x="34" y="362"/>
                  <a:pt x="34" y="362"/>
                  <a:pt x="34" y="362"/>
                </a:cubicBezTo>
                <a:cubicBezTo>
                  <a:pt x="49" y="354"/>
                  <a:pt x="92" y="337"/>
                  <a:pt x="128" y="323"/>
                </a:cubicBezTo>
                <a:cubicBezTo>
                  <a:pt x="135" y="320"/>
                  <a:pt x="135" y="320"/>
                  <a:pt x="135" y="320"/>
                </a:cubicBezTo>
                <a:cubicBezTo>
                  <a:pt x="160" y="260"/>
                  <a:pt x="160" y="260"/>
                  <a:pt x="160" y="260"/>
                </a:cubicBezTo>
                <a:cubicBezTo>
                  <a:pt x="156" y="254"/>
                  <a:pt x="156" y="254"/>
                  <a:pt x="156" y="254"/>
                </a:cubicBezTo>
                <a:cubicBezTo>
                  <a:pt x="140" y="220"/>
                  <a:pt x="122" y="180"/>
                  <a:pt x="116" y="163"/>
                </a:cubicBezTo>
                <a:cubicBezTo>
                  <a:pt x="163" y="118"/>
                  <a:pt x="163" y="118"/>
                  <a:pt x="163" y="118"/>
                </a:cubicBezTo>
                <a:cubicBezTo>
                  <a:pt x="180" y="123"/>
                  <a:pt x="222" y="140"/>
                  <a:pt x="258" y="155"/>
                </a:cubicBezTo>
                <a:cubicBezTo>
                  <a:pt x="265" y="158"/>
                  <a:pt x="265" y="158"/>
                  <a:pt x="265" y="158"/>
                </a:cubicBezTo>
                <a:cubicBezTo>
                  <a:pt x="325" y="133"/>
                  <a:pt x="325" y="133"/>
                  <a:pt x="325" y="133"/>
                </a:cubicBezTo>
                <a:cubicBezTo>
                  <a:pt x="328" y="126"/>
                  <a:pt x="328" y="126"/>
                  <a:pt x="328" y="126"/>
                </a:cubicBezTo>
                <a:cubicBezTo>
                  <a:pt x="341" y="91"/>
                  <a:pt x="357" y="50"/>
                  <a:pt x="365" y="34"/>
                </a:cubicBezTo>
                <a:cubicBezTo>
                  <a:pt x="431" y="34"/>
                  <a:pt x="431" y="34"/>
                  <a:pt x="431" y="34"/>
                </a:cubicBezTo>
                <a:cubicBezTo>
                  <a:pt x="439" y="50"/>
                  <a:pt x="457" y="91"/>
                  <a:pt x="471" y="127"/>
                </a:cubicBezTo>
                <a:cubicBezTo>
                  <a:pt x="474" y="133"/>
                  <a:pt x="474" y="133"/>
                  <a:pt x="474" y="133"/>
                </a:cubicBezTo>
                <a:cubicBezTo>
                  <a:pt x="534" y="158"/>
                  <a:pt x="534" y="158"/>
                  <a:pt x="534" y="158"/>
                </a:cubicBezTo>
                <a:cubicBezTo>
                  <a:pt x="541" y="155"/>
                  <a:pt x="541" y="155"/>
                  <a:pt x="541" y="155"/>
                </a:cubicBezTo>
                <a:cubicBezTo>
                  <a:pt x="576" y="138"/>
                  <a:pt x="619" y="120"/>
                  <a:pt x="634" y="115"/>
                </a:cubicBezTo>
                <a:cubicBezTo>
                  <a:pt x="681" y="161"/>
                  <a:pt x="681" y="161"/>
                  <a:pt x="681" y="161"/>
                </a:cubicBezTo>
                <a:cubicBezTo>
                  <a:pt x="675" y="177"/>
                  <a:pt x="658" y="218"/>
                  <a:pt x="642" y="253"/>
                </a:cubicBezTo>
                <a:cubicBezTo>
                  <a:pt x="639" y="260"/>
                  <a:pt x="639" y="260"/>
                  <a:pt x="639" y="260"/>
                </a:cubicBezTo>
                <a:cubicBezTo>
                  <a:pt x="664" y="320"/>
                  <a:pt x="664" y="320"/>
                  <a:pt x="664" y="320"/>
                </a:cubicBezTo>
                <a:cubicBezTo>
                  <a:pt x="672" y="322"/>
                  <a:pt x="672" y="322"/>
                  <a:pt x="672" y="322"/>
                </a:cubicBezTo>
                <a:cubicBezTo>
                  <a:pt x="708" y="335"/>
                  <a:pt x="750" y="351"/>
                  <a:pt x="766" y="359"/>
                </a:cubicBezTo>
                <a:lnTo>
                  <a:pt x="766" y="4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80" name="组合 48"/>
          <p:cNvGrpSpPr/>
          <p:nvPr/>
        </p:nvGrpSpPr>
        <p:grpSpPr>
          <a:xfrm>
            <a:off x="677369" y="1779662"/>
            <a:ext cx="1518367" cy="3045214"/>
            <a:chOff x="4039127" y="1860362"/>
            <a:chExt cx="1123426" cy="2253126"/>
          </a:xfrm>
          <a:solidFill>
            <a:srgbClr val="168EA6"/>
          </a:solidFill>
        </p:grpSpPr>
        <p:sp>
          <p:nvSpPr>
            <p:cNvPr id="81" name="Oval 5"/>
            <p:cNvSpPr/>
            <p:nvPr/>
          </p:nvSpPr>
          <p:spPr>
            <a:xfrm>
              <a:off x="4442224" y="3402372"/>
              <a:ext cx="317234" cy="31723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36576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16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82" name="Oval 14"/>
            <p:cNvSpPr/>
            <p:nvPr/>
          </p:nvSpPr>
          <p:spPr>
            <a:xfrm>
              <a:off x="4533300" y="3038691"/>
              <a:ext cx="135082" cy="135082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微軟正黑體"/>
                <a:ea typeface="微軟正黑體"/>
                <a:cs typeface="微軟正黑體"/>
              </a:endParaRPr>
            </a:p>
          </p:txBody>
        </p:sp>
        <p:cxnSp>
          <p:nvCxnSpPr>
            <p:cNvPr id="83" name="Straight Connector 19"/>
            <p:cNvCxnSpPr>
              <a:stCxn id="81" idx="0"/>
              <a:endCxn id="82" idx="4"/>
            </p:cNvCxnSpPr>
            <p:nvPr/>
          </p:nvCxnSpPr>
          <p:spPr>
            <a:xfrm flipV="1">
              <a:off x="4600840" y="3173772"/>
              <a:ext cx="0" cy="228600"/>
            </a:xfrm>
            <a:prstGeom prst="line">
              <a:avLst/>
            </a:prstGeom>
            <a:grpFill/>
            <a:ln w="6350" cmpd="sng">
              <a:solidFill>
                <a:schemeClr val="tx1">
                  <a:lumMod val="65000"/>
                  <a:alpha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Oval 26"/>
            <p:cNvSpPr/>
            <p:nvPr/>
          </p:nvSpPr>
          <p:spPr>
            <a:xfrm>
              <a:off x="4039127" y="1860362"/>
              <a:ext cx="1123426" cy="1123426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85" name="TextBox 33"/>
            <p:cNvSpPr txBox="1"/>
            <p:nvPr/>
          </p:nvSpPr>
          <p:spPr>
            <a:xfrm>
              <a:off x="4071537" y="3859572"/>
              <a:ext cx="1061829" cy="253916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algn="ctr"/>
              <a:r>
                <a:rPr lang="zh-TW" altLang="en-US" sz="2400" b="1" dirty="0">
                  <a:solidFill>
                    <a:schemeClr val="accent6"/>
                  </a:solidFill>
                  <a:latin typeface="微軟正黑體"/>
                  <a:ea typeface="微軟正黑體"/>
                  <a:cs typeface="微軟正黑體"/>
                </a:rPr>
                <a:t>勇於嘗試創新</a:t>
              </a:r>
              <a:endParaRPr lang="zh-CN" altLang="en-US" sz="2400" b="1" dirty="0">
                <a:solidFill>
                  <a:schemeClr val="accent6"/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</p:grpSp>
      <p:sp>
        <p:nvSpPr>
          <p:cNvPr id="86" name="Freeform: Shape 42"/>
          <p:cNvSpPr>
            <a:spLocks/>
          </p:cNvSpPr>
          <p:nvPr/>
        </p:nvSpPr>
        <p:spPr bwMode="auto">
          <a:xfrm>
            <a:off x="1043608" y="2061371"/>
            <a:ext cx="792088" cy="861637"/>
          </a:xfrm>
          <a:custGeom>
            <a:avLst/>
            <a:gdLst>
              <a:gd name="T0" fmla="*/ 2 w 802"/>
              <a:gd name="T1" fmla="*/ 942 h 986"/>
              <a:gd name="T2" fmla="*/ 9 w 802"/>
              <a:gd name="T3" fmla="*/ 970 h 986"/>
              <a:gd name="T4" fmla="*/ 48 w 802"/>
              <a:gd name="T5" fmla="*/ 980 h 986"/>
              <a:gd name="T6" fmla="*/ 194 w 802"/>
              <a:gd name="T7" fmla="*/ 916 h 986"/>
              <a:gd name="T8" fmla="*/ 27 w 802"/>
              <a:gd name="T9" fmla="*/ 785 h 986"/>
              <a:gd name="T10" fmla="*/ 2 w 802"/>
              <a:gd name="T11" fmla="*/ 942 h 986"/>
              <a:gd name="T12" fmla="*/ 145 w 802"/>
              <a:gd name="T13" fmla="*/ 910 h 986"/>
              <a:gd name="T14" fmla="*/ 38 w 802"/>
              <a:gd name="T15" fmla="*/ 956 h 986"/>
              <a:gd name="T16" fmla="*/ 29 w 802"/>
              <a:gd name="T17" fmla="*/ 954 h 986"/>
              <a:gd name="T18" fmla="*/ 27 w 802"/>
              <a:gd name="T19" fmla="*/ 946 h 986"/>
              <a:gd name="T20" fmla="*/ 45 w 802"/>
              <a:gd name="T21" fmla="*/ 831 h 986"/>
              <a:gd name="T22" fmla="*/ 145 w 802"/>
              <a:gd name="T23" fmla="*/ 910 h 986"/>
              <a:gd name="T24" fmla="*/ 801 w 802"/>
              <a:gd name="T25" fmla="*/ 101 h 986"/>
              <a:gd name="T26" fmla="*/ 794 w 802"/>
              <a:gd name="T27" fmla="*/ 89 h 986"/>
              <a:gd name="T28" fmla="*/ 687 w 802"/>
              <a:gd name="T29" fmla="*/ 4 h 986"/>
              <a:gd name="T30" fmla="*/ 675 w 802"/>
              <a:gd name="T31" fmla="*/ 0 h 986"/>
              <a:gd name="T32" fmla="*/ 660 w 802"/>
              <a:gd name="T33" fmla="*/ 7 h 986"/>
              <a:gd name="T34" fmla="*/ 574 w 802"/>
              <a:gd name="T35" fmla="*/ 116 h 986"/>
              <a:gd name="T36" fmla="*/ 570 w 802"/>
              <a:gd name="T37" fmla="*/ 130 h 986"/>
              <a:gd name="T38" fmla="*/ 577 w 802"/>
              <a:gd name="T39" fmla="*/ 142 h 986"/>
              <a:gd name="T40" fmla="*/ 684 w 802"/>
              <a:gd name="T41" fmla="*/ 227 h 986"/>
              <a:gd name="T42" fmla="*/ 696 w 802"/>
              <a:gd name="T43" fmla="*/ 231 h 986"/>
              <a:gd name="T44" fmla="*/ 710 w 802"/>
              <a:gd name="T45" fmla="*/ 225 h 986"/>
              <a:gd name="T46" fmla="*/ 797 w 802"/>
              <a:gd name="T47" fmla="*/ 115 h 986"/>
              <a:gd name="T48" fmla="*/ 801 w 802"/>
              <a:gd name="T49" fmla="*/ 101 h 986"/>
              <a:gd name="T50" fmla="*/ 695 w 802"/>
              <a:gd name="T51" fmla="*/ 204 h 986"/>
              <a:gd name="T52" fmla="*/ 598 w 802"/>
              <a:gd name="T53" fmla="*/ 127 h 986"/>
              <a:gd name="T54" fmla="*/ 676 w 802"/>
              <a:gd name="T55" fmla="*/ 27 h 986"/>
              <a:gd name="T56" fmla="*/ 773 w 802"/>
              <a:gd name="T57" fmla="*/ 104 h 986"/>
              <a:gd name="T58" fmla="*/ 695 w 802"/>
              <a:gd name="T59" fmla="*/ 204 h 986"/>
              <a:gd name="T60" fmla="*/ 37 w 802"/>
              <a:gd name="T61" fmla="*/ 774 h 986"/>
              <a:gd name="T62" fmla="*/ 201 w 802"/>
              <a:gd name="T63" fmla="*/ 903 h 986"/>
              <a:gd name="T64" fmla="*/ 698 w 802"/>
              <a:gd name="T65" fmla="*/ 269 h 986"/>
              <a:gd name="T66" fmla="*/ 534 w 802"/>
              <a:gd name="T67" fmla="*/ 140 h 986"/>
              <a:gd name="T68" fmla="*/ 37 w 802"/>
              <a:gd name="T69" fmla="*/ 774 h 986"/>
              <a:gd name="T70" fmla="*/ 608 w 802"/>
              <a:gd name="T71" fmla="*/ 231 h 986"/>
              <a:gd name="T72" fmla="*/ 460 w 802"/>
              <a:gd name="T73" fmla="*/ 423 h 986"/>
              <a:gd name="T74" fmla="*/ 438 w 802"/>
              <a:gd name="T75" fmla="*/ 406 h 986"/>
              <a:gd name="T76" fmla="*/ 587 w 802"/>
              <a:gd name="T77" fmla="*/ 214 h 986"/>
              <a:gd name="T78" fmla="*/ 608 w 802"/>
              <a:gd name="T79" fmla="*/ 231 h 986"/>
              <a:gd name="T80" fmla="*/ 568 w 802"/>
              <a:gd name="T81" fmla="*/ 199 h 986"/>
              <a:gd name="T82" fmla="*/ 403 w 802"/>
              <a:gd name="T83" fmla="*/ 411 h 986"/>
              <a:gd name="T84" fmla="*/ 465 w 802"/>
              <a:gd name="T85" fmla="*/ 459 h 986"/>
              <a:gd name="T86" fmla="*/ 628 w 802"/>
              <a:gd name="T87" fmla="*/ 246 h 986"/>
              <a:gd name="T88" fmla="*/ 663 w 802"/>
              <a:gd name="T89" fmla="*/ 273 h 986"/>
              <a:gd name="T90" fmla="*/ 197 w 802"/>
              <a:gd name="T91" fmla="*/ 867 h 986"/>
              <a:gd name="T92" fmla="*/ 72 w 802"/>
              <a:gd name="T93" fmla="*/ 770 h 986"/>
              <a:gd name="T94" fmla="*/ 538 w 802"/>
              <a:gd name="T95" fmla="*/ 176 h 986"/>
              <a:gd name="T96" fmla="*/ 568 w 802"/>
              <a:gd name="T97" fmla="*/ 19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802" h="986">
                <a:moveTo>
                  <a:pt x="2" y="942"/>
                </a:moveTo>
                <a:cubicBezTo>
                  <a:pt x="0" y="952"/>
                  <a:pt x="3" y="962"/>
                  <a:pt x="9" y="970"/>
                </a:cubicBezTo>
                <a:cubicBezTo>
                  <a:pt x="21" y="986"/>
                  <a:pt x="40" y="983"/>
                  <a:pt x="48" y="980"/>
                </a:cubicBezTo>
                <a:cubicBezTo>
                  <a:pt x="194" y="916"/>
                  <a:pt x="194" y="916"/>
                  <a:pt x="194" y="916"/>
                </a:cubicBezTo>
                <a:cubicBezTo>
                  <a:pt x="27" y="785"/>
                  <a:pt x="27" y="785"/>
                  <a:pt x="27" y="785"/>
                </a:cubicBezTo>
                <a:lnTo>
                  <a:pt x="2" y="942"/>
                </a:lnTo>
                <a:close/>
                <a:moveTo>
                  <a:pt x="145" y="910"/>
                </a:moveTo>
                <a:cubicBezTo>
                  <a:pt x="38" y="956"/>
                  <a:pt x="38" y="956"/>
                  <a:pt x="38" y="956"/>
                </a:cubicBezTo>
                <a:cubicBezTo>
                  <a:pt x="37" y="957"/>
                  <a:pt x="33" y="958"/>
                  <a:pt x="29" y="954"/>
                </a:cubicBezTo>
                <a:cubicBezTo>
                  <a:pt x="27" y="952"/>
                  <a:pt x="26" y="950"/>
                  <a:pt x="27" y="946"/>
                </a:cubicBezTo>
                <a:cubicBezTo>
                  <a:pt x="45" y="831"/>
                  <a:pt x="45" y="831"/>
                  <a:pt x="45" y="831"/>
                </a:cubicBezTo>
                <a:lnTo>
                  <a:pt x="145" y="910"/>
                </a:lnTo>
                <a:close/>
                <a:moveTo>
                  <a:pt x="801" y="101"/>
                </a:moveTo>
                <a:cubicBezTo>
                  <a:pt x="801" y="96"/>
                  <a:pt x="798" y="92"/>
                  <a:pt x="794" y="89"/>
                </a:cubicBezTo>
                <a:cubicBezTo>
                  <a:pt x="687" y="4"/>
                  <a:pt x="687" y="4"/>
                  <a:pt x="687" y="4"/>
                </a:cubicBezTo>
                <a:cubicBezTo>
                  <a:pt x="684" y="1"/>
                  <a:pt x="679" y="0"/>
                  <a:pt x="675" y="0"/>
                </a:cubicBezTo>
                <a:cubicBezTo>
                  <a:pt x="669" y="0"/>
                  <a:pt x="664" y="2"/>
                  <a:pt x="660" y="7"/>
                </a:cubicBezTo>
                <a:cubicBezTo>
                  <a:pt x="574" y="116"/>
                  <a:pt x="574" y="116"/>
                  <a:pt x="574" y="116"/>
                </a:cubicBezTo>
                <a:cubicBezTo>
                  <a:pt x="571" y="120"/>
                  <a:pt x="569" y="125"/>
                  <a:pt x="570" y="130"/>
                </a:cubicBezTo>
                <a:cubicBezTo>
                  <a:pt x="570" y="135"/>
                  <a:pt x="573" y="139"/>
                  <a:pt x="577" y="142"/>
                </a:cubicBezTo>
                <a:cubicBezTo>
                  <a:pt x="684" y="227"/>
                  <a:pt x="684" y="227"/>
                  <a:pt x="684" y="227"/>
                </a:cubicBezTo>
                <a:cubicBezTo>
                  <a:pt x="687" y="230"/>
                  <a:pt x="691" y="231"/>
                  <a:pt x="696" y="231"/>
                </a:cubicBezTo>
                <a:cubicBezTo>
                  <a:pt x="701" y="231"/>
                  <a:pt x="707" y="229"/>
                  <a:pt x="710" y="225"/>
                </a:cubicBezTo>
                <a:cubicBezTo>
                  <a:pt x="797" y="115"/>
                  <a:pt x="797" y="115"/>
                  <a:pt x="797" y="115"/>
                </a:cubicBezTo>
                <a:cubicBezTo>
                  <a:pt x="800" y="112"/>
                  <a:pt x="802" y="107"/>
                  <a:pt x="801" y="101"/>
                </a:cubicBezTo>
                <a:close/>
                <a:moveTo>
                  <a:pt x="695" y="204"/>
                </a:moveTo>
                <a:cubicBezTo>
                  <a:pt x="598" y="127"/>
                  <a:pt x="598" y="127"/>
                  <a:pt x="598" y="127"/>
                </a:cubicBezTo>
                <a:cubicBezTo>
                  <a:pt x="676" y="27"/>
                  <a:pt x="676" y="27"/>
                  <a:pt x="676" y="27"/>
                </a:cubicBezTo>
                <a:cubicBezTo>
                  <a:pt x="773" y="104"/>
                  <a:pt x="773" y="104"/>
                  <a:pt x="773" y="104"/>
                </a:cubicBezTo>
                <a:lnTo>
                  <a:pt x="695" y="204"/>
                </a:lnTo>
                <a:close/>
                <a:moveTo>
                  <a:pt x="37" y="774"/>
                </a:moveTo>
                <a:cubicBezTo>
                  <a:pt x="201" y="903"/>
                  <a:pt x="201" y="903"/>
                  <a:pt x="201" y="903"/>
                </a:cubicBezTo>
                <a:cubicBezTo>
                  <a:pt x="698" y="269"/>
                  <a:pt x="698" y="269"/>
                  <a:pt x="698" y="269"/>
                </a:cubicBezTo>
                <a:cubicBezTo>
                  <a:pt x="534" y="140"/>
                  <a:pt x="534" y="140"/>
                  <a:pt x="534" y="140"/>
                </a:cubicBezTo>
                <a:lnTo>
                  <a:pt x="37" y="774"/>
                </a:lnTo>
                <a:close/>
                <a:moveTo>
                  <a:pt x="608" y="231"/>
                </a:moveTo>
                <a:cubicBezTo>
                  <a:pt x="460" y="423"/>
                  <a:pt x="460" y="423"/>
                  <a:pt x="460" y="423"/>
                </a:cubicBezTo>
                <a:cubicBezTo>
                  <a:pt x="438" y="406"/>
                  <a:pt x="438" y="406"/>
                  <a:pt x="438" y="406"/>
                </a:cubicBezTo>
                <a:cubicBezTo>
                  <a:pt x="587" y="214"/>
                  <a:pt x="587" y="214"/>
                  <a:pt x="587" y="214"/>
                </a:cubicBezTo>
                <a:lnTo>
                  <a:pt x="608" y="231"/>
                </a:lnTo>
                <a:close/>
                <a:moveTo>
                  <a:pt x="568" y="199"/>
                </a:moveTo>
                <a:cubicBezTo>
                  <a:pt x="403" y="411"/>
                  <a:pt x="403" y="411"/>
                  <a:pt x="403" y="411"/>
                </a:cubicBezTo>
                <a:cubicBezTo>
                  <a:pt x="465" y="459"/>
                  <a:pt x="465" y="459"/>
                  <a:pt x="465" y="459"/>
                </a:cubicBezTo>
                <a:cubicBezTo>
                  <a:pt x="628" y="246"/>
                  <a:pt x="628" y="246"/>
                  <a:pt x="628" y="246"/>
                </a:cubicBezTo>
                <a:cubicBezTo>
                  <a:pt x="663" y="273"/>
                  <a:pt x="663" y="273"/>
                  <a:pt x="663" y="273"/>
                </a:cubicBezTo>
                <a:cubicBezTo>
                  <a:pt x="197" y="867"/>
                  <a:pt x="197" y="867"/>
                  <a:pt x="197" y="867"/>
                </a:cubicBezTo>
                <a:cubicBezTo>
                  <a:pt x="72" y="770"/>
                  <a:pt x="72" y="770"/>
                  <a:pt x="72" y="770"/>
                </a:cubicBezTo>
                <a:cubicBezTo>
                  <a:pt x="538" y="176"/>
                  <a:pt x="538" y="176"/>
                  <a:pt x="538" y="176"/>
                </a:cubicBezTo>
                <a:lnTo>
                  <a:pt x="568" y="1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34721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6889E5-618A-45B5-9BFC-5945BA5FD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>
                <a:solidFill>
                  <a:srgbClr val="168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研習六：智慧查找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E2E923B-2BF1-472F-B0D8-84EFA81FFA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5" t="17105" r="7727" b="26061"/>
          <a:stretch/>
        </p:blipFill>
        <p:spPr>
          <a:xfrm>
            <a:off x="512618" y="1385780"/>
            <a:ext cx="8118764" cy="292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4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51216B-FBE5-4FE3-9B99-0571ACC0F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EC622EA-596A-48A4-A259-0A8F483D8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960E64E-EB59-4E10-B175-7AC9215C7A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3" t="17508" r="5151" b="7071"/>
          <a:stretch/>
        </p:blipFill>
        <p:spPr>
          <a:xfrm>
            <a:off x="349827" y="484801"/>
            <a:ext cx="8319655" cy="387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DF7A7C8-6CCA-4727-9BB5-4A165E18D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6176" y="771550"/>
            <a:ext cx="3177757" cy="201684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solidFill>
                  <a:srgbClr val="168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點選感興趣主題</a:t>
            </a:r>
            <a:endParaRPr lang="en-US" altLang="zh-TW" sz="2400" dirty="0">
              <a:solidFill>
                <a:srgbClr val="168EA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>
                <a:solidFill>
                  <a:srgbClr val="168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據不同情況點選</a:t>
            </a:r>
            <a:endParaRPr lang="en-US" altLang="zh-TW" sz="2400" dirty="0">
              <a:solidFill>
                <a:srgbClr val="168EA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>
                <a:solidFill>
                  <a:srgbClr val="168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即得到相關說明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DBA2C4E-293F-473D-9620-BE76B1253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15488" r="16325" b="9899"/>
          <a:stretch/>
        </p:blipFill>
        <p:spPr>
          <a:xfrm>
            <a:off x="-180528" y="0"/>
            <a:ext cx="62901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3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B2439E-989B-4743-9901-194EE9FDF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28555A4-AC43-48EC-B32B-B4C5F9D46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9773ED1-18E4-408E-B456-9F3224AEB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7" t="23031" r="15682" b="9930"/>
          <a:stretch/>
        </p:blipFill>
        <p:spPr>
          <a:xfrm>
            <a:off x="519544" y="360218"/>
            <a:ext cx="7704860" cy="417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2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75B2AC-54A8-4EC3-87D6-AED749D20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查找結果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C202E01-0754-42B3-B8DC-D6EEE68EA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6F2D689-FEF5-4C2B-801D-FD181A46A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48" t="36498" r="16591" b="25522"/>
          <a:stretch/>
        </p:blipFill>
        <p:spPr>
          <a:xfrm>
            <a:off x="430519" y="1535451"/>
            <a:ext cx="8174885" cy="254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1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F31FF64-DA9B-46AE-9F0F-A6902CFFC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92AB13B-BE1E-429C-80B0-9F363FA7DB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2" t="18413" r="4732" b="5964"/>
          <a:stretch/>
        </p:blipFill>
        <p:spPr>
          <a:xfrm>
            <a:off x="124274" y="506017"/>
            <a:ext cx="8895452" cy="4126706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3BC9C808-45E4-4DDA-B4DF-EC558A08F651}"/>
              </a:ext>
            </a:extLst>
          </p:cNvPr>
          <p:cNvSpPr/>
          <p:nvPr/>
        </p:nvSpPr>
        <p:spPr>
          <a:xfrm>
            <a:off x="3518807" y="159544"/>
            <a:ext cx="4220936" cy="12096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A1C87721-12E7-4953-8673-68558D3A68E0}"/>
              </a:ext>
            </a:extLst>
          </p:cNvPr>
          <p:cNvGrpSpPr/>
          <p:nvPr/>
        </p:nvGrpSpPr>
        <p:grpSpPr>
          <a:xfrm>
            <a:off x="4784544" y="1500188"/>
            <a:ext cx="1915909" cy="1024582"/>
            <a:chOff x="7805423" y="1347444"/>
            <a:chExt cx="2554545" cy="1366109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7ECA1E60-EAF3-4FE3-90A3-C174C7B76572}"/>
                </a:ext>
              </a:extLst>
            </p:cNvPr>
            <p:cNvSpPr txBox="1"/>
            <p:nvPr/>
          </p:nvSpPr>
          <p:spPr>
            <a:xfrm>
              <a:off x="7805423" y="2036445"/>
              <a:ext cx="2554545" cy="67710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27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攏底加啦！</a:t>
              </a:r>
            </a:p>
          </p:txBody>
        </p:sp>
        <p:sp>
          <p:nvSpPr>
            <p:cNvPr id="9" name="箭號: 向右 8">
              <a:extLst>
                <a:ext uri="{FF2B5EF4-FFF2-40B4-BE49-F238E27FC236}">
                  <a16:creationId xmlns:a16="http://schemas.microsoft.com/office/drawing/2014/main" id="{4B3FD646-F51F-4DC0-B15A-6559E45D3385}"/>
                </a:ext>
              </a:extLst>
            </p:cNvPr>
            <p:cNvSpPr/>
            <p:nvPr/>
          </p:nvSpPr>
          <p:spPr>
            <a:xfrm rot="16200000">
              <a:off x="8697980" y="1409424"/>
              <a:ext cx="516121" cy="39216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314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EBC54E-1362-472A-8083-5CF521960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點選</a:t>
            </a:r>
            <a:r>
              <a:rPr lang="zh-TW" altLang="en-US" dirty="0">
                <a:solidFill>
                  <a:schemeClr val="accent3"/>
                </a:solidFill>
              </a:rPr>
              <a:t> 會員登入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3A58E50-9ACD-4EBA-A348-69EF7C950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6" t="15001" r="4326" b="36000"/>
          <a:stretch/>
        </p:blipFill>
        <p:spPr>
          <a:xfrm>
            <a:off x="333872" y="2035137"/>
            <a:ext cx="8352928" cy="252028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388BEB6-9337-4C00-839E-84C73C5FD8F8}"/>
              </a:ext>
            </a:extLst>
          </p:cNvPr>
          <p:cNvSpPr/>
          <p:nvPr/>
        </p:nvSpPr>
        <p:spPr>
          <a:xfrm>
            <a:off x="7128284" y="1963129"/>
            <a:ext cx="936104" cy="3234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箭號: 向下 5">
            <a:extLst>
              <a:ext uri="{FF2B5EF4-FFF2-40B4-BE49-F238E27FC236}">
                <a16:creationId xmlns:a16="http://schemas.microsoft.com/office/drawing/2014/main" id="{F2F7ED72-8F0C-4596-A692-FE7E808BC912}"/>
              </a:ext>
            </a:extLst>
          </p:cNvPr>
          <p:cNvSpPr/>
          <p:nvPr/>
        </p:nvSpPr>
        <p:spPr>
          <a:xfrm>
            <a:off x="7380312" y="1203598"/>
            <a:ext cx="432048" cy="64807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163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090C6A-700C-4C59-8453-D756572B6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登入頁面，點選 </a:t>
            </a:r>
            <a:r>
              <a:rPr lang="zh-TW" altLang="en-US" dirty="0">
                <a:solidFill>
                  <a:schemeClr val="accent3"/>
                </a:solidFill>
              </a:rPr>
              <a:t>前往登入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DC9E12-E1EC-45C3-A599-512F2CE6C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042151A-A5CF-4709-AC44-96D35BF005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" t="23333" r="3538" b="13601"/>
          <a:stretch/>
        </p:blipFill>
        <p:spPr>
          <a:xfrm>
            <a:off x="179512" y="1200151"/>
            <a:ext cx="8568952" cy="3243808"/>
          </a:xfrm>
          <a:prstGeom prst="rect">
            <a:avLst/>
          </a:prstGeom>
        </p:spPr>
      </p:pic>
      <p:sp>
        <p:nvSpPr>
          <p:cNvPr id="6" name="箭號: 向下 5">
            <a:extLst>
              <a:ext uri="{FF2B5EF4-FFF2-40B4-BE49-F238E27FC236}">
                <a16:creationId xmlns:a16="http://schemas.microsoft.com/office/drawing/2014/main" id="{21289971-3928-4EE7-8675-6FF854C59A53}"/>
              </a:ext>
            </a:extLst>
          </p:cNvPr>
          <p:cNvSpPr/>
          <p:nvPr/>
        </p:nvSpPr>
        <p:spPr>
          <a:xfrm rot="5400000">
            <a:off x="5112060" y="3547305"/>
            <a:ext cx="432048" cy="64807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D01AD81-C4B4-47E7-9DF1-5C131B41E468}"/>
              </a:ext>
            </a:extLst>
          </p:cNvPr>
          <p:cNvSpPr/>
          <p:nvPr/>
        </p:nvSpPr>
        <p:spPr>
          <a:xfrm>
            <a:off x="3995936" y="3655317"/>
            <a:ext cx="864096" cy="5006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4127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85AFF5-8900-4D64-B0E0-F6F6903BC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674B45C-8197-4DB6-A2AC-72FAB065A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8870D5E-C293-4E14-B968-6DA509EBC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0" t="13601" r="19288" b="12200"/>
          <a:stretch/>
        </p:blipFill>
        <p:spPr>
          <a:xfrm>
            <a:off x="899592" y="24337"/>
            <a:ext cx="7344816" cy="492753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607C63D-2354-41D9-BA3C-00319AFB966C}"/>
              </a:ext>
            </a:extLst>
          </p:cNvPr>
          <p:cNvSpPr/>
          <p:nvPr/>
        </p:nvSpPr>
        <p:spPr>
          <a:xfrm>
            <a:off x="6948264" y="3974964"/>
            <a:ext cx="1224136" cy="5006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箭號: 向下 6">
            <a:extLst>
              <a:ext uri="{FF2B5EF4-FFF2-40B4-BE49-F238E27FC236}">
                <a16:creationId xmlns:a16="http://schemas.microsoft.com/office/drawing/2014/main" id="{A83008F9-CFA3-45EC-B7CC-293753195599}"/>
              </a:ext>
            </a:extLst>
          </p:cNvPr>
          <p:cNvSpPr/>
          <p:nvPr/>
        </p:nvSpPr>
        <p:spPr>
          <a:xfrm>
            <a:off x="7308304" y="3236841"/>
            <a:ext cx="432048" cy="64807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127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534AF9-C273-4513-85BB-AD65C31C7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3"/>
                </a:solidFill>
              </a:rPr>
              <a:t>申請一般會員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471DA30-5B32-4C8C-B1A9-F122AC3794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0" t="13601" r="18500" b="45800"/>
          <a:stretch/>
        </p:blipFill>
        <p:spPr>
          <a:xfrm>
            <a:off x="179512" y="1347614"/>
            <a:ext cx="8784976" cy="318455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1E227B0-29CE-4FB2-8797-180817D7289A}"/>
              </a:ext>
            </a:extLst>
          </p:cNvPr>
          <p:cNvSpPr/>
          <p:nvPr/>
        </p:nvSpPr>
        <p:spPr>
          <a:xfrm>
            <a:off x="2123728" y="2464301"/>
            <a:ext cx="2376264" cy="11405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箭號: 向下 6">
            <a:extLst>
              <a:ext uri="{FF2B5EF4-FFF2-40B4-BE49-F238E27FC236}">
                <a16:creationId xmlns:a16="http://schemas.microsoft.com/office/drawing/2014/main" id="{8E25A01D-D111-4909-B165-42FB46D4B743}"/>
              </a:ext>
            </a:extLst>
          </p:cNvPr>
          <p:cNvSpPr/>
          <p:nvPr/>
        </p:nvSpPr>
        <p:spPr>
          <a:xfrm>
            <a:off x="2987824" y="1688567"/>
            <a:ext cx="432048" cy="64807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426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>
            <a:extLst>
              <a:ext uri="{FF2B5EF4-FFF2-40B4-BE49-F238E27FC236}">
                <a16:creationId xmlns:a16="http://schemas.microsoft.com/office/drawing/2014/main" id="{214D78EA-7946-4AB1-8728-7E2038AEB3A3}"/>
              </a:ext>
            </a:extLst>
          </p:cNvPr>
          <p:cNvSpPr/>
          <p:nvPr/>
        </p:nvSpPr>
        <p:spPr>
          <a:xfrm>
            <a:off x="251520" y="10497"/>
            <a:ext cx="64087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9600" b="1" spc="3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NO FAKE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6012160" y="339502"/>
            <a:ext cx="2808312" cy="1008112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zh-TW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  <a:cs typeface="微軟正黑體"/>
              </a:rPr>
              <a:t>諾非客</a:t>
            </a:r>
            <a:endParaRPr lang="en-US" altLang="zh-TW" sz="4800" dirty="0">
              <a:solidFill>
                <a:schemeClr val="tx1">
                  <a:lumMod val="65000"/>
                  <a:lumOff val="3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algn="r"/>
            <a:r>
              <a:rPr lang="zh-TW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  <a:cs typeface="微軟正黑體"/>
              </a:rPr>
              <a:t>研習目標</a:t>
            </a:r>
            <a:endParaRPr lang="en-GB" altLang="zh-CN" sz="4800" dirty="0">
              <a:solidFill>
                <a:schemeClr val="tx1">
                  <a:lumMod val="65000"/>
                  <a:lumOff val="3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689738" y="-94472"/>
            <a:ext cx="184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0" name="组合 36"/>
          <p:cNvGrpSpPr/>
          <p:nvPr/>
        </p:nvGrpSpPr>
        <p:grpSpPr>
          <a:xfrm>
            <a:off x="1331640" y="2571750"/>
            <a:ext cx="2389794" cy="2637613"/>
            <a:chOff x="1219668" y="1893202"/>
            <a:chExt cx="1963341" cy="2166937"/>
          </a:xfrm>
        </p:grpSpPr>
        <p:sp>
          <p:nvSpPr>
            <p:cNvPr id="41" name="Freeform: Shape 26"/>
            <p:cNvSpPr>
              <a:spLocks/>
            </p:cNvSpPr>
            <p:nvPr/>
          </p:nvSpPr>
          <p:spPr bwMode="auto">
            <a:xfrm rot="10800000">
              <a:off x="1219668" y="1893202"/>
              <a:ext cx="1963341" cy="2166937"/>
            </a:xfrm>
            <a:custGeom>
              <a:avLst/>
              <a:gdLst>
                <a:gd name="T0" fmla="*/ 239 w 697"/>
                <a:gd name="T1" fmla="*/ 767 h 767"/>
                <a:gd name="T2" fmla="*/ 212 w 697"/>
                <a:gd name="T3" fmla="*/ 766 h 767"/>
                <a:gd name="T4" fmla="*/ 4 w 697"/>
                <a:gd name="T5" fmla="*/ 355 h 767"/>
                <a:gd name="T6" fmla="*/ 32 w 697"/>
                <a:gd name="T7" fmla="*/ 315 h 767"/>
                <a:gd name="T8" fmla="*/ 427 w 697"/>
                <a:gd name="T9" fmla="*/ 315 h 767"/>
                <a:gd name="T10" fmla="*/ 544 w 697"/>
                <a:gd name="T11" fmla="*/ 91 h 767"/>
                <a:gd name="T12" fmla="*/ 620 w 697"/>
                <a:gd name="T13" fmla="*/ 78 h 767"/>
                <a:gd name="T14" fmla="*/ 681 w 697"/>
                <a:gd name="T15" fmla="*/ 206 h 767"/>
                <a:gd name="T16" fmla="*/ 639 w 697"/>
                <a:gd name="T17" fmla="*/ 254 h 767"/>
                <a:gd name="T18" fmla="*/ 504 w 697"/>
                <a:gd name="T19" fmla="*/ 256 h 767"/>
                <a:gd name="T20" fmla="*/ 239 w 697"/>
                <a:gd name="T21" fmla="*/ 767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7" h="767">
                  <a:moveTo>
                    <a:pt x="239" y="767"/>
                  </a:moveTo>
                  <a:cubicBezTo>
                    <a:pt x="212" y="766"/>
                    <a:pt x="212" y="766"/>
                    <a:pt x="212" y="766"/>
                  </a:cubicBezTo>
                  <a:cubicBezTo>
                    <a:pt x="4" y="355"/>
                    <a:pt x="4" y="355"/>
                    <a:pt x="4" y="355"/>
                  </a:cubicBezTo>
                  <a:cubicBezTo>
                    <a:pt x="4" y="355"/>
                    <a:pt x="0" y="319"/>
                    <a:pt x="32" y="315"/>
                  </a:cubicBezTo>
                  <a:cubicBezTo>
                    <a:pt x="427" y="315"/>
                    <a:pt x="427" y="315"/>
                    <a:pt x="427" y="315"/>
                  </a:cubicBezTo>
                  <a:cubicBezTo>
                    <a:pt x="544" y="91"/>
                    <a:pt x="544" y="91"/>
                    <a:pt x="544" y="91"/>
                  </a:cubicBezTo>
                  <a:cubicBezTo>
                    <a:pt x="544" y="91"/>
                    <a:pt x="576" y="0"/>
                    <a:pt x="620" y="78"/>
                  </a:cubicBezTo>
                  <a:cubicBezTo>
                    <a:pt x="681" y="206"/>
                    <a:pt x="681" y="206"/>
                    <a:pt x="681" y="206"/>
                  </a:cubicBezTo>
                  <a:cubicBezTo>
                    <a:pt x="681" y="206"/>
                    <a:pt x="697" y="263"/>
                    <a:pt x="639" y="254"/>
                  </a:cubicBezTo>
                  <a:cubicBezTo>
                    <a:pt x="504" y="256"/>
                    <a:pt x="504" y="256"/>
                    <a:pt x="504" y="256"/>
                  </a:cubicBezTo>
                  <a:lnTo>
                    <a:pt x="239" y="767"/>
                  </a:ln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42" name="TextBox 28"/>
            <p:cNvSpPr txBox="1"/>
            <p:nvPr/>
          </p:nvSpPr>
          <p:spPr>
            <a:xfrm>
              <a:off x="2061100" y="2454157"/>
              <a:ext cx="983683" cy="230833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勇於</a:t>
              </a:r>
              <a:endParaRPr lang="en-US" altLang="zh-TW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endParaRPr>
            </a:p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追求真相</a:t>
              </a:r>
              <a:endParaRPr lang="zh-CN" altLang="en-US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43" name="Freeform: Shape 29"/>
            <p:cNvSpPr>
              <a:spLocks/>
            </p:cNvSpPr>
            <p:nvPr/>
          </p:nvSpPr>
          <p:spPr bwMode="auto">
            <a:xfrm>
              <a:off x="1459225" y="3440944"/>
              <a:ext cx="190903" cy="237056"/>
            </a:xfrm>
            <a:custGeom>
              <a:avLst/>
              <a:gdLst>
                <a:gd name="T0" fmla="*/ 381 w 400"/>
                <a:gd name="T1" fmla="*/ 124 h 498"/>
                <a:gd name="T2" fmla="*/ 381 w 400"/>
                <a:gd name="T3" fmla="*/ 124 h 498"/>
                <a:gd name="T4" fmla="*/ 231 w 400"/>
                <a:gd name="T5" fmla="*/ 9 h 498"/>
                <a:gd name="T6" fmla="*/ 115 w 400"/>
                <a:gd name="T7" fmla="*/ 151 h 498"/>
                <a:gd name="T8" fmla="*/ 133 w 400"/>
                <a:gd name="T9" fmla="*/ 213 h 498"/>
                <a:gd name="T10" fmla="*/ 9 w 400"/>
                <a:gd name="T11" fmla="*/ 407 h 498"/>
                <a:gd name="T12" fmla="*/ 0 w 400"/>
                <a:gd name="T13" fmla="*/ 434 h 498"/>
                <a:gd name="T14" fmla="*/ 9 w 400"/>
                <a:gd name="T15" fmla="*/ 478 h 498"/>
                <a:gd name="T16" fmla="*/ 27 w 400"/>
                <a:gd name="T17" fmla="*/ 497 h 498"/>
                <a:gd name="T18" fmla="*/ 62 w 400"/>
                <a:gd name="T19" fmla="*/ 487 h 498"/>
                <a:gd name="T20" fmla="*/ 89 w 400"/>
                <a:gd name="T21" fmla="*/ 470 h 498"/>
                <a:gd name="T22" fmla="*/ 142 w 400"/>
                <a:gd name="T23" fmla="*/ 390 h 498"/>
                <a:gd name="T24" fmla="*/ 142 w 400"/>
                <a:gd name="T25" fmla="*/ 390 h 498"/>
                <a:gd name="T26" fmla="*/ 177 w 400"/>
                <a:gd name="T27" fmla="*/ 381 h 498"/>
                <a:gd name="T28" fmla="*/ 231 w 400"/>
                <a:gd name="T29" fmla="*/ 284 h 498"/>
                <a:gd name="T30" fmla="*/ 293 w 400"/>
                <a:gd name="T31" fmla="*/ 284 h 498"/>
                <a:gd name="T32" fmla="*/ 381 w 400"/>
                <a:gd name="T33" fmla="*/ 124 h 498"/>
                <a:gd name="T34" fmla="*/ 319 w 400"/>
                <a:gd name="T35" fmla="*/ 159 h 498"/>
                <a:gd name="T36" fmla="*/ 319 w 400"/>
                <a:gd name="T37" fmla="*/ 159 h 498"/>
                <a:gd name="T38" fmla="*/ 256 w 400"/>
                <a:gd name="T39" fmla="*/ 142 h 498"/>
                <a:gd name="T40" fmla="*/ 221 w 400"/>
                <a:gd name="T41" fmla="*/ 80 h 498"/>
                <a:gd name="T42" fmla="*/ 310 w 400"/>
                <a:gd name="T43" fmla="*/ 71 h 498"/>
                <a:gd name="T44" fmla="*/ 319 w 400"/>
                <a:gd name="T45" fmla="*/ 15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0" h="498">
                  <a:moveTo>
                    <a:pt x="381" y="124"/>
                  </a:moveTo>
                  <a:lnTo>
                    <a:pt x="381" y="124"/>
                  </a:lnTo>
                  <a:cubicBezTo>
                    <a:pt x="372" y="44"/>
                    <a:pt x="301" y="0"/>
                    <a:pt x="231" y="9"/>
                  </a:cubicBezTo>
                  <a:cubicBezTo>
                    <a:pt x="159" y="27"/>
                    <a:pt x="106" y="80"/>
                    <a:pt x="115" y="151"/>
                  </a:cubicBezTo>
                  <a:cubicBezTo>
                    <a:pt x="115" y="168"/>
                    <a:pt x="124" y="195"/>
                    <a:pt x="133" y="213"/>
                  </a:cubicBezTo>
                  <a:cubicBezTo>
                    <a:pt x="9" y="407"/>
                    <a:pt x="9" y="407"/>
                    <a:pt x="9" y="407"/>
                  </a:cubicBezTo>
                  <a:cubicBezTo>
                    <a:pt x="0" y="407"/>
                    <a:pt x="0" y="425"/>
                    <a:pt x="0" y="434"/>
                  </a:cubicBezTo>
                  <a:cubicBezTo>
                    <a:pt x="9" y="478"/>
                    <a:pt x="9" y="478"/>
                    <a:pt x="9" y="478"/>
                  </a:cubicBezTo>
                  <a:cubicBezTo>
                    <a:pt x="9" y="487"/>
                    <a:pt x="18" y="497"/>
                    <a:pt x="27" y="497"/>
                  </a:cubicBezTo>
                  <a:cubicBezTo>
                    <a:pt x="62" y="487"/>
                    <a:pt x="62" y="487"/>
                    <a:pt x="62" y="487"/>
                  </a:cubicBezTo>
                  <a:cubicBezTo>
                    <a:pt x="71" y="487"/>
                    <a:pt x="80" y="478"/>
                    <a:pt x="89" y="470"/>
                  </a:cubicBezTo>
                  <a:cubicBezTo>
                    <a:pt x="142" y="390"/>
                    <a:pt x="142" y="390"/>
                    <a:pt x="142" y="390"/>
                  </a:cubicBezTo>
                  <a:lnTo>
                    <a:pt x="142" y="390"/>
                  </a:lnTo>
                  <a:cubicBezTo>
                    <a:pt x="177" y="381"/>
                    <a:pt x="177" y="381"/>
                    <a:pt x="177" y="381"/>
                  </a:cubicBezTo>
                  <a:cubicBezTo>
                    <a:pt x="231" y="284"/>
                    <a:pt x="231" y="284"/>
                    <a:pt x="231" y="284"/>
                  </a:cubicBezTo>
                  <a:cubicBezTo>
                    <a:pt x="248" y="293"/>
                    <a:pt x="284" y="284"/>
                    <a:pt x="293" y="284"/>
                  </a:cubicBezTo>
                  <a:cubicBezTo>
                    <a:pt x="363" y="275"/>
                    <a:pt x="399" y="195"/>
                    <a:pt x="381" y="124"/>
                  </a:cubicBezTo>
                  <a:close/>
                  <a:moveTo>
                    <a:pt x="319" y="159"/>
                  </a:moveTo>
                  <a:lnTo>
                    <a:pt x="319" y="159"/>
                  </a:lnTo>
                  <a:cubicBezTo>
                    <a:pt x="301" y="187"/>
                    <a:pt x="284" y="168"/>
                    <a:pt x="256" y="142"/>
                  </a:cubicBezTo>
                  <a:cubicBezTo>
                    <a:pt x="231" y="124"/>
                    <a:pt x="203" y="115"/>
                    <a:pt x="221" y="80"/>
                  </a:cubicBezTo>
                  <a:cubicBezTo>
                    <a:pt x="240" y="53"/>
                    <a:pt x="284" y="44"/>
                    <a:pt x="310" y="71"/>
                  </a:cubicBezTo>
                  <a:cubicBezTo>
                    <a:pt x="337" y="89"/>
                    <a:pt x="346" y="133"/>
                    <a:pt x="319" y="15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>
                <a:latin typeface="微軟正黑體"/>
                <a:ea typeface="微軟正黑體"/>
                <a:cs typeface="微軟正黑體"/>
              </a:endParaRPr>
            </a:p>
          </p:txBody>
        </p:sp>
      </p:grpSp>
      <p:grpSp>
        <p:nvGrpSpPr>
          <p:cNvPr id="45" name="组合 39"/>
          <p:cNvGrpSpPr/>
          <p:nvPr/>
        </p:nvGrpSpPr>
        <p:grpSpPr>
          <a:xfrm>
            <a:off x="3360650" y="1491630"/>
            <a:ext cx="2363478" cy="2607135"/>
            <a:chOff x="4437367" y="996818"/>
            <a:chExt cx="1963341" cy="2165747"/>
          </a:xfrm>
        </p:grpSpPr>
        <p:sp>
          <p:nvSpPr>
            <p:cNvPr id="47" name="Freeform: Shape 16"/>
            <p:cNvSpPr>
              <a:spLocks/>
            </p:cNvSpPr>
            <p:nvPr/>
          </p:nvSpPr>
          <p:spPr bwMode="auto">
            <a:xfrm>
              <a:off x="4437367" y="996818"/>
              <a:ext cx="1963341" cy="2165747"/>
            </a:xfrm>
            <a:custGeom>
              <a:avLst/>
              <a:gdLst>
                <a:gd name="T0" fmla="*/ 239 w 697"/>
                <a:gd name="T1" fmla="*/ 767 h 767"/>
                <a:gd name="T2" fmla="*/ 212 w 697"/>
                <a:gd name="T3" fmla="*/ 766 h 767"/>
                <a:gd name="T4" fmla="*/ 4 w 697"/>
                <a:gd name="T5" fmla="*/ 355 h 767"/>
                <a:gd name="T6" fmla="*/ 32 w 697"/>
                <a:gd name="T7" fmla="*/ 315 h 767"/>
                <a:gd name="T8" fmla="*/ 427 w 697"/>
                <a:gd name="T9" fmla="*/ 315 h 767"/>
                <a:gd name="T10" fmla="*/ 544 w 697"/>
                <a:gd name="T11" fmla="*/ 91 h 767"/>
                <a:gd name="T12" fmla="*/ 620 w 697"/>
                <a:gd name="T13" fmla="*/ 78 h 767"/>
                <a:gd name="T14" fmla="*/ 681 w 697"/>
                <a:gd name="T15" fmla="*/ 206 h 767"/>
                <a:gd name="T16" fmla="*/ 639 w 697"/>
                <a:gd name="T17" fmla="*/ 254 h 767"/>
                <a:gd name="T18" fmla="*/ 504 w 697"/>
                <a:gd name="T19" fmla="*/ 256 h 767"/>
                <a:gd name="T20" fmla="*/ 239 w 697"/>
                <a:gd name="T21" fmla="*/ 767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7" h="767">
                  <a:moveTo>
                    <a:pt x="239" y="767"/>
                  </a:moveTo>
                  <a:cubicBezTo>
                    <a:pt x="212" y="766"/>
                    <a:pt x="212" y="766"/>
                    <a:pt x="212" y="766"/>
                  </a:cubicBezTo>
                  <a:cubicBezTo>
                    <a:pt x="4" y="355"/>
                    <a:pt x="4" y="355"/>
                    <a:pt x="4" y="355"/>
                  </a:cubicBezTo>
                  <a:cubicBezTo>
                    <a:pt x="4" y="355"/>
                    <a:pt x="0" y="319"/>
                    <a:pt x="32" y="315"/>
                  </a:cubicBezTo>
                  <a:cubicBezTo>
                    <a:pt x="427" y="315"/>
                    <a:pt x="427" y="315"/>
                    <a:pt x="427" y="315"/>
                  </a:cubicBezTo>
                  <a:cubicBezTo>
                    <a:pt x="544" y="91"/>
                    <a:pt x="544" y="91"/>
                    <a:pt x="544" y="91"/>
                  </a:cubicBezTo>
                  <a:cubicBezTo>
                    <a:pt x="544" y="91"/>
                    <a:pt x="576" y="0"/>
                    <a:pt x="620" y="78"/>
                  </a:cubicBezTo>
                  <a:cubicBezTo>
                    <a:pt x="681" y="206"/>
                    <a:pt x="681" y="206"/>
                    <a:pt x="681" y="206"/>
                  </a:cubicBezTo>
                  <a:cubicBezTo>
                    <a:pt x="681" y="206"/>
                    <a:pt x="697" y="263"/>
                    <a:pt x="639" y="254"/>
                  </a:cubicBezTo>
                  <a:cubicBezTo>
                    <a:pt x="504" y="256"/>
                    <a:pt x="504" y="256"/>
                    <a:pt x="504" y="256"/>
                  </a:cubicBezTo>
                  <a:lnTo>
                    <a:pt x="239" y="767"/>
                  </a:lnTo>
                  <a:close/>
                </a:path>
              </a:pathLst>
            </a:custGeom>
            <a:solidFill>
              <a:schemeClr val="accent5">
                <a:lumMod val="10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48" name="Freeform: Shape 17"/>
            <p:cNvSpPr>
              <a:spLocks/>
            </p:cNvSpPr>
            <p:nvPr/>
          </p:nvSpPr>
          <p:spPr bwMode="auto">
            <a:xfrm>
              <a:off x="5965665" y="1355799"/>
              <a:ext cx="236241" cy="227878"/>
            </a:xfrm>
            <a:custGeom>
              <a:avLst/>
              <a:gdLst>
                <a:gd name="T0" fmla="*/ 425 w 497"/>
                <a:gd name="T1" fmla="*/ 160 h 480"/>
                <a:gd name="T2" fmla="*/ 425 w 497"/>
                <a:gd name="T3" fmla="*/ 160 h 480"/>
                <a:gd name="T4" fmla="*/ 372 w 497"/>
                <a:gd name="T5" fmla="*/ 18 h 480"/>
                <a:gd name="T6" fmla="*/ 346 w 497"/>
                <a:gd name="T7" fmla="*/ 9 h 480"/>
                <a:gd name="T8" fmla="*/ 9 w 497"/>
                <a:gd name="T9" fmla="*/ 134 h 480"/>
                <a:gd name="T10" fmla="*/ 0 w 497"/>
                <a:gd name="T11" fmla="*/ 160 h 480"/>
                <a:gd name="T12" fmla="*/ 53 w 497"/>
                <a:gd name="T13" fmla="*/ 302 h 480"/>
                <a:gd name="T14" fmla="*/ 53 w 497"/>
                <a:gd name="T15" fmla="*/ 222 h 480"/>
                <a:gd name="T16" fmla="*/ 115 w 497"/>
                <a:gd name="T17" fmla="*/ 160 h 480"/>
                <a:gd name="T18" fmla="*/ 203 w 497"/>
                <a:gd name="T19" fmla="*/ 160 h 480"/>
                <a:gd name="T20" fmla="*/ 309 w 497"/>
                <a:gd name="T21" fmla="*/ 89 h 480"/>
                <a:gd name="T22" fmla="*/ 372 w 497"/>
                <a:gd name="T23" fmla="*/ 160 h 480"/>
                <a:gd name="T24" fmla="*/ 425 w 497"/>
                <a:gd name="T25" fmla="*/ 160 h 480"/>
                <a:gd name="T26" fmla="*/ 478 w 497"/>
                <a:gd name="T27" fmla="*/ 204 h 480"/>
                <a:gd name="T28" fmla="*/ 478 w 497"/>
                <a:gd name="T29" fmla="*/ 204 h 480"/>
                <a:gd name="T30" fmla="*/ 115 w 497"/>
                <a:gd name="T31" fmla="*/ 204 h 480"/>
                <a:gd name="T32" fmla="*/ 97 w 497"/>
                <a:gd name="T33" fmla="*/ 222 h 480"/>
                <a:gd name="T34" fmla="*/ 97 w 497"/>
                <a:gd name="T35" fmla="*/ 462 h 480"/>
                <a:gd name="T36" fmla="*/ 115 w 497"/>
                <a:gd name="T37" fmla="*/ 479 h 480"/>
                <a:gd name="T38" fmla="*/ 478 w 497"/>
                <a:gd name="T39" fmla="*/ 479 h 480"/>
                <a:gd name="T40" fmla="*/ 496 w 497"/>
                <a:gd name="T41" fmla="*/ 462 h 480"/>
                <a:gd name="T42" fmla="*/ 496 w 497"/>
                <a:gd name="T43" fmla="*/ 222 h 480"/>
                <a:gd name="T44" fmla="*/ 478 w 497"/>
                <a:gd name="T45" fmla="*/ 204 h 480"/>
                <a:gd name="T46" fmla="*/ 452 w 497"/>
                <a:gd name="T47" fmla="*/ 426 h 480"/>
                <a:gd name="T48" fmla="*/ 452 w 497"/>
                <a:gd name="T49" fmla="*/ 426 h 480"/>
                <a:gd name="T50" fmla="*/ 150 w 497"/>
                <a:gd name="T51" fmla="*/ 426 h 480"/>
                <a:gd name="T52" fmla="*/ 150 w 497"/>
                <a:gd name="T53" fmla="*/ 391 h 480"/>
                <a:gd name="T54" fmla="*/ 195 w 497"/>
                <a:gd name="T55" fmla="*/ 275 h 480"/>
                <a:gd name="T56" fmla="*/ 265 w 497"/>
                <a:gd name="T57" fmla="*/ 364 h 480"/>
                <a:gd name="T58" fmla="*/ 328 w 497"/>
                <a:gd name="T59" fmla="*/ 302 h 480"/>
                <a:gd name="T60" fmla="*/ 416 w 497"/>
                <a:gd name="T61" fmla="*/ 266 h 480"/>
                <a:gd name="T62" fmla="*/ 452 w 497"/>
                <a:gd name="T63" fmla="*/ 347 h 480"/>
                <a:gd name="T64" fmla="*/ 452 w 497"/>
                <a:gd name="T65" fmla="*/ 426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7" h="480">
                  <a:moveTo>
                    <a:pt x="425" y="160"/>
                  </a:moveTo>
                  <a:lnTo>
                    <a:pt x="425" y="160"/>
                  </a:lnTo>
                  <a:cubicBezTo>
                    <a:pt x="372" y="18"/>
                    <a:pt x="372" y="18"/>
                    <a:pt x="372" y="18"/>
                  </a:cubicBezTo>
                  <a:cubicBezTo>
                    <a:pt x="372" y="9"/>
                    <a:pt x="354" y="0"/>
                    <a:pt x="346" y="9"/>
                  </a:cubicBezTo>
                  <a:cubicBezTo>
                    <a:pt x="9" y="134"/>
                    <a:pt x="9" y="134"/>
                    <a:pt x="9" y="134"/>
                  </a:cubicBezTo>
                  <a:cubicBezTo>
                    <a:pt x="0" y="134"/>
                    <a:pt x="0" y="143"/>
                    <a:pt x="0" y="160"/>
                  </a:cubicBezTo>
                  <a:cubicBezTo>
                    <a:pt x="53" y="302"/>
                    <a:pt x="53" y="302"/>
                    <a:pt x="53" y="302"/>
                  </a:cubicBezTo>
                  <a:cubicBezTo>
                    <a:pt x="53" y="222"/>
                    <a:pt x="53" y="222"/>
                    <a:pt x="53" y="222"/>
                  </a:cubicBezTo>
                  <a:cubicBezTo>
                    <a:pt x="53" y="187"/>
                    <a:pt x="80" y="160"/>
                    <a:pt x="115" y="160"/>
                  </a:cubicBezTo>
                  <a:cubicBezTo>
                    <a:pt x="203" y="160"/>
                    <a:pt x="203" y="160"/>
                    <a:pt x="203" y="160"/>
                  </a:cubicBezTo>
                  <a:cubicBezTo>
                    <a:pt x="309" y="89"/>
                    <a:pt x="309" y="89"/>
                    <a:pt x="309" y="89"/>
                  </a:cubicBezTo>
                  <a:cubicBezTo>
                    <a:pt x="372" y="160"/>
                    <a:pt x="372" y="160"/>
                    <a:pt x="372" y="160"/>
                  </a:cubicBezTo>
                  <a:lnTo>
                    <a:pt x="425" y="160"/>
                  </a:lnTo>
                  <a:close/>
                  <a:moveTo>
                    <a:pt x="478" y="204"/>
                  </a:moveTo>
                  <a:lnTo>
                    <a:pt x="478" y="204"/>
                  </a:lnTo>
                  <a:cubicBezTo>
                    <a:pt x="115" y="204"/>
                    <a:pt x="115" y="204"/>
                    <a:pt x="115" y="204"/>
                  </a:cubicBezTo>
                  <a:cubicBezTo>
                    <a:pt x="106" y="204"/>
                    <a:pt x="97" y="213"/>
                    <a:pt x="97" y="222"/>
                  </a:cubicBezTo>
                  <a:cubicBezTo>
                    <a:pt x="97" y="462"/>
                    <a:pt x="97" y="462"/>
                    <a:pt x="97" y="462"/>
                  </a:cubicBezTo>
                  <a:cubicBezTo>
                    <a:pt x="97" y="470"/>
                    <a:pt x="106" y="479"/>
                    <a:pt x="115" y="479"/>
                  </a:cubicBezTo>
                  <a:cubicBezTo>
                    <a:pt x="478" y="479"/>
                    <a:pt x="478" y="479"/>
                    <a:pt x="478" y="479"/>
                  </a:cubicBezTo>
                  <a:cubicBezTo>
                    <a:pt x="487" y="479"/>
                    <a:pt x="496" y="470"/>
                    <a:pt x="496" y="462"/>
                  </a:cubicBezTo>
                  <a:cubicBezTo>
                    <a:pt x="496" y="222"/>
                    <a:pt x="496" y="222"/>
                    <a:pt x="496" y="222"/>
                  </a:cubicBezTo>
                  <a:cubicBezTo>
                    <a:pt x="496" y="213"/>
                    <a:pt x="487" y="204"/>
                    <a:pt x="478" y="204"/>
                  </a:cubicBezTo>
                  <a:close/>
                  <a:moveTo>
                    <a:pt x="452" y="426"/>
                  </a:moveTo>
                  <a:lnTo>
                    <a:pt x="452" y="426"/>
                  </a:lnTo>
                  <a:cubicBezTo>
                    <a:pt x="150" y="426"/>
                    <a:pt x="150" y="426"/>
                    <a:pt x="150" y="426"/>
                  </a:cubicBezTo>
                  <a:cubicBezTo>
                    <a:pt x="150" y="391"/>
                    <a:pt x="150" y="391"/>
                    <a:pt x="150" y="391"/>
                  </a:cubicBezTo>
                  <a:cubicBezTo>
                    <a:pt x="195" y="275"/>
                    <a:pt x="195" y="275"/>
                    <a:pt x="195" y="275"/>
                  </a:cubicBezTo>
                  <a:cubicBezTo>
                    <a:pt x="265" y="364"/>
                    <a:pt x="265" y="364"/>
                    <a:pt x="265" y="364"/>
                  </a:cubicBezTo>
                  <a:cubicBezTo>
                    <a:pt x="328" y="302"/>
                    <a:pt x="328" y="302"/>
                    <a:pt x="328" y="302"/>
                  </a:cubicBezTo>
                  <a:cubicBezTo>
                    <a:pt x="416" y="266"/>
                    <a:pt x="416" y="266"/>
                    <a:pt x="416" y="266"/>
                  </a:cubicBezTo>
                  <a:cubicBezTo>
                    <a:pt x="452" y="347"/>
                    <a:pt x="452" y="347"/>
                    <a:pt x="452" y="347"/>
                  </a:cubicBezTo>
                  <a:lnTo>
                    <a:pt x="452" y="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50" name="TextBox 18"/>
            <p:cNvSpPr txBox="1"/>
            <p:nvPr/>
          </p:nvSpPr>
          <p:spPr>
            <a:xfrm>
              <a:off x="4570114" y="1934146"/>
              <a:ext cx="978671" cy="230833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善用各種</a:t>
              </a:r>
              <a:endParaRPr lang="en-US" altLang="zh-TW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endParaRPr>
            </a:p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工具資源</a:t>
              </a:r>
              <a:endParaRPr lang="zh-CN" altLang="en-US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</p:grpSp>
      <p:grpSp>
        <p:nvGrpSpPr>
          <p:cNvPr id="52" name="组合 1"/>
          <p:cNvGrpSpPr/>
          <p:nvPr/>
        </p:nvGrpSpPr>
        <p:grpSpPr>
          <a:xfrm>
            <a:off x="1024483" y="1491630"/>
            <a:ext cx="2323381" cy="2564313"/>
            <a:chOff x="1049220" y="981908"/>
            <a:chExt cx="1963341" cy="2166937"/>
          </a:xfrm>
        </p:grpSpPr>
        <p:sp>
          <p:nvSpPr>
            <p:cNvPr id="54" name="Freeform: Shape 6"/>
            <p:cNvSpPr>
              <a:spLocks/>
            </p:cNvSpPr>
            <p:nvPr/>
          </p:nvSpPr>
          <p:spPr bwMode="auto">
            <a:xfrm>
              <a:off x="1049220" y="981908"/>
              <a:ext cx="1963341" cy="2166937"/>
            </a:xfrm>
            <a:custGeom>
              <a:avLst/>
              <a:gdLst>
                <a:gd name="T0" fmla="*/ 239 w 697"/>
                <a:gd name="T1" fmla="*/ 767 h 767"/>
                <a:gd name="T2" fmla="*/ 212 w 697"/>
                <a:gd name="T3" fmla="*/ 766 h 767"/>
                <a:gd name="T4" fmla="*/ 4 w 697"/>
                <a:gd name="T5" fmla="*/ 355 h 767"/>
                <a:gd name="T6" fmla="*/ 32 w 697"/>
                <a:gd name="T7" fmla="*/ 315 h 767"/>
                <a:gd name="T8" fmla="*/ 427 w 697"/>
                <a:gd name="T9" fmla="*/ 315 h 767"/>
                <a:gd name="T10" fmla="*/ 544 w 697"/>
                <a:gd name="T11" fmla="*/ 91 h 767"/>
                <a:gd name="T12" fmla="*/ 620 w 697"/>
                <a:gd name="T13" fmla="*/ 78 h 767"/>
                <a:gd name="T14" fmla="*/ 681 w 697"/>
                <a:gd name="T15" fmla="*/ 206 h 767"/>
                <a:gd name="T16" fmla="*/ 639 w 697"/>
                <a:gd name="T17" fmla="*/ 254 h 767"/>
                <a:gd name="T18" fmla="*/ 504 w 697"/>
                <a:gd name="T19" fmla="*/ 256 h 767"/>
                <a:gd name="T20" fmla="*/ 239 w 697"/>
                <a:gd name="T21" fmla="*/ 767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7" h="767">
                  <a:moveTo>
                    <a:pt x="239" y="767"/>
                  </a:moveTo>
                  <a:cubicBezTo>
                    <a:pt x="212" y="766"/>
                    <a:pt x="212" y="766"/>
                    <a:pt x="212" y="766"/>
                  </a:cubicBezTo>
                  <a:cubicBezTo>
                    <a:pt x="4" y="355"/>
                    <a:pt x="4" y="355"/>
                    <a:pt x="4" y="355"/>
                  </a:cubicBezTo>
                  <a:cubicBezTo>
                    <a:pt x="4" y="355"/>
                    <a:pt x="0" y="319"/>
                    <a:pt x="32" y="315"/>
                  </a:cubicBezTo>
                  <a:cubicBezTo>
                    <a:pt x="427" y="315"/>
                    <a:pt x="427" y="315"/>
                    <a:pt x="427" y="315"/>
                  </a:cubicBezTo>
                  <a:cubicBezTo>
                    <a:pt x="544" y="91"/>
                    <a:pt x="544" y="91"/>
                    <a:pt x="544" y="91"/>
                  </a:cubicBezTo>
                  <a:cubicBezTo>
                    <a:pt x="544" y="91"/>
                    <a:pt x="576" y="0"/>
                    <a:pt x="620" y="78"/>
                  </a:cubicBezTo>
                  <a:cubicBezTo>
                    <a:pt x="681" y="206"/>
                    <a:pt x="681" y="206"/>
                    <a:pt x="681" y="206"/>
                  </a:cubicBezTo>
                  <a:cubicBezTo>
                    <a:pt x="681" y="206"/>
                    <a:pt x="697" y="263"/>
                    <a:pt x="639" y="254"/>
                  </a:cubicBezTo>
                  <a:cubicBezTo>
                    <a:pt x="504" y="256"/>
                    <a:pt x="504" y="256"/>
                    <a:pt x="504" y="256"/>
                  </a:cubicBezTo>
                  <a:lnTo>
                    <a:pt x="239" y="767"/>
                  </a:ln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55" name="Freeform: Shape 7"/>
            <p:cNvSpPr>
              <a:spLocks/>
            </p:cNvSpPr>
            <p:nvPr/>
          </p:nvSpPr>
          <p:spPr bwMode="auto">
            <a:xfrm>
              <a:off x="2582177" y="1365974"/>
              <a:ext cx="229490" cy="196997"/>
            </a:xfrm>
            <a:custGeom>
              <a:avLst/>
              <a:gdLst>
                <a:gd name="T0" fmla="*/ 230 w 497"/>
                <a:gd name="T1" fmla="*/ 231 h 426"/>
                <a:gd name="T2" fmla="*/ 230 w 497"/>
                <a:gd name="T3" fmla="*/ 231 h 426"/>
                <a:gd name="T4" fmla="*/ 274 w 497"/>
                <a:gd name="T5" fmla="*/ 231 h 426"/>
                <a:gd name="T6" fmla="*/ 274 w 497"/>
                <a:gd name="T7" fmla="*/ 275 h 426"/>
                <a:gd name="T8" fmla="*/ 496 w 497"/>
                <a:gd name="T9" fmla="*/ 275 h 426"/>
                <a:gd name="T10" fmla="*/ 487 w 497"/>
                <a:gd name="T11" fmla="*/ 133 h 426"/>
                <a:gd name="T12" fmla="*/ 443 w 497"/>
                <a:gd name="T13" fmla="*/ 80 h 426"/>
                <a:gd name="T14" fmla="*/ 363 w 497"/>
                <a:gd name="T15" fmla="*/ 80 h 426"/>
                <a:gd name="T16" fmla="*/ 337 w 497"/>
                <a:gd name="T17" fmla="*/ 27 h 426"/>
                <a:gd name="T18" fmla="*/ 300 w 497"/>
                <a:gd name="T19" fmla="*/ 0 h 426"/>
                <a:gd name="T20" fmla="*/ 194 w 497"/>
                <a:gd name="T21" fmla="*/ 0 h 426"/>
                <a:gd name="T22" fmla="*/ 168 w 497"/>
                <a:gd name="T23" fmla="*/ 27 h 426"/>
                <a:gd name="T24" fmla="*/ 133 w 497"/>
                <a:gd name="T25" fmla="*/ 80 h 426"/>
                <a:gd name="T26" fmla="*/ 53 w 497"/>
                <a:gd name="T27" fmla="*/ 80 h 426"/>
                <a:gd name="T28" fmla="*/ 9 w 497"/>
                <a:gd name="T29" fmla="*/ 133 h 426"/>
                <a:gd name="T30" fmla="*/ 0 w 497"/>
                <a:gd name="T31" fmla="*/ 275 h 426"/>
                <a:gd name="T32" fmla="*/ 230 w 497"/>
                <a:gd name="T33" fmla="*/ 275 h 426"/>
                <a:gd name="T34" fmla="*/ 230 w 497"/>
                <a:gd name="T35" fmla="*/ 231 h 426"/>
                <a:gd name="T36" fmla="*/ 186 w 497"/>
                <a:gd name="T37" fmla="*/ 53 h 426"/>
                <a:gd name="T38" fmla="*/ 186 w 497"/>
                <a:gd name="T39" fmla="*/ 53 h 426"/>
                <a:gd name="T40" fmla="*/ 212 w 497"/>
                <a:gd name="T41" fmla="*/ 36 h 426"/>
                <a:gd name="T42" fmla="*/ 284 w 497"/>
                <a:gd name="T43" fmla="*/ 36 h 426"/>
                <a:gd name="T44" fmla="*/ 309 w 497"/>
                <a:gd name="T45" fmla="*/ 53 h 426"/>
                <a:gd name="T46" fmla="*/ 319 w 497"/>
                <a:gd name="T47" fmla="*/ 80 h 426"/>
                <a:gd name="T48" fmla="*/ 177 w 497"/>
                <a:gd name="T49" fmla="*/ 80 h 426"/>
                <a:gd name="T50" fmla="*/ 186 w 497"/>
                <a:gd name="T51" fmla="*/ 53 h 426"/>
                <a:gd name="T52" fmla="*/ 274 w 497"/>
                <a:gd name="T53" fmla="*/ 355 h 426"/>
                <a:gd name="T54" fmla="*/ 274 w 497"/>
                <a:gd name="T55" fmla="*/ 355 h 426"/>
                <a:gd name="T56" fmla="*/ 230 w 497"/>
                <a:gd name="T57" fmla="*/ 355 h 426"/>
                <a:gd name="T58" fmla="*/ 230 w 497"/>
                <a:gd name="T59" fmla="*/ 302 h 426"/>
                <a:gd name="T60" fmla="*/ 9 w 497"/>
                <a:gd name="T61" fmla="*/ 302 h 426"/>
                <a:gd name="T62" fmla="*/ 17 w 497"/>
                <a:gd name="T63" fmla="*/ 381 h 426"/>
                <a:gd name="T64" fmla="*/ 62 w 497"/>
                <a:gd name="T65" fmla="*/ 425 h 426"/>
                <a:gd name="T66" fmla="*/ 434 w 497"/>
                <a:gd name="T67" fmla="*/ 425 h 426"/>
                <a:gd name="T68" fmla="*/ 478 w 497"/>
                <a:gd name="T69" fmla="*/ 381 h 426"/>
                <a:gd name="T70" fmla="*/ 487 w 497"/>
                <a:gd name="T71" fmla="*/ 302 h 426"/>
                <a:gd name="T72" fmla="*/ 274 w 497"/>
                <a:gd name="T73" fmla="*/ 302 h 426"/>
                <a:gd name="T74" fmla="*/ 274 w 497"/>
                <a:gd name="T75" fmla="*/ 355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7" h="426">
                  <a:moveTo>
                    <a:pt x="230" y="231"/>
                  </a:moveTo>
                  <a:lnTo>
                    <a:pt x="230" y="231"/>
                  </a:lnTo>
                  <a:cubicBezTo>
                    <a:pt x="274" y="231"/>
                    <a:pt x="274" y="231"/>
                    <a:pt x="274" y="231"/>
                  </a:cubicBezTo>
                  <a:cubicBezTo>
                    <a:pt x="274" y="275"/>
                    <a:pt x="274" y="275"/>
                    <a:pt x="274" y="275"/>
                  </a:cubicBezTo>
                  <a:cubicBezTo>
                    <a:pt x="496" y="275"/>
                    <a:pt x="496" y="275"/>
                    <a:pt x="496" y="275"/>
                  </a:cubicBezTo>
                  <a:cubicBezTo>
                    <a:pt x="496" y="275"/>
                    <a:pt x="496" y="168"/>
                    <a:pt x="487" y="133"/>
                  </a:cubicBezTo>
                  <a:cubicBezTo>
                    <a:pt x="487" y="97"/>
                    <a:pt x="478" y="80"/>
                    <a:pt x="443" y="80"/>
                  </a:cubicBezTo>
                  <a:cubicBezTo>
                    <a:pt x="363" y="80"/>
                    <a:pt x="363" y="80"/>
                    <a:pt x="363" y="80"/>
                  </a:cubicBezTo>
                  <a:cubicBezTo>
                    <a:pt x="345" y="53"/>
                    <a:pt x="337" y="27"/>
                    <a:pt x="337" y="27"/>
                  </a:cubicBezTo>
                  <a:cubicBezTo>
                    <a:pt x="328" y="9"/>
                    <a:pt x="319" y="0"/>
                    <a:pt x="300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77" y="0"/>
                    <a:pt x="168" y="9"/>
                    <a:pt x="168" y="27"/>
                  </a:cubicBezTo>
                  <a:cubicBezTo>
                    <a:pt x="159" y="27"/>
                    <a:pt x="150" y="53"/>
                    <a:pt x="133" y="80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17" y="80"/>
                    <a:pt x="9" y="97"/>
                    <a:pt x="9" y="133"/>
                  </a:cubicBezTo>
                  <a:cubicBezTo>
                    <a:pt x="0" y="168"/>
                    <a:pt x="0" y="275"/>
                    <a:pt x="0" y="275"/>
                  </a:cubicBezTo>
                  <a:cubicBezTo>
                    <a:pt x="230" y="275"/>
                    <a:pt x="230" y="275"/>
                    <a:pt x="230" y="275"/>
                  </a:cubicBezTo>
                  <a:lnTo>
                    <a:pt x="230" y="231"/>
                  </a:lnTo>
                  <a:close/>
                  <a:moveTo>
                    <a:pt x="186" y="53"/>
                  </a:moveTo>
                  <a:lnTo>
                    <a:pt x="186" y="53"/>
                  </a:lnTo>
                  <a:cubicBezTo>
                    <a:pt x="194" y="44"/>
                    <a:pt x="194" y="36"/>
                    <a:pt x="212" y="36"/>
                  </a:cubicBezTo>
                  <a:cubicBezTo>
                    <a:pt x="284" y="36"/>
                    <a:pt x="284" y="36"/>
                    <a:pt x="284" y="36"/>
                  </a:cubicBezTo>
                  <a:cubicBezTo>
                    <a:pt x="300" y="36"/>
                    <a:pt x="300" y="44"/>
                    <a:pt x="309" y="53"/>
                  </a:cubicBezTo>
                  <a:cubicBezTo>
                    <a:pt x="309" y="53"/>
                    <a:pt x="319" y="71"/>
                    <a:pt x="319" y="80"/>
                  </a:cubicBezTo>
                  <a:cubicBezTo>
                    <a:pt x="177" y="80"/>
                    <a:pt x="177" y="80"/>
                    <a:pt x="177" y="80"/>
                  </a:cubicBezTo>
                  <a:cubicBezTo>
                    <a:pt x="186" y="71"/>
                    <a:pt x="186" y="53"/>
                    <a:pt x="186" y="53"/>
                  </a:cubicBezTo>
                  <a:close/>
                  <a:moveTo>
                    <a:pt x="274" y="355"/>
                  </a:moveTo>
                  <a:lnTo>
                    <a:pt x="274" y="355"/>
                  </a:lnTo>
                  <a:cubicBezTo>
                    <a:pt x="230" y="355"/>
                    <a:pt x="230" y="355"/>
                    <a:pt x="230" y="355"/>
                  </a:cubicBezTo>
                  <a:cubicBezTo>
                    <a:pt x="230" y="302"/>
                    <a:pt x="230" y="302"/>
                    <a:pt x="230" y="302"/>
                  </a:cubicBezTo>
                  <a:cubicBezTo>
                    <a:pt x="9" y="302"/>
                    <a:pt x="9" y="302"/>
                    <a:pt x="9" y="302"/>
                  </a:cubicBezTo>
                  <a:cubicBezTo>
                    <a:pt x="9" y="302"/>
                    <a:pt x="17" y="346"/>
                    <a:pt x="17" y="381"/>
                  </a:cubicBezTo>
                  <a:cubicBezTo>
                    <a:pt x="17" y="399"/>
                    <a:pt x="26" y="425"/>
                    <a:pt x="62" y="425"/>
                  </a:cubicBezTo>
                  <a:cubicBezTo>
                    <a:pt x="434" y="425"/>
                    <a:pt x="434" y="425"/>
                    <a:pt x="434" y="425"/>
                  </a:cubicBezTo>
                  <a:cubicBezTo>
                    <a:pt x="469" y="425"/>
                    <a:pt x="478" y="399"/>
                    <a:pt x="478" y="381"/>
                  </a:cubicBezTo>
                  <a:cubicBezTo>
                    <a:pt x="478" y="346"/>
                    <a:pt x="487" y="302"/>
                    <a:pt x="487" y="302"/>
                  </a:cubicBezTo>
                  <a:cubicBezTo>
                    <a:pt x="274" y="302"/>
                    <a:pt x="274" y="302"/>
                    <a:pt x="274" y="302"/>
                  </a:cubicBezTo>
                  <a:lnTo>
                    <a:pt x="274" y="3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56" name="TextBox 8"/>
            <p:cNvSpPr txBox="1"/>
            <p:nvPr/>
          </p:nvSpPr>
          <p:spPr>
            <a:xfrm>
              <a:off x="1198609" y="1934146"/>
              <a:ext cx="983682" cy="230833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具備記者</a:t>
              </a:r>
              <a:endParaRPr lang="en-US" altLang="zh-TW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endParaRPr>
            </a:p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專業能力</a:t>
              </a:r>
              <a:r>
                <a:rPr lang="zh-CN" altLang="en-US" b="1" dirty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 </a:t>
              </a:r>
            </a:p>
          </p:txBody>
        </p:sp>
      </p:grpSp>
      <p:grpSp>
        <p:nvGrpSpPr>
          <p:cNvPr id="58" name="组合 40"/>
          <p:cNvGrpSpPr/>
          <p:nvPr/>
        </p:nvGrpSpPr>
        <p:grpSpPr>
          <a:xfrm>
            <a:off x="3707904" y="2571750"/>
            <a:ext cx="2376264" cy="2622680"/>
            <a:chOff x="4607814" y="1893202"/>
            <a:chExt cx="1963341" cy="2166937"/>
          </a:xfrm>
        </p:grpSpPr>
        <p:sp>
          <p:nvSpPr>
            <p:cNvPr id="59" name="Freeform: Shape 36"/>
            <p:cNvSpPr>
              <a:spLocks/>
            </p:cNvSpPr>
            <p:nvPr/>
          </p:nvSpPr>
          <p:spPr bwMode="auto">
            <a:xfrm rot="10800000">
              <a:off x="4607814" y="1893202"/>
              <a:ext cx="1963341" cy="2166937"/>
            </a:xfrm>
            <a:custGeom>
              <a:avLst/>
              <a:gdLst>
                <a:gd name="T0" fmla="*/ 239 w 697"/>
                <a:gd name="T1" fmla="*/ 767 h 767"/>
                <a:gd name="T2" fmla="*/ 212 w 697"/>
                <a:gd name="T3" fmla="*/ 766 h 767"/>
                <a:gd name="T4" fmla="*/ 4 w 697"/>
                <a:gd name="T5" fmla="*/ 355 h 767"/>
                <a:gd name="T6" fmla="*/ 32 w 697"/>
                <a:gd name="T7" fmla="*/ 315 h 767"/>
                <a:gd name="T8" fmla="*/ 427 w 697"/>
                <a:gd name="T9" fmla="*/ 315 h 767"/>
                <a:gd name="T10" fmla="*/ 544 w 697"/>
                <a:gd name="T11" fmla="*/ 91 h 767"/>
                <a:gd name="T12" fmla="*/ 620 w 697"/>
                <a:gd name="T13" fmla="*/ 78 h 767"/>
                <a:gd name="T14" fmla="*/ 681 w 697"/>
                <a:gd name="T15" fmla="*/ 206 h 767"/>
                <a:gd name="T16" fmla="*/ 639 w 697"/>
                <a:gd name="T17" fmla="*/ 254 h 767"/>
                <a:gd name="T18" fmla="*/ 504 w 697"/>
                <a:gd name="T19" fmla="*/ 256 h 767"/>
                <a:gd name="T20" fmla="*/ 239 w 697"/>
                <a:gd name="T21" fmla="*/ 767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7" h="767">
                  <a:moveTo>
                    <a:pt x="239" y="767"/>
                  </a:moveTo>
                  <a:cubicBezTo>
                    <a:pt x="212" y="766"/>
                    <a:pt x="212" y="766"/>
                    <a:pt x="212" y="766"/>
                  </a:cubicBezTo>
                  <a:cubicBezTo>
                    <a:pt x="4" y="355"/>
                    <a:pt x="4" y="355"/>
                    <a:pt x="4" y="355"/>
                  </a:cubicBezTo>
                  <a:cubicBezTo>
                    <a:pt x="4" y="355"/>
                    <a:pt x="0" y="319"/>
                    <a:pt x="32" y="315"/>
                  </a:cubicBezTo>
                  <a:cubicBezTo>
                    <a:pt x="427" y="315"/>
                    <a:pt x="427" y="315"/>
                    <a:pt x="427" y="315"/>
                  </a:cubicBezTo>
                  <a:cubicBezTo>
                    <a:pt x="544" y="91"/>
                    <a:pt x="544" y="91"/>
                    <a:pt x="544" y="91"/>
                  </a:cubicBezTo>
                  <a:cubicBezTo>
                    <a:pt x="544" y="91"/>
                    <a:pt x="576" y="0"/>
                    <a:pt x="620" y="78"/>
                  </a:cubicBezTo>
                  <a:cubicBezTo>
                    <a:pt x="681" y="206"/>
                    <a:pt x="681" y="206"/>
                    <a:pt x="681" y="206"/>
                  </a:cubicBezTo>
                  <a:cubicBezTo>
                    <a:pt x="681" y="206"/>
                    <a:pt x="697" y="263"/>
                    <a:pt x="639" y="254"/>
                  </a:cubicBezTo>
                  <a:cubicBezTo>
                    <a:pt x="504" y="256"/>
                    <a:pt x="504" y="256"/>
                    <a:pt x="504" y="256"/>
                  </a:cubicBezTo>
                  <a:lnTo>
                    <a:pt x="239" y="767"/>
                  </a:lnTo>
                  <a:close/>
                </a:path>
              </a:pathLst>
            </a:custGeom>
            <a:solidFill>
              <a:schemeClr val="accent6">
                <a:lumMod val="10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60" name="TextBox 37"/>
            <p:cNvSpPr txBox="1"/>
            <p:nvPr/>
          </p:nvSpPr>
          <p:spPr>
            <a:xfrm>
              <a:off x="5440747" y="2495301"/>
              <a:ext cx="983682" cy="230833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能與他人</a:t>
              </a:r>
              <a:endParaRPr lang="en-US" altLang="zh-TW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endParaRPr>
            </a:p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合作共享</a:t>
              </a:r>
              <a:r>
                <a:rPr lang="zh-CN" altLang="en-US" b="1" dirty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 </a:t>
              </a:r>
            </a:p>
          </p:txBody>
        </p:sp>
        <p:sp>
          <p:nvSpPr>
            <p:cNvPr id="61" name="Freeform: Shape 39"/>
            <p:cNvSpPr>
              <a:spLocks/>
            </p:cNvSpPr>
            <p:nvPr/>
          </p:nvSpPr>
          <p:spPr bwMode="auto">
            <a:xfrm>
              <a:off x="4804815" y="3508214"/>
              <a:ext cx="223511" cy="144393"/>
            </a:xfrm>
            <a:custGeom>
              <a:avLst/>
              <a:gdLst>
                <a:gd name="T0" fmla="*/ 381 w 498"/>
                <a:gd name="T1" fmla="*/ 89 h 320"/>
                <a:gd name="T2" fmla="*/ 381 w 498"/>
                <a:gd name="T3" fmla="*/ 89 h 320"/>
                <a:gd name="T4" fmla="*/ 355 w 498"/>
                <a:gd name="T5" fmla="*/ 89 h 320"/>
                <a:gd name="T6" fmla="*/ 231 w 498"/>
                <a:gd name="T7" fmla="*/ 0 h 320"/>
                <a:gd name="T8" fmla="*/ 98 w 498"/>
                <a:gd name="T9" fmla="*/ 134 h 320"/>
                <a:gd name="T10" fmla="*/ 98 w 498"/>
                <a:gd name="T11" fmla="*/ 150 h 320"/>
                <a:gd name="T12" fmla="*/ 89 w 498"/>
                <a:gd name="T13" fmla="*/ 150 h 320"/>
                <a:gd name="T14" fmla="*/ 0 w 498"/>
                <a:gd name="T15" fmla="*/ 240 h 320"/>
                <a:gd name="T16" fmla="*/ 89 w 498"/>
                <a:gd name="T17" fmla="*/ 319 h 320"/>
                <a:gd name="T18" fmla="*/ 381 w 498"/>
                <a:gd name="T19" fmla="*/ 319 h 320"/>
                <a:gd name="T20" fmla="*/ 497 w 498"/>
                <a:gd name="T21" fmla="*/ 204 h 320"/>
                <a:gd name="T22" fmla="*/ 381 w 498"/>
                <a:gd name="T23" fmla="*/ 89 h 320"/>
                <a:gd name="T24" fmla="*/ 284 w 498"/>
                <a:gd name="T25" fmla="*/ 195 h 320"/>
                <a:gd name="T26" fmla="*/ 284 w 498"/>
                <a:gd name="T27" fmla="*/ 195 h 320"/>
                <a:gd name="T28" fmla="*/ 213 w 498"/>
                <a:gd name="T29" fmla="*/ 275 h 320"/>
                <a:gd name="T30" fmla="*/ 195 w 498"/>
                <a:gd name="T31" fmla="*/ 275 h 320"/>
                <a:gd name="T32" fmla="*/ 195 w 498"/>
                <a:gd name="T33" fmla="*/ 266 h 320"/>
                <a:gd name="T34" fmla="*/ 195 w 498"/>
                <a:gd name="T35" fmla="*/ 257 h 320"/>
                <a:gd name="T36" fmla="*/ 222 w 498"/>
                <a:gd name="T37" fmla="*/ 204 h 320"/>
                <a:gd name="T38" fmla="*/ 204 w 498"/>
                <a:gd name="T39" fmla="*/ 195 h 320"/>
                <a:gd name="T40" fmla="*/ 204 w 498"/>
                <a:gd name="T41" fmla="*/ 195 h 320"/>
                <a:gd name="T42" fmla="*/ 186 w 498"/>
                <a:gd name="T43" fmla="*/ 178 h 320"/>
                <a:gd name="T44" fmla="*/ 195 w 498"/>
                <a:gd name="T45" fmla="*/ 160 h 320"/>
                <a:gd name="T46" fmla="*/ 258 w 498"/>
                <a:gd name="T47" fmla="*/ 89 h 320"/>
                <a:gd name="T48" fmla="*/ 275 w 498"/>
                <a:gd name="T49" fmla="*/ 80 h 320"/>
                <a:gd name="T50" fmla="*/ 284 w 498"/>
                <a:gd name="T51" fmla="*/ 89 h 320"/>
                <a:gd name="T52" fmla="*/ 275 w 498"/>
                <a:gd name="T53" fmla="*/ 106 h 320"/>
                <a:gd name="T54" fmla="*/ 249 w 498"/>
                <a:gd name="T55" fmla="*/ 160 h 320"/>
                <a:gd name="T56" fmla="*/ 275 w 498"/>
                <a:gd name="T57" fmla="*/ 169 h 320"/>
                <a:gd name="T58" fmla="*/ 275 w 498"/>
                <a:gd name="T59" fmla="*/ 169 h 320"/>
                <a:gd name="T60" fmla="*/ 293 w 498"/>
                <a:gd name="T61" fmla="*/ 187 h 320"/>
                <a:gd name="T62" fmla="*/ 284 w 498"/>
                <a:gd name="T63" fmla="*/ 195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8" h="320">
                  <a:moveTo>
                    <a:pt x="381" y="89"/>
                  </a:moveTo>
                  <a:lnTo>
                    <a:pt x="381" y="89"/>
                  </a:lnTo>
                  <a:cubicBezTo>
                    <a:pt x="372" y="89"/>
                    <a:pt x="364" y="89"/>
                    <a:pt x="355" y="89"/>
                  </a:cubicBezTo>
                  <a:cubicBezTo>
                    <a:pt x="337" y="36"/>
                    <a:pt x="293" y="0"/>
                    <a:pt x="231" y="0"/>
                  </a:cubicBezTo>
                  <a:cubicBezTo>
                    <a:pt x="160" y="0"/>
                    <a:pt x="98" y="62"/>
                    <a:pt x="98" y="134"/>
                  </a:cubicBezTo>
                  <a:cubicBezTo>
                    <a:pt x="98" y="134"/>
                    <a:pt x="98" y="142"/>
                    <a:pt x="98" y="150"/>
                  </a:cubicBezTo>
                  <a:cubicBezTo>
                    <a:pt x="98" y="150"/>
                    <a:pt x="98" y="150"/>
                    <a:pt x="89" y="150"/>
                  </a:cubicBezTo>
                  <a:cubicBezTo>
                    <a:pt x="45" y="150"/>
                    <a:pt x="0" y="187"/>
                    <a:pt x="0" y="240"/>
                  </a:cubicBezTo>
                  <a:cubicBezTo>
                    <a:pt x="0" y="284"/>
                    <a:pt x="45" y="319"/>
                    <a:pt x="89" y="319"/>
                  </a:cubicBezTo>
                  <a:cubicBezTo>
                    <a:pt x="381" y="319"/>
                    <a:pt x="381" y="319"/>
                    <a:pt x="381" y="319"/>
                  </a:cubicBezTo>
                  <a:cubicBezTo>
                    <a:pt x="443" y="319"/>
                    <a:pt x="497" y="275"/>
                    <a:pt x="497" y="204"/>
                  </a:cubicBezTo>
                  <a:cubicBezTo>
                    <a:pt x="497" y="142"/>
                    <a:pt x="443" y="89"/>
                    <a:pt x="381" y="89"/>
                  </a:cubicBezTo>
                  <a:close/>
                  <a:moveTo>
                    <a:pt x="284" y="195"/>
                  </a:moveTo>
                  <a:lnTo>
                    <a:pt x="284" y="195"/>
                  </a:lnTo>
                  <a:cubicBezTo>
                    <a:pt x="266" y="213"/>
                    <a:pt x="222" y="266"/>
                    <a:pt x="213" y="275"/>
                  </a:cubicBezTo>
                  <a:cubicBezTo>
                    <a:pt x="213" y="275"/>
                    <a:pt x="204" y="284"/>
                    <a:pt x="195" y="275"/>
                  </a:cubicBezTo>
                  <a:cubicBezTo>
                    <a:pt x="195" y="275"/>
                    <a:pt x="195" y="275"/>
                    <a:pt x="195" y="266"/>
                  </a:cubicBezTo>
                  <a:lnTo>
                    <a:pt x="195" y="257"/>
                  </a:lnTo>
                  <a:cubicBezTo>
                    <a:pt x="222" y="204"/>
                    <a:pt x="222" y="204"/>
                    <a:pt x="222" y="204"/>
                  </a:cubicBezTo>
                  <a:cubicBezTo>
                    <a:pt x="222" y="195"/>
                    <a:pt x="213" y="195"/>
                    <a:pt x="204" y="195"/>
                  </a:cubicBezTo>
                  <a:lnTo>
                    <a:pt x="204" y="195"/>
                  </a:lnTo>
                  <a:cubicBezTo>
                    <a:pt x="195" y="187"/>
                    <a:pt x="186" y="187"/>
                    <a:pt x="186" y="178"/>
                  </a:cubicBezTo>
                  <a:cubicBezTo>
                    <a:pt x="186" y="169"/>
                    <a:pt x="186" y="169"/>
                    <a:pt x="195" y="160"/>
                  </a:cubicBezTo>
                  <a:cubicBezTo>
                    <a:pt x="204" y="142"/>
                    <a:pt x="258" y="89"/>
                    <a:pt x="258" y="89"/>
                  </a:cubicBezTo>
                  <a:cubicBezTo>
                    <a:pt x="266" y="80"/>
                    <a:pt x="266" y="80"/>
                    <a:pt x="275" y="80"/>
                  </a:cubicBezTo>
                  <a:cubicBezTo>
                    <a:pt x="275" y="89"/>
                    <a:pt x="284" y="89"/>
                    <a:pt x="284" y="89"/>
                  </a:cubicBezTo>
                  <a:cubicBezTo>
                    <a:pt x="284" y="97"/>
                    <a:pt x="275" y="97"/>
                    <a:pt x="275" y="106"/>
                  </a:cubicBezTo>
                  <a:cubicBezTo>
                    <a:pt x="249" y="160"/>
                    <a:pt x="249" y="160"/>
                    <a:pt x="249" y="160"/>
                  </a:cubicBezTo>
                  <a:cubicBezTo>
                    <a:pt x="258" y="160"/>
                    <a:pt x="266" y="169"/>
                    <a:pt x="275" y="169"/>
                  </a:cubicBezTo>
                  <a:lnTo>
                    <a:pt x="275" y="169"/>
                  </a:lnTo>
                  <a:cubicBezTo>
                    <a:pt x="284" y="169"/>
                    <a:pt x="293" y="178"/>
                    <a:pt x="293" y="187"/>
                  </a:cubicBezTo>
                  <a:lnTo>
                    <a:pt x="284" y="1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>
                <a:latin typeface="微軟正黑體"/>
                <a:ea typeface="微軟正黑體"/>
                <a:cs typeface="微軟正黑體"/>
              </a:endParaRPr>
            </a:p>
          </p:txBody>
        </p:sp>
      </p:grpSp>
      <p:grpSp>
        <p:nvGrpSpPr>
          <p:cNvPr id="69" name="组合 41"/>
          <p:cNvGrpSpPr/>
          <p:nvPr/>
        </p:nvGrpSpPr>
        <p:grpSpPr>
          <a:xfrm>
            <a:off x="5705003" y="1491630"/>
            <a:ext cx="2323381" cy="2562904"/>
            <a:chOff x="6131440" y="988942"/>
            <a:chExt cx="1963341" cy="2165747"/>
          </a:xfrm>
        </p:grpSpPr>
        <p:sp>
          <p:nvSpPr>
            <p:cNvPr id="77" name="Freeform: Shape 21"/>
            <p:cNvSpPr>
              <a:spLocks/>
            </p:cNvSpPr>
            <p:nvPr/>
          </p:nvSpPr>
          <p:spPr bwMode="auto">
            <a:xfrm>
              <a:off x="6131440" y="988942"/>
              <a:ext cx="1963341" cy="2165747"/>
            </a:xfrm>
            <a:custGeom>
              <a:avLst/>
              <a:gdLst>
                <a:gd name="T0" fmla="*/ 239 w 697"/>
                <a:gd name="T1" fmla="*/ 767 h 767"/>
                <a:gd name="T2" fmla="*/ 212 w 697"/>
                <a:gd name="T3" fmla="*/ 766 h 767"/>
                <a:gd name="T4" fmla="*/ 4 w 697"/>
                <a:gd name="T5" fmla="*/ 355 h 767"/>
                <a:gd name="T6" fmla="*/ 32 w 697"/>
                <a:gd name="T7" fmla="*/ 315 h 767"/>
                <a:gd name="T8" fmla="*/ 427 w 697"/>
                <a:gd name="T9" fmla="*/ 315 h 767"/>
                <a:gd name="T10" fmla="*/ 544 w 697"/>
                <a:gd name="T11" fmla="*/ 91 h 767"/>
                <a:gd name="T12" fmla="*/ 620 w 697"/>
                <a:gd name="T13" fmla="*/ 78 h 767"/>
                <a:gd name="T14" fmla="*/ 681 w 697"/>
                <a:gd name="T15" fmla="*/ 206 h 767"/>
                <a:gd name="T16" fmla="*/ 639 w 697"/>
                <a:gd name="T17" fmla="*/ 254 h 767"/>
                <a:gd name="T18" fmla="*/ 504 w 697"/>
                <a:gd name="T19" fmla="*/ 256 h 767"/>
                <a:gd name="T20" fmla="*/ 239 w 697"/>
                <a:gd name="T21" fmla="*/ 767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7" h="767">
                  <a:moveTo>
                    <a:pt x="239" y="767"/>
                  </a:moveTo>
                  <a:cubicBezTo>
                    <a:pt x="212" y="766"/>
                    <a:pt x="212" y="766"/>
                    <a:pt x="212" y="766"/>
                  </a:cubicBezTo>
                  <a:cubicBezTo>
                    <a:pt x="4" y="355"/>
                    <a:pt x="4" y="355"/>
                    <a:pt x="4" y="355"/>
                  </a:cubicBezTo>
                  <a:cubicBezTo>
                    <a:pt x="4" y="355"/>
                    <a:pt x="0" y="319"/>
                    <a:pt x="32" y="315"/>
                  </a:cubicBezTo>
                  <a:cubicBezTo>
                    <a:pt x="427" y="315"/>
                    <a:pt x="427" y="315"/>
                    <a:pt x="427" y="315"/>
                  </a:cubicBezTo>
                  <a:cubicBezTo>
                    <a:pt x="544" y="91"/>
                    <a:pt x="544" y="91"/>
                    <a:pt x="544" y="91"/>
                  </a:cubicBezTo>
                  <a:cubicBezTo>
                    <a:pt x="544" y="91"/>
                    <a:pt x="576" y="0"/>
                    <a:pt x="620" y="78"/>
                  </a:cubicBezTo>
                  <a:cubicBezTo>
                    <a:pt x="681" y="206"/>
                    <a:pt x="681" y="206"/>
                    <a:pt x="681" y="206"/>
                  </a:cubicBezTo>
                  <a:cubicBezTo>
                    <a:pt x="681" y="206"/>
                    <a:pt x="697" y="263"/>
                    <a:pt x="639" y="254"/>
                  </a:cubicBezTo>
                  <a:cubicBezTo>
                    <a:pt x="504" y="256"/>
                    <a:pt x="504" y="256"/>
                    <a:pt x="504" y="256"/>
                  </a:cubicBezTo>
                  <a:lnTo>
                    <a:pt x="239" y="767"/>
                  </a:lnTo>
                  <a:close/>
                </a:path>
              </a:pathLst>
            </a:custGeom>
            <a:solidFill>
              <a:schemeClr val="dk2">
                <a:lumMod val="10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79" name="Freeform: Shape 22"/>
            <p:cNvSpPr>
              <a:spLocks/>
            </p:cNvSpPr>
            <p:nvPr/>
          </p:nvSpPr>
          <p:spPr bwMode="auto">
            <a:xfrm>
              <a:off x="7631318" y="1366423"/>
              <a:ext cx="246700" cy="251489"/>
            </a:xfrm>
            <a:custGeom>
              <a:avLst/>
              <a:gdLst>
                <a:gd name="T0" fmla="*/ 275 w 452"/>
                <a:gd name="T1" fmla="*/ 301 h 462"/>
                <a:gd name="T2" fmla="*/ 275 w 452"/>
                <a:gd name="T3" fmla="*/ 301 h 462"/>
                <a:gd name="T4" fmla="*/ 434 w 452"/>
                <a:gd name="T5" fmla="*/ 26 h 462"/>
                <a:gd name="T6" fmla="*/ 434 w 452"/>
                <a:gd name="T7" fmla="*/ 18 h 462"/>
                <a:gd name="T8" fmla="*/ 425 w 452"/>
                <a:gd name="T9" fmla="*/ 18 h 462"/>
                <a:gd name="T10" fmla="*/ 159 w 452"/>
                <a:gd name="T11" fmla="*/ 178 h 462"/>
                <a:gd name="T12" fmla="*/ 9 w 452"/>
                <a:gd name="T13" fmla="*/ 301 h 462"/>
                <a:gd name="T14" fmla="*/ 35 w 452"/>
                <a:gd name="T15" fmla="*/ 328 h 462"/>
                <a:gd name="T16" fmla="*/ 88 w 452"/>
                <a:gd name="T17" fmla="*/ 310 h 462"/>
                <a:gd name="T18" fmla="*/ 151 w 452"/>
                <a:gd name="T19" fmla="*/ 372 h 462"/>
                <a:gd name="T20" fmla="*/ 133 w 452"/>
                <a:gd name="T21" fmla="*/ 425 h 462"/>
                <a:gd name="T22" fmla="*/ 151 w 452"/>
                <a:gd name="T23" fmla="*/ 452 h 462"/>
                <a:gd name="T24" fmla="*/ 275 w 452"/>
                <a:gd name="T25" fmla="*/ 301 h 462"/>
                <a:gd name="T26" fmla="*/ 301 w 452"/>
                <a:gd name="T27" fmla="*/ 150 h 462"/>
                <a:gd name="T28" fmla="*/ 301 w 452"/>
                <a:gd name="T29" fmla="*/ 150 h 462"/>
                <a:gd name="T30" fmla="*/ 301 w 452"/>
                <a:gd name="T31" fmla="*/ 97 h 462"/>
                <a:gd name="T32" fmla="*/ 354 w 452"/>
                <a:gd name="T33" fmla="*/ 97 h 462"/>
                <a:gd name="T34" fmla="*/ 354 w 452"/>
                <a:gd name="T35" fmla="*/ 150 h 462"/>
                <a:gd name="T36" fmla="*/ 301 w 452"/>
                <a:gd name="T37" fmla="*/ 150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2" h="462">
                  <a:moveTo>
                    <a:pt x="275" y="301"/>
                  </a:moveTo>
                  <a:lnTo>
                    <a:pt x="275" y="301"/>
                  </a:lnTo>
                  <a:cubicBezTo>
                    <a:pt x="275" y="301"/>
                    <a:pt x="451" y="169"/>
                    <a:pt x="434" y="26"/>
                  </a:cubicBezTo>
                  <a:lnTo>
                    <a:pt x="434" y="18"/>
                  </a:lnTo>
                  <a:cubicBezTo>
                    <a:pt x="425" y="18"/>
                    <a:pt x="425" y="18"/>
                    <a:pt x="425" y="18"/>
                  </a:cubicBezTo>
                  <a:cubicBezTo>
                    <a:pt x="284" y="0"/>
                    <a:pt x="159" y="178"/>
                    <a:pt x="159" y="178"/>
                  </a:cubicBezTo>
                  <a:cubicBezTo>
                    <a:pt x="53" y="159"/>
                    <a:pt x="62" y="186"/>
                    <a:pt x="9" y="301"/>
                  </a:cubicBezTo>
                  <a:cubicBezTo>
                    <a:pt x="0" y="328"/>
                    <a:pt x="18" y="328"/>
                    <a:pt x="35" y="328"/>
                  </a:cubicBezTo>
                  <a:cubicBezTo>
                    <a:pt x="53" y="319"/>
                    <a:pt x="88" y="310"/>
                    <a:pt x="88" y="310"/>
                  </a:cubicBezTo>
                  <a:cubicBezTo>
                    <a:pt x="151" y="372"/>
                    <a:pt x="151" y="372"/>
                    <a:pt x="151" y="372"/>
                  </a:cubicBezTo>
                  <a:cubicBezTo>
                    <a:pt x="151" y="372"/>
                    <a:pt x="141" y="407"/>
                    <a:pt x="133" y="425"/>
                  </a:cubicBezTo>
                  <a:cubicBezTo>
                    <a:pt x="124" y="443"/>
                    <a:pt x="133" y="461"/>
                    <a:pt x="151" y="452"/>
                  </a:cubicBezTo>
                  <a:cubicBezTo>
                    <a:pt x="266" y="398"/>
                    <a:pt x="292" y="407"/>
                    <a:pt x="275" y="301"/>
                  </a:cubicBezTo>
                  <a:close/>
                  <a:moveTo>
                    <a:pt x="301" y="150"/>
                  </a:moveTo>
                  <a:lnTo>
                    <a:pt x="301" y="150"/>
                  </a:lnTo>
                  <a:cubicBezTo>
                    <a:pt x="284" y="133"/>
                    <a:pt x="284" y="115"/>
                    <a:pt x="301" y="97"/>
                  </a:cubicBezTo>
                  <a:cubicBezTo>
                    <a:pt x="319" y="80"/>
                    <a:pt x="345" y="80"/>
                    <a:pt x="354" y="97"/>
                  </a:cubicBezTo>
                  <a:cubicBezTo>
                    <a:pt x="372" y="115"/>
                    <a:pt x="372" y="133"/>
                    <a:pt x="354" y="150"/>
                  </a:cubicBezTo>
                  <a:cubicBezTo>
                    <a:pt x="345" y="169"/>
                    <a:pt x="319" y="169"/>
                    <a:pt x="301" y="1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87" name="TextBox 23"/>
            <p:cNvSpPr txBox="1"/>
            <p:nvPr/>
          </p:nvSpPr>
          <p:spPr>
            <a:xfrm>
              <a:off x="6272550" y="1934146"/>
              <a:ext cx="983682" cy="230833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洞察社會</a:t>
              </a:r>
              <a:endParaRPr lang="en-US" altLang="zh-TW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endParaRPr>
            </a:p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現象精神</a:t>
              </a:r>
              <a:r>
                <a:rPr lang="zh-CN" altLang="en-US" b="1" dirty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750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18681F-B64E-42E8-911E-2BD5BC165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確實填寫</a:t>
            </a:r>
            <a:r>
              <a:rPr lang="zh-TW" altLang="en-US" dirty="0">
                <a:solidFill>
                  <a:schemeClr val="accent3"/>
                </a:solidFill>
              </a:rPr>
              <a:t>資本資料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752644F-FDE4-462E-AAC8-91259F123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5291DB8-E8F0-4627-B9AD-EB2153E58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13" t="20671" r="27162" b="41274"/>
          <a:stretch/>
        </p:blipFill>
        <p:spPr>
          <a:xfrm>
            <a:off x="588386" y="1266880"/>
            <a:ext cx="7967228" cy="349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BC94D1-D6A8-4DB1-A375-8142830C3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3"/>
                </a:solidFill>
              </a:rPr>
              <a:t>至個人信箱收取註冊確認信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DFF9CD-C20D-4F42-B0A8-D03BA12F6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92909C0-D0C8-46D3-A53D-97512CC24B2F}"/>
              </a:ext>
            </a:extLst>
          </p:cNvPr>
          <p:cNvGrpSpPr/>
          <p:nvPr/>
        </p:nvGrpSpPr>
        <p:grpSpPr>
          <a:xfrm>
            <a:off x="1007604" y="1330909"/>
            <a:ext cx="7128792" cy="3132956"/>
            <a:chOff x="899592" y="1419622"/>
            <a:chExt cx="7128792" cy="3132956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13C3D6EB-9BB3-472D-B7A2-D691CD68C3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138" t="31800" r="25588" b="22670"/>
            <a:stretch/>
          </p:blipFill>
          <p:spPr>
            <a:xfrm>
              <a:off x="899592" y="1419622"/>
              <a:ext cx="7128792" cy="3132956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3CB8A452-9177-4A06-8B7C-0C699139D49A}"/>
                </a:ext>
              </a:extLst>
            </p:cNvPr>
            <p:cNvSpPr/>
            <p:nvPr/>
          </p:nvSpPr>
          <p:spPr>
            <a:xfrm>
              <a:off x="6372200" y="1851670"/>
              <a:ext cx="1368152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1E0FE6B-0978-434E-B5A9-2B1FD24CCA06}"/>
                </a:ext>
              </a:extLst>
            </p:cNvPr>
            <p:cNvSpPr/>
            <p:nvPr/>
          </p:nvSpPr>
          <p:spPr>
            <a:xfrm>
              <a:off x="1979712" y="2029270"/>
              <a:ext cx="1368152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592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EBC54E-1362-472A-8083-5CF521960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3"/>
                </a:solidFill>
              </a:rPr>
              <a:t>登入帳號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3A58E50-9ACD-4EBA-A348-69EF7C950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6" t="15001" r="4326" b="36000"/>
          <a:stretch/>
        </p:blipFill>
        <p:spPr>
          <a:xfrm>
            <a:off x="333872" y="2035137"/>
            <a:ext cx="8352928" cy="252028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388BEB6-9337-4C00-839E-84C73C5FD8F8}"/>
              </a:ext>
            </a:extLst>
          </p:cNvPr>
          <p:cNvSpPr/>
          <p:nvPr/>
        </p:nvSpPr>
        <p:spPr>
          <a:xfrm>
            <a:off x="7128284" y="1963129"/>
            <a:ext cx="936104" cy="3234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箭號: 向下 5">
            <a:extLst>
              <a:ext uri="{FF2B5EF4-FFF2-40B4-BE49-F238E27FC236}">
                <a16:creationId xmlns:a16="http://schemas.microsoft.com/office/drawing/2014/main" id="{F2F7ED72-8F0C-4596-A692-FE7E808BC912}"/>
              </a:ext>
            </a:extLst>
          </p:cNvPr>
          <p:cNvSpPr/>
          <p:nvPr/>
        </p:nvSpPr>
        <p:spPr>
          <a:xfrm>
            <a:off x="7380312" y="1203598"/>
            <a:ext cx="432048" cy="64807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792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23C324-5866-416C-A3D3-9340DB3BA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3"/>
                </a:solidFill>
              </a:rPr>
              <a:t>開始使用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E5597DE-F679-4271-B155-75F2DB0D76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7" t="37400" r="5000" b="24800"/>
          <a:stretch/>
        </p:blipFill>
        <p:spPr>
          <a:xfrm>
            <a:off x="115870" y="1707654"/>
            <a:ext cx="8912259" cy="208983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BD94B6D-FA0A-4A25-B293-09802D238254}"/>
              </a:ext>
            </a:extLst>
          </p:cNvPr>
          <p:cNvSpPr/>
          <p:nvPr/>
        </p:nvSpPr>
        <p:spPr>
          <a:xfrm>
            <a:off x="251520" y="4220170"/>
            <a:ext cx="39755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400" dirty="0">
                <a:solidFill>
                  <a:srgbClr val="7BB8BF"/>
                </a:solidFill>
                <a:latin typeface="Arial Black" panose="020B0A04020102020204" pitchFamily="34" charset="0"/>
              </a:rPr>
              <a:t>Let’s Go</a:t>
            </a:r>
            <a:r>
              <a:rPr lang="zh-TW" altLang="en-US" sz="5400" dirty="0">
                <a:solidFill>
                  <a:srgbClr val="7BB8BF"/>
                </a:solidFill>
                <a:latin typeface="Arial Black" panose="020B0A04020102020204" pitchFamily="34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43941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">
            <a:extLst>
              <a:ext uri="{FF2B5EF4-FFF2-40B4-BE49-F238E27FC236}">
                <a16:creationId xmlns:a16="http://schemas.microsoft.com/office/drawing/2014/main" id="{EE259758-0AC9-4802-AF14-209F8E036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857250"/>
          </a:xfrm>
        </p:spPr>
        <p:txBody>
          <a:bodyPr/>
          <a:lstStyle/>
          <a:p>
            <a:r>
              <a:rPr lang="zh-TW" altLang="en-US" dirty="0">
                <a:solidFill>
                  <a:schemeClr val="accent3"/>
                </a:solidFill>
              </a:rPr>
              <a:t>查找 </a:t>
            </a:r>
            <a:r>
              <a:rPr lang="en-US" altLang="zh-TW" dirty="0">
                <a:solidFill>
                  <a:schemeClr val="accent3"/>
                </a:solidFill>
              </a:rPr>
              <a:t>: </a:t>
            </a:r>
            <a:r>
              <a:rPr lang="zh-TW" altLang="en-US" dirty="0">
                <a:solidFill>
                  <a:schemeClr val="accent3"/>
                </a:solidFill>
              </a:rPr>
              <a:t>中華民國憲法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2D12DE1-ABDD-4CA7-A229-32F9AE9A2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672" b="12200"/>
          <a:stretch/>
        </p:blipFill>
        <p:spPr>
          <a:xfrm>
            <a:off x="0" y="1635646"/>
            <a:ext cx="9144000" cy="3452738"/>
          </a:xfrm>
          <a:prstGeom prst="rect">
            <a:avLst/>
          </a:prstGeom>
        </p:spPr>
      </p:pic>
      <p:sp>
        <p:nvSpPr>
          <p:cNvPr id="8" name="箭號: 向下 7">
            <a:extLst>
              <a:ext uri="{FF2B5EF4-FFF2-40B4-BE49-F238E27FC236}">
                <a16:creationId xmlns:a16="http://schemas.microsoft.com/office/drawing/2014/main" id="{61EDC7CF-DFDC-40BE-B8E4-D41B880D3B08}"/>
              </a:ext>
            </a:extLst>
          </p:cNvPr>
          <p:cNvSpPr/>
          <p:nvPr/>
        </p:nvSpPr>
        <p:spPr>
          <a:xfrm>
            <a:off x="7876339" y="1323716"/>
            <a:ext cx="432048" cy="43911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93E993E-2637-4B32-A3A6-2E6E3337DF2E}"/>
              </a:ext>
            </a:extLst>
          </p:cNvPr>
          <p:cNvSpPr txBox="1"/>
          <p:nvPr/>
        </p:nvSpPr>
        <p:spPr>
          <a:xfrm>
            <a:off x="6667302" y="982056"/>
            <a:ext cx="2636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Step1.</a:t>
            </a:r>
            <a:r>
              <a:rPr lang="zh-TW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點選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個人資料夾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zh-TW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箭號: 向下 11">
            <a:extLst>
              <a:ext uri="{FF2B5EF4-FFF2-40B4-BE49-F238E27FC236}">
                <a16:creationId xmlns:a16="http://schemas.microsoft.com/office/drawing/2014/main" id="{34C1C42A-8187-46CD-8090-21F4A8612450}"/>
              </a:ext>
            </a:extLst>
          </p:cNvPr>
          <p:cNvSpPr/>
          <p:nvPr/>
        </p:nvSpPr>
        <p:spPr>
          <a:xfrm rot="16200000">
            <a:off x="6303727" y="2136167"/>
            <a:ext cx="288032" cy="43911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023B489-8E5D-416A-8DE5-92B1C8FE8968}"/>
              </a:ext>
            </a:extLst>
          </p:cNvPr>
          <p:cNvSpPr txBox="1"/>
          <p:nvPr/>
        </p:nvSpPr>
        <p:spPr>
          <a:xfrm>
            <a:off x="3923928" y="2161188"/>
            <a:ext cx="239757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Step2.</a:t>
            </a:r>
            <a:r>
              <a:rPr lang="zh-TW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點選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資料夾</a:t>
            </a:r>
            <a:r>
              <a:rPr lang="en-US" altLang="zh-TW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」</a:t>
            </a:r>
            <a:endParaRPr lang="zh-TW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791C648-ED03-45F0-9813-DA793FE49F5E}"/>
              </a:ext>
            </a:extLst>
          </p:cNvPr>
          <p:cNvSpPr txBox="1"/>
          <p:nvPr/>
        </p:nvSpPr>
        <p:spPr>
          <a:xfrm>
            <a:off x="6808987" y="3380667"/>
            <a:ext cx="202087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Step3.</a:t>
            </a:r>
            <a:r>
              <a:rPr lang="zh-TW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點選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確定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zh-TW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箭號: 向下 15">
            <a:extLst>
              <a:ext uri="{FF2B5EF4-FFF2-40B4-BE49-F238E27FC236}">
                <a16:creationId xmlns:a16="http://schemas.microsoft.com/office/drawing/2014/main" id="{0C01C584-95C2-459C-B3E2-AF28FEDF121E}"/>
              </a:ext>
            </a:extLst>
          </p:cNvPr>
          <p:cNvSpPr/>
          <p:nvPr/>
        </p:nvSpPr>
        <p:spPr>
          <a:xfrm flipV="1">
            <a:off x="7347418" y="2895426"/>
            <a:ext cx="432048" cy="43911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272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C95B40-5634-4D36-806D-E8D384F1C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中華民國憲法  新增成功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B9740AF-3EA3-4087-AAB3-2846694185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t="38800" r="4327" b="20601"/>
          <a:stretch/>
        </p:blipFill>
        <p:spPr>
          <a:xfrm>
            <a:off x="359532" y="1527634"/>
            <a:ext cx="8424936" cy="208823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9FB9800-1987-42F4-A144-170C6A2B9C67}"/>
              </a:ext>
            </a:extLst>
          </p:cNvPr>
          <p:cNvSpPr/>
          <p:nvPr/>
        </p:nvSpPr>
        <p:spPr>
          <a:xfrm>
            <a:off x="2555776" y="3147813"/>
            <a:ext cx="2232248" cy="4570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箭號: 向下 5">
            <a:extLst>
              <a:ext uri="{FF2B5EF4-FFF2-40B4-BE49-F238E27FC236}">
                <a16:creationId xmlns:a16="http://schemas.microsoft.com/office/drawing/2014/main" id="{0847B7C6-E7C6-4BD7-B6A9-A936D49759BE}"/>
              </a:ext>
            </a:extLst>
          </p:cNvPr>
          <p:cNvSpPr/>
          <p:nvPr/>
        </p:nvSpPr>
        <p:spPr>
          <a:xfrm flipV="1">
            <a:off x="3455876" y="3795886"/>
            <a:ext cx="432048" cy="43911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BAA1C27-09AA-4377-933B-8CC04139615F}"/>
              </a:ext>
            </a:extLst>
          </p:cNvPr>
          <p:cNvSpPr txBox="1"/>
          <p:nvPr/>
        </p:nvSpPr>
        <p:spPr>
          <a:xfrm>
            <a:off x="3066606" y="439414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新增成功</a:t>
            </a:r>
          </a:p>
        </p:txBody>
      </p:sp>
    </p:spTree>
    <p:extLst>
      <p:ext uri="{BB962C8B-B14F-4D97-AF65-F5344CB8AC3E}">
        <p14:creationId xmlns:p14="http://schemas.microsoft.com/office/powerpoint/2010/main" val="36299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651A26-88F1-44E4-AFCC-2C329A6BB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DD6144"/>
                </a:solidFill>
              </a:rPr>
              <a:t>王者稱霸 </a:t>
            </a:r>
            <a:r>
              <a:rPr lang="en-US" altLang="zh-TW" dirty="0">
                <a:solidFill>
                  <a:srgbClr val="DD61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•</a:t>
            </a:r>
            <a:r>
              <a:rPr lang="zh-TW" altLang="en-US" dirty="0">
                <a:solidFill>
                  <a:srgbClr val="DD61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solidFill>
                  <a:srgbClr val="DD6144"/>
                </a:solidFill>
              </a:rPr>
              <a:t>來鬥法！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7F665A8-51AD-442B-8850-A4997BFCE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C0376C2-D000-439F-8EAE-C6DEE2011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1" t="15001" r="6688" b="12201"/>
          <a:stretch/>
        </p:blipFill>
        <p:spPr>
          <a:xfrm>
            <a:off x="719572" y="1167992"/>
            <a:ext cx="770485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C518ED-E8F2-479A-82B2-2C557F560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C7C2BB8-B7EF-40DA-8AE5-A6FA61C8A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6107DC0-28C1-4AF8-B09F-8284CFF336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0" t="22001" r="24800" b="23334"/>
          <a:stretch/>
        </p:blipFill>
        <p:spPr>
          <a:xfrm>
            <a:off x="423597" y="122432"/>
            <a:ext cx="8229600" cy="502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1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6802730-FC20-4E1C-B50F-ABB9171C87A0}"/>
              </a:ext>
            </a:extLst>
          </p:cNvPr>
          <p:cNvSpPr/>
          <p:nvPr/>
        </p:nvSpPr>
        <p:spPr>
          <a:xfrm>
            <a:off x="-91440" y="4213860"/>
            <a:ext cx="9372600" cy="464820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0ACA699-F1D2-472F-939A-6DC2E97261E5}"/>
              </a:ext>
            </a:extLst>
          </p:cNvPr>
          <p:cNvSpPr/>
          <p:nvPr/>
        </p:nvSpPr>
        <p:spPr>
          <a:xfrm>
            <a:off x="-7620" y="4070748"/>
            <a:ext cx="9235440" cy="745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195486"/>
            <a:ext cx="4104456" cy="994172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衛生紙之亂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5868144" y="555526"/>
            <a:ext cx="4032448" cy="4032448"/>
            <a:chOff x="3203848" y="1707654"/>
            <a:chExt cx="2088232" cy="2088232"/>
          </a:xfrm>
        </p:grpSpPr>
        <p:grpSp>
          <p:nvGrpSpPr>
            <p:cNvPr id="15" name="Group 1"/>
            <p:cNvGrpSpPr/>
            <p:nvPr/>
          </p:nvGrpSpPr>
          <p:grpSpPr>
            <a:xfrm>
              <a:off x="3203848" y="1707654"/>
              <a:ext cx="2088232" cy="2088232"/>
              <a:chOff x="2988068" y="2206963"/>
              <a:chExt cx="1245140" cy="1245140"/>
            </a:xfrm>
          </p:grpSpPr>
          <p:sp>
            <p:nvSpPr>
              <p:cNvPr id="17" name="Oval 76"/>
              <p:cNvSpPr/>
              <p:nvPr/>
            </p:nvSpPr>
            <p:spPr>
              <a:xfrm>
                <a:off x="2988068" y="2206963"/>
                <a:ext cx="1245140" cy="1245140"/>
              </a:xfrm>
              <a:prstGeom prst="ellipse">
                <a:avLst/>
              </a:prstGeom>
              <a:solidFill>
                <a:srgbClr val="2F768F">
                  <a:alpha val="48000"/>
                </a:srgbClr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" name="Oval 78"/>
              <p:cNvSpPr/>
              <p:nvPr/>
            </p:nvSpPr>
            <p:spPr>
              <a:xfrm>
                <a:off x="3116876" y="2335771"/>
                <a:ext cx="992220" cy="992220"/>
              </a:xfrm>
              <a:prstGeom prst="ellipse">
                <a:avLst/>
              </a:prstGeom>
              <a:solidFill>
                <a:schemeClr val="bg1"/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pic>
          <p:nvPicPr>
            <p:cNvPr id="16" name="圖片 15" descr="14711.png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2283718"/>
              <a:ext cx="984790" cy="984790"/>
            </a:xfrm>
            <a:prstGeom prst="rect">
              <a:avLst/>
            </a:prstGeom>
          </p:spPr>
        </p:pic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11" name="內容版面配置區 3" descr="1520090748-3267032709_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9" b="6689"/>
          <a:stretch>
            <a:fillRect/>
          </a:stretch>
        </p:blipFill>
        <p:spPr>
          <a:xfrm>
            <a:off x="1115616" y="1131590"/>
            <a:ext cx="7067128" cy="417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6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0ACA699-F1D2-472F-939A-6DC2E97261E5}"/>
              </a:ext>
            </a:extLst>
          </p:cNvPr>
          <p:cNvSpPr/>
          <p:nvPr/>
        </p:nvSpPr>
        <p:spPr>
          <a:xfrm>
            <a:off x="-7620" y="4070748"/>
            <a:ext cx="9235440" cy="745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40" y="195486"/>
            <a:ext cx="3350478" cy="994172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能力檢測站</a:t>
            </a:r>
          </a:p>
        </p:txBody>
      </p:sp>
      <p:grpSp>
        <p:nvGrpSpPr>
          <p:cNvPr id="9" name="Group 1"/>
          <p:cNvGrpSpPr/>
          <p:nvPr/>
        </p:nvGrpSpPr>
        <p:grpSpPr>
          <a:xfrm>
            <a:off x="5580112" y="627534"/>
            <a:ext cx="4104456" cy="3960440"/>
            <a:chOff x="2988068" y="2206963"/>
            <a:chExt cx="1245140" cy="1245140"/>
          </a:xfrm>
        </p:grpSpPr>
        <p:sp>
          <p:nvSpPr>
            <p:cNvPr id="10" name="Oval 76"/>
            <p:cNvSpPr/>
            <p:nvPr/>
          </p:nvSpPr>
          <p:spPr>
            <a:xfrm>
              <a:off x="2988068" y="2206963"/>
              <a:ext cx="1245140" cy="1245140"/>
            </a:xfrm>
            <a:prstGeom prst="ellipse">
              <a:avLst/>
            </a:prstGeom>
            <a:solidFill>
              <a:srgbClr val="377D86">
                <a:alpha val="54000"/>
              </a:srgbClr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Oval 78"/>
            <p:cNvSpPr/>
            <p:nvPr/>
          </p:nvSpPr>
          <p:spPr>
            <a:xfrm>
              <a:off x="3119135" y="2320157"/>
              <a:ext cx="992220" cy="992220"/>
            </a:xfrm>
            <a:prstGeom prst="ellipse">
              <a:avLst/>
            </a:prstGeom>
            <a:solidFill>
              <a:schemeClr val="bg1"/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12" name="圖片 11" descr="shejiyeiconszeyajwt4vz.png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76" y="627534"/>
            <a:ext cx="3538324" cy="353832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B7920C6-7366-423A-A0FF-1F97A5891AEB}"/>
              </a:ext>
            </a:extLst>
          </p:cNvPr>
          <p:cNvSpPr txBox="1"/>
          <p:nvPr/>
        </p:nvSpPr>
        <p:spPr>
          <a:xfrm>
            <a:off x="4211960" y="1347614"/>
            <a:ext cx="1061829" cy="346249"/>
          </a:xfrm>
          <a:prstGeom prst="rect">
            <a:avLst/>
          </a:prstGeom>
          <a:solidFill>
            <a:schemeClr val="accent1"/>
          </a:solidFill>
        </p:spPr>
        <p:txBody>
          <a:bodyPr wrap="none" lIns="68580" tIns="34290" rIns="68580" bIns="3429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下次解答</a:t>
            </a:r>
          </a:p>
        </p:txBody>
      </p:sp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4BB0A8E2-10B9-48BB-A5C6-6145DF5F8705}"/>
              </a:ext>
            </a:extLst>
          </p:cNvPr>
          <p:cNvSpPr txBox="1">
            <a:spLocks/>
          </p:cNvSpPr>
          <p:nvPr/>
        </p:nvSpPr>
        <p:spPr>
          <a:xfrm>
            <a:off x="1689735" y="1775164"/>
            <a:ext cx="5840730" cy="1567934"/>
          </a:xfrm>
          <a:prstGeom prst="rect">
            <a:avLst/>
          </a:prstGeom>
          <a:ln w="28575" cap="flat" cmpd="sng" algn="ctr">
            <a:solidFill>
              <a:schemeClr val="accent2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itchFamily="34" charset="0"/>
              <a:buNone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「衛生紙之亂」發展過程為何？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lnSpc>
                <a:spcPct val="150000"/>
              </a:lnSpc>
              <a:buFont typeface="Arial" pitchFamily="34" charset="0"/>
              <a:buNone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後來受到何項處置？</a:t>
            </a:r>
          </a:p>
        </p:txBody>
      </p:sp>
    </p:spTree>
    <p:extLst>
      <p:ext uri="{BB962C8B-B14F-4D97-AF65-F5344CB8AC3E}">
        <p14:creationId xmlns:p14="http://schemas.microsoft.com/office/powerpoint/2010/main" val="398007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BB26EC4-91ED-42FE-BC7A-96D4C32A62B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C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ea typeface="微软雅黑" panose="020B0503020204020204" pitchFamily="34" charset="-122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10E31D69-B53A-42F4-91D7-1D6447EFB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4011910"/>
            <a:ext cx="424847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+mn-lt"/>
              </a:rPr>
              <a:t>判斷力測試</a:t>
            </a:r>
            <a:endParaRPr lang="zh-CN" altLang="en-US" sz="4000" b="1" dirty="0">
              <a:solidFill>
                <a:srgbClr val="FFFFFF"/>
              </a:solidFill>
              <a:latin typeface="微軟正黑體"/>
              <a:ea typeface="微軟正黑體"/>
              <a:cs typeface="微軟正黑體"/>
              <a:sym typeface="+mn-lt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92834D06-A2A1-4277-8E40-94D29E6AE9E4}"/>
              </a:ext>
            </a:extLst>
          </p:cNvPr>
          <p:cNvSpPr/>
          <p:nvPr/>
        </p:nvSpPr>
        <p:spPr>
          <a:xfrm>
            <a:off x="179512" y="226462"/>
            <a:ext cx="8784976" cy="4690575"/>
          </a:xfrm>
          <a:prstGeom prst="roundRect">
            <a:avLst>
              <a:gd name="adj" fmla="val 6072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14D78EA-7946-4AB1-8728-7E2038AEB3A3}"/>
              </a:ext>
            </a:extLst>
          </p:cNvPr>
          <p:cNvSpPr/>
          <p:nvPr/>
        </p:nvSpPr>
        <p:spPr>
          <a:xfrm>
            <a:off x="251520" y="10497"/>
            <a:ext cx="64087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9600" b="1" spc="3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NO FAKE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6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Group 2"/>
          <p:cNvGrpSpPr/>
          <p:nvPr/>
        </p:nvGrpSpPr>
        <p:grpSpPr>
          <a:xfrm>
            <a:off x="3275861" y="1707654"/>
            <a:ext cx="2071719" cy="2071718"/>
            <a:chOff x="4775009" y="3071573"/>
            <a:chExt cx="1245140" cy="1245140"/>
          </a:xfrm>
        </p:grpSpPr>
        <p:grpSp>
          <p:nvGrpSpPr>
            <p:cNvPr id="9" name="Group 96"/>
            <p:cNvGrpSpPr/>
            <p:nvPr/>
          </p:nvGrpSpPr>
          <p:grpSpPr>
            <a:xfrm>
              <a:off x="4775009" y="3071573"/>
              <a:ext cx="1245140" cy="1245140"/>
              <a:chOff x="1828800" y="2206963"/>
              <a:chExt cx="1245140" cy="1245140"/>
            </a:xfrm>
          </p:grpSpPr>
          <p:sp>
            <p:nvSpPr>
              <p:cNvPr id="13" name="Oval 97"/>
              <p:cNvSpPr/>
              <p:nvPr/>
            </p:nvSpPr>
            <p:spPr>
              <a:xfrm>
                <a:off x="1828800" y="2206963"/>
                <a:ext cx="1245140" cy="124514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" name="Oval 98"/>
              <p:cNvSpPr/>
              <p:nvPr/>
            </p:nvSpPr>
            <p:spPr>
              <a:xfrm>
                <a:off x="1955258" y="2333423"/>
                <a:ext cx="992220" cy="992220"/>
              </a:xfrm>
              <a:prstGeom prst="ellipse">
                <a:avLst/>
              </a:prstGeom>
              <a:solidFill>
                <a:schemeClr val="bg1"/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0" name="Freeform: Shape 99"/>
            <p:cNvSpPr>
              <a:spLocks/>
            </p:cNvSpPr>
            <p:nvPr/>
          </p:nvSpPr>
          <p:spPr bwMode="auto">
            <a:xfrm>
              <a:off x="5235875" y="3457093"/>
              <a:ext cx="323407" cy="476223"/>
            </a:xfrm>
            <a:custGeom>
              <a:avLst/>
              <a:gdLst/>
              <a:ahLst/>
              <a:cxnLst>
                <a:cxn ang="0">
                  <a:pos x="37" y="29"/>
                </a:cxn>
                <a:cxn ang="0">
                  <a:pos x="31" y="41"/>
                </a:cxn>
                <a:cxn ang="0">
                  <a:pos x="33" y="44"/>
                </a:cxn>
                <a:cxn ang="0">
                  <a:pos x="32" y="47"/>
                </a:cxn>
                <a:cxn ang="0">
                  <a:pos x="33" y="49"/>
                </a:cxn>
                <a:cxn ang="0">
                  <a:pos x="31" y="53"/>
                </a:cxn>
                <a:cxn ang="0">
                  <a:pos x="31" y="54"/>
                </a:cxn>
                <a:cxn ang="0">
                  <a:pos x="27" y="58"/>
                </a:cxn>
                <a:cxn ang="0">
                  <a:pos x="21" y="62"/>
                </a:cxn>
                <a:cxn ang="0">
                  <a:pos x="15" y="58"/>
                </a:cxn>
                <a:cxn ang="0">
                  <a:pos x="11" y="54"/>
                </a:cxn>
                <a:cxn ang="0">
                  <a:pos x="11" y="53"/>
                </a:cxn>
                <a:cxn ang="0">
                  <a:pos x="9" y="49"/>
                </a:cxn>
                <a:cxn ang="0">
                  <a:pos x="10" y="47"/>
                </a:cxn>
                <a:cxn ang="0">
                  <a:pos x="9" y="44"/>
                </a:cxn>
                <a:cxn ang="0">
                  <a:pos x="11" y="41"/>
                </a:cxn>
                <a:cxn ang="0">
                  <a:pos x="5" y="29"/>
                </a:cxn>
                <a:cxn ang="0">
                  <a:pos x="0" y="18"/>
                </a:cxn>
                <a:cxn ang="0">
                  <a:pos x="21" y="0"/>
                </a:cxn>
                <a:cxn ang="0">
                  <a:pos x="42" y="18"/>
                </a:cxn>
                <a:cxn ang="0">
                  <a:pos x="37" y="29"/>
                </a:cxn>
                <a:cxn ang="0">
                  <a:pos x="21" y="6"/>
                </a:cxn>
                <a:cxn ang="0">
                  <a:pos x="6" y="18"/>
                </a:cxn>
                <a:cxn ang="0">
                  <a:pos x="8" y="26"/>
                </a:cxn>
                <a:cxn ang="0">
                  <a:pos x="11" y="28"/>
                </a:cxn>
                <a:cxn ang="0">
                  <a:pos x="16" y="40"/>
                </a:cxn>
                <a:cxn ang="0">
                  <a:pos x="26" y="40"/>
                </a:cxn>
                <a:cxn ang="0">
                  <a:pos x="31" y="28"/>
                </a:cxn>
                <a:cxn ang="0">
                  <a:pos x="34" y="26"/>
                </a:cxn>
                <a:cxn ang="0">
                  <a:pos x="36" y="18"/>
                </a:cxn>
                <a:cxn ang="0">
                  <a:pos x="21" y="6"/>
                </a:cxn>
                <a:cxn ang="0">
                  <a:pos x="29" y="20"/>
                </a:cxn>
                <a:cxn ang="0">
                  <a:pos x="27" y="18"/>
                </a:cxn>
                <a:cxn ang="0">
                  <a:pos x="21" y="15"/>
                </a:cxn>
                <a:cxn ang="0">
                  <a:pos x="20" y="13"/>
                </a:cxn>
                <a:cxn ang="0">
                  <a:pos x="21" y="12"/>
                </a:cxn>
                <a:cxn ang="0">
                  <a:pos x="30" y="18"/>
                </a:cxn>
                <a:cxn ang="0">
                  <a:pos x="29" y="20"/>
                </a:cxn>
              </a:cxnLst>
              <a:rect l="0" t="0" r="r" b="b"/>
              <a:pathLst>
                <a:path w="42" h="62">
                  <a:moveTo>
                    <a:pt x="37" y="29"/>
                  </a:moveTo>
                  <a:cubicBezTo>
                    <a:pt x="35" y="32"/>
                    <a:pt x="31" y="37"/>
                    <a:pt x="31" y="41"/>
                  </a:cubicBezTo>
                  <a:cubicBezTo>
                    <a:pt x="32" y="42"/>
                    <a:pt x="33" y="43"/>
                    <a:pt x="33" y="44"/>
                  </a:cubicBezTo>
                  <a:cubicBezTo>
                    <a:pt x="33" y="45"/>
                    <a:pt x="32" y="46"/>
                    <a:pt x="32" y="47"/>
                  </a:cubicBezTo>
                  <a:cubicBezTo>
                    <a:pt x="32" y="47"/>
                    <a:pt x="33" y="48"/>
                    <a:pt x="33" y="49"/>
                  </a:cubicBezTo>
                  <a:cubicBezTo>
                    <a:pt x="33" y="51"/>
                    <a:pt x="32" y="52"/>
                    <a:pt x="31" y="53"/>
                  </a:cubicBezTo>
                  <a:cubicBezTo>
                    <a:pt x="31" y="53"/>
                    <a:pt x="31" y="54"/>
                    <a:pt x="31" y="54"/>
                  </a:cubicBezTo>
                  <a:cubicBezTo>
                    <a:pt x="31" y="57"/>
                    <a:pt x="29" y="58"/>
                    <a:pt x="27" y="58"/>
                  </a:cubicBezTo>
                  <a:cubicBezTo>
                    <a:pt x="26" y="61"/>
                    <a:pt x="24" y="62"/>
                    <a:pt x="21" y="62"/>
                  </a:cubicBezTo>
                  <a:cubicBezTo>
                    <a:pt x="19" y="62"/>
                    <a:pt x="16" y="61"/>
                    <a:pt x="15" y="58"/>
                  </a:cubicBezTo>
                  <a:cubicBezTo>
                    <a:pt x="13" y="58"/>
                    <a:pt x="11" y="57"/>
                    <a:pt x="11" y="54"/>
                  </a:cubicBezTo>
                  <a:cubicBezTo>
                    <a:pt x="11" y="54"/>
                    <a:pt x="11" y="53"/>
                    <a:pt x="11" y="53"/>
                  </a:cubicBezTo>
                  <a:cubicBezTo>
                    <a:pt x="10" y="52"/>
                    <a:pt x="9" y="51"/>
                    <a:pt x="9" y="49"/>
                  </a:cubicBezTo>
                  <a:cubicBezTo>
                    <a:pt x="9" y="48"/>
                    <a:pt x="10" y="47"/>
                    <a:pt x="10" y="47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3"/>
                    <a:pt x="10" y="42"/>
                    <a:pt x="11" y="41"/>
                  </a:cubicBezTo>
                  <a:cubicBezTo>
                    <a:pt x="11" y="37"/>
                    <a:pt x="7" y="32"/>
                    <a:pt x="5" y="29"/>
                  </a:cubicBezTo>
                  <a:cubicBezTo>
                    <a:pt x="2" y="26"/>
                    <a:pt x="0" y="23"/>
                    <a:pt x="0" y="18"/>
                  </a:cubicBezTo>
                  <a:cubicBezTo>
                    <a:pt x="0" y="8"/>
                    <a:pt x="11" y="0"/>
                    <a:pt x="21" y="0"/>
                  </a:cubicBezTo>
                  <a:cubicBezTo>
                    <a:pt x="31" y="0"/>
                    <a:pt x="42" y="8"/>
                    <a:pt x="42" y="18"/>
                  </a:cubicBezTo>
                  <a:cubicBezTo>
                    <a:pt x="42" y="23"/>
                    <a:pt x="40" y="26"/>
                    <a:pt x="37" y="29"/>
                  </a:cubicBezTo>
                  <a:close/>
                  <a:moveTo>
                    <a:pt x="21" y="6"/>
                  </a:moveTo>
                  <a:cubicBezTo>
                    <a:pt x="14" y="6"/>
                    <a:pt x="6" y="10"/>
                    <a:pt x="6" y="18"/>
                  </a:cubicBezTo>
                  <a:cubicBezTo>
                    <a:pt x="6" y="21"/>
                    <a:pt x="7" y="24"/>
                    <a:pt x="8" y="26"/>
                  </a:cubicBezTo>
                  <a:cubicBezTo>
                    <a:pt x="9" y="27"/>
                    <a:pt x="10" y="27"/>
                    <a:pt x="11" y="28"/>
                  </a:cubicBezTo>
                  <a:cubicBezTo>
                    <a:pt x="14" y="32"/>
                    <a:pt x="16" y="36"/>
                    <a:pt x="1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36"/>
                    <a:pt x="28" y="32"/>
                    <a:pt x="31" y="28"/>
                  </a:cubicBezTo>
                  <a:cubicBezTo>
                    <a:pt x="32" y="27"/>
                    <a:pt x="33" y="27"/>
                    <a:pt x="34" y="26"/>
                  </a:cubicBezTo>
                  <a:cubicBezTo>
                    <a:pt x="35" y="24"/>
                    <a:pt x="36" y="21"/>
                    <a:pt x="36" y="18"/>
                  </a:cubicBezTo>
                  <a:cubicBezTo>
                    <a:pt x="36" y="10"/>
                    <a:pt x="28" y="6"/>
                    <a:pt x="21" y="6"/>
                  </a:cubicBezTo>
                  <a:close/>
                  <a:moveTo>
                    <a:pt x="29" y="20"/>
                  </a:moveTo>
                  <a:cubicBezTo>
                    <a:pt x="28" y="20"/>
                    <a:pt x="27" y="19"/>
                    <a:pt x="27" y="18"/>
                  </a:cubicBezTo>
                  <a:cubicBezTo>
                    <a:pt x="27" y="16"/>
                    <a:pt x="23" y="15"/>
                    <a:pt x="21" y="15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3"/>
                    <a:pt x="20" y="12"/>
                    <a:pt x="21" y="12"/>
                  </a:cubicBezTo>
                  <a:cubicBezTo>
                    <a:pt x="25" y="12"/>
                    <a:pt x="30" y="14"/>
                    <a:pt x="30" y="18"/>
                  </a:cubicBezTo>
                  <a:cubicBezTo>
                    <a:pt x="30" y="19"/>
                    <a:pt x="29" y="20"/>
                    <a:pt x="29" y="2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9725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689738" y="-94472"/>
            <a:ext cx="184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Group 2"/>
          <p:cNvGrpSpPr/>
          <p:nvPr/>
        </p:nvGrpSpPr>
        <p:grpSpPr>
          <a:xfrm>
            <a:off x="6300192" y="838294"/>
            <a:ext cx="3888432" cy="3888432"/>
            <a:chOff x="4775009" y="3071573"/>
            <a:chExt cx="1245140" cy="1245140"/>
          </a:xfrm>
        </p:grpSpPr>
        <p:grpSp>
          <p:nvGrpSpPr>
            <p:cNvPr id="26" name="Group 96"/>
            <p:cNvGrpSpPr/>
            <p:nvPr/>
          </p:nvGrpSpPr>
          <p:grpSpPr>
            <a:xfrm>
              <a:off x="4775009" y="3071573"/>
              <a:ext cx="1245140" cy="1245140"/>
              <a:chOff x="1828800" y="2206963"/>
              <a:chExt cx="1245140" cy="1245140"/>
            </a:xfrm>
          </p:grpSpPr>
          <p:sp>
            <p:nvSpPr>
              <p:cNvPr id="28" name="Oval 97"/>
              <p:cNvSpPr/>
              <p:nvPr/>
            </p:nvSpPr>
            <p:spPr>
              <a:xfrm>
                <a:off x="1828800" y="2206963"/>
                <a:ext cx="1245140" cy="124514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40000"/>
                </a:schemeClr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Oval 98"/>
              <p:cNvSpPr/>
              <p:nvPr/>
            </p:nvSpPr>
            <p:spPr>
              <a:xfrm>
                <a:off x="1955260" y="2333423"/>
                <a:ext cx="992220" cy="992220"/>
              </a:xfrm>
              <a:prstGeom prst="ellipse">
                <a:avLst/>
              </a:prstGeom>
              <a:solidFill>
                <a:schemeClr val="bg1"/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7" name="Freeform: Shape 99"/>
            <p:cNvSpPr>
              <a:spLocks/>
            </p:cNvSpPr>
            <p:nvPr/>
          </p:nvSpPr>
          <p:spPr bwMode="auto">
            <a:xfrm>
              <a:off x="5235579" y="3457093"/>
              <a:ext cx="323407" cy="476223"/>
            </a:xfrm>
            <a:custGeom>
              <a:avLst/>
              <a:gdLst/>
              <a:ahLst/>
              <a:cxnLst>
                <a:cxn ang="0">
                  <a:pos x="37" y="29"/>
                </a:cxn>
                <a:cxn ang="0">
                  <a:pos x="31" y="41"/>
                </a:cxn>
                <a:cxn ang="0">
                  <a:pos x="33" y="44"/>
                </a:cxn>
                <a:cxn ang="0">
                  <a:pos x="32" y="47"/>
                </a:cxn>
                <a:cxn ang="0">
                  <a:pos x="33" y="49"/>
                </a:cxn>
                <a:cxn ang="0">
                  <a:pos x="31" y="53"/>
                </a:cxn>
                <a:cxn ang="0">
                  <a:pos x="31" y="54"/>
                </a:cxn>
                <a:cxn ang="0">
                  <a:pos x="27" y="58"/>
                </a:cxn>
                <a:cxn ang="0">
                  <a:pos x="21" y="62"/>
                </a:cxn>
                <a:cxn ang="0">
                  <a:pos x="15" y="58"/>
                </a:cxn>
                <a:cxn ang="0">
                  <a:pos x="11" y="54"/>
                </a:cxn>
                <a:cxn ang="0">
                  <a:pos x="11" y="53"/>
                </a:cxn>
                <a:cxn ang="0">
                  <a:pos x="9" y="49"/>
                </a:cxn>
                <a:cxn ang="0">
                  <a:pos x="10" y="47"/>
                </a:cxn>
                <a:cxn ang="0">
                  <a:pos x="9" y="44"/>
                </a:cxn>
                <a:cxn ang="0">
                  <a:pos x="11" y="41"/>
                </a:cxn>
                <a:cxn ang="0">
                  <a:pos x="5" y="29"/>
                </a:cxn>
                <a:cxn ang="0">
                  <a:pos x="0" y="18"/>
                </a:cxn>
                <a:cxn ang="0">
                  <a:pos x="21" y="0"/>
                </a:cxn>
                <a:cxn ang="0">
                  <a:pos x="42" y="18"/>
                </a:cxn>
                <a:cxn ang="0">
                  <a:pos x="37" y="29"/>
                </a:cxn>
                <a:cxn ang="0">
                  <a:pos x="21" y="6"/>
                </a:cxn>
                <a:cxn ang="0">
                  <a:pos x="6" y="18"/>
                </a:cxn>
                <a:cxn ang="0">
                  <a:pos x="8" y="26"/>
                </a:cxn>
                <a:cxn ang="0">
                  <a:pos x="11" y="28"/>
                </a:cxn>
                <a:cxn ang="0">
                  <a:pos x="16" y="40"/>
                </a:cxn>
                <a:cxn ang="0">
                  <a:pos x="26" y="40"/>
                </a:cxn>
                <a:cxn ang="0">
                  <a:pos x="31" y="28"/>
                </a:cxn>
                <a:cxn ang="0">
                  <a:pos x="34" y="26"/>
                </a:cxn>
                <a:cxn ang="0">
                  <a:pos x="36" y="18"/>
                </a:cxn>
                <a:cxn ang="0">
                  <a:pos x="21" y="6"/>
                </a:cxn>
                <a:cxn ang="0">
                  <a:pos x="29" y="20"/>
                </a:cxn>
                <a:cxn ang="0">
                  <a:pos x="27" y="18"/>
                </a:cxn>
                <a:cxn ang="0">
                  <a:pos x="21" y="15"/>
                </a:cxn>
                <a:cxn ang="0">
                  <a:pos x="20" y="13"/>
                </a:cxn>
                <a:cxn ang="0">
                  <a:pos x="21" y="12"/>
                </a:cxn>
                <a:cxn ang="0">
                  <a:pos x="30" y="18"/>
                </a:cxn>
                <a:cxn ang="0">
                  <a:pos x="29" y="20"/>
                </a:cxn>
              </a:cxnLst>
              <a:rect l="0" t="0" r="r" b="b"/>
              <a:pathLst>
                <a:path w="42" h="62">
                  <a:moveTo>
                    <a:pt x="37" y="29"/>
                  </a:moveTo>
                  <a:cubicBezTo>
                    <a:pt x="35" y="32"/>
                    <a:pt x="31" y="37"/>
                    <a:pt x="31" y="41"/>
                  </a:cubicBezTo>
                  <a:cubicBezTo>
                    <a:pt x="32" y="42"/>
                    <a:pt x="33" y="43"/>
                    <a:pt x="33" y="44"/>
                  </a:cubicBezTo>
                  <a:cubicBezTo>
                    <a:pt x="33" y="45"/>
                    <a:pt x="32" y="46"/>
                    <a:pt x="32" y="47"/>
                  </a:cubicBezTo>
                  <a:cubicBezTo>
                    <a:pt x="32" y="47"/>
                    <a:pt x="33" y="48"/>
                    <a:pt x="33" y="49"/>
                  </a:cubicBezTo>
                  <a:cubicBezTo>
                    <a:pt x="33" y="51"/>
                    <a:pt x="32" y="52"/>
                    <a:pt x="31" y="53"/>
                  </a:cubicBezTo>
                  <a:cubicBezTo>
                    <a:pt x="31" y="53"/>
                    <a:pt x="31" y="54"/>
                    <a:pt x="31" y="54"/>
                  </a:cubicBezTo>
                  <a:cubicBezTo>
                    <a:pt x="31" y="57"/>
                    <a:pt x="29" y="58"/>
                    <a:pt x="27" y="58"/>
                  </a:cubicBezTo>
                  <a:cubicBezTo>
                    <a:pt x="26" y="61"/>
                    <a:pt x="24" y="62"/>
                    <a:pt x="21" y="62"/>
                  </a:cubicBezTo>
                  <a:cubicBezTo>
                    <a:pt x="19" y="62"/>
                    <a:pt x="16" y="61"/>
                    <a:pt x="15" y="58"/>
                  </a:cubicBezTo>
                  <a:cubicBezTo>
                    <a:pt x="13" y="58"/>
                    <a:pt x="11" y="57"/>
                    <a:pt x="11" y="54"/>
                  </a:cubicBezTo>
                  <a:cubicBezTo>
                    <a:pt x="11" y="54"/>
                    <a:pt x="11" y="53"/>
                    <a:pt x="11" y="53"/>
                  </a:cubicBezTo>
                  <a:cubicBezTo>
                    <a:pt x="10" y="52"/>
                    <a:pt x="9" y="51"/>
                    <a:pt x="9" y="49"/>
                  </a:cubicBezTo>
                  <a:cubicBezTo>
                    <a:pt x="9" y="48"/>
                    <a:pt x="10" y="47"/>
                    <a:pt x="10" y="47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3"/>
                    <a:pt x="10" y="42"/>
                    <a:pt x="11" y="41"/>
                  </a:cubicBezTo>
                  <a:cubicBezTo>
                    <a:pt x="11" y="37"/>
                    <a:pt x="7" y="32"/>
                    <a:pt x="5" y="29"/>
                  </a:cubicBezTo>
                  <a:cubicBezTo>
                    <a:pt x="2" y="26"/>
                    <a:pt x="0" y="23"/>
                    <a:pt x="0" y="18"/>
                  </a:cubicBezTo>
                  <a:cubicBezTo>
                    <a:pt x="0" y="8"/>
                    <a:pt x="11" y="0"/>
                    <a:pt x="21" y="0"/>
                  </a:cubicBezTo>
                  <a:cubicBezTo>
                    <a:pt x="31" y="0"/>
                    <a:pt x="42" y="8"/>
                    <a:pt x="42" y="18"/>
                  </a:cubicBezTo>
                  <a:cubicBezTo>
                    <a:pt x="42" y="23"/>
                    <a:pt x="40" y="26"/>
                    <a:pt x="37" y="29"/>
                  </a:cubicBezTo>
                  <a:close/>
                  <a:moveTo>
                    <a:pt x="21" y="6"/>
                  </a:moveTo>
                  <a:cubicBezTo>
                    <a:pt x="14" y="6"/>
                    <a:pt x="6" y="10"/>
                    <a:pt x="6" y="18"/>
                  </a:cubicBezTo>
                  <a:cubicBezTo>
                    <a:pt x="6" y="21"/>
                    <a:pt x="7" y="24"/>
                    <a:pt x="8" y="26"/>
                  </a:cubicBezTo>
                  <a:cubicBezTo>
                    <a:pt x="9" y="27"/>
                    <a:pt x="10" y="27"/>
                    <a:pt x="11" y="28"/>
                  </a:cubicBezTo>
                  <a:cubicBezTo>
                    <a:pt x="14" y="32"/>
                    <a:pt x="16" y="36"/>
                    <a:pt x="1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36"/>
                    <a:pt x="28" y="32"/>
                    <a:pt x="31" y="28"/>
                  </a:cubicBezTo>
                  <a:cubicBezTo>
                    <a:pt x="32" y="27"/>
                    <a:pt x="33" y="27"/>
                    <a:pt x="34" y="26"/>
                  </a:cubicBezTo>
                  <a:cubicBezTo>
                    <a:pt x="35" y="24"/>
                    <a:pt x="36" y="21"/>
                    <a:pt x="36" y="18"/>
                  </a:cubicBezTo>
                  <a:cubicBezTo>
                    <a:pt x="36" y="10"/>
                    <a:pt x="28" y="6"/>
                    <a:pt x="21" y="6"/>
                  </a:cubicBezTo>
                  <a:close/>
                  <a:moveTo>
                    <a:pt x="29" y="20"/>
                  </a:moveTo>
                  <a:cubicBezTo>
                    <a:pt x="28" y="20"/>
                    <a:pt x="27" y="19"/>
                    <a:pt x="27" y="18"/>
                  </a:cubicBezTo>
                  <a:cubicBezTo>
                    <a:pt x="27" y="16"/>
                    <a:pt x="23" y="15"/>
                    <a:pt x="21" y="15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3"/>
                    <a:pt x="20" y="12"/>
                    <a:pt x="21" y="12"/>
                  </a:cubicBezTo>
                  <a:cubicBezTo>
                    <a:pt x="25" y="12"/>
                    <a:pt x="30" y="14"/>
                    <a:pt x="30" y="18"/>
                  </a:cubicBezTo>
                  <a:cubicBezTo>
                    <a:pt x="30" y="19"/>
                    <a:pt x="29" y="20"/>
                    <a:pt x="29" y="2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30" name="標題 1">
            <a:extLst>
              <a:ext uri="{FF2B5EF4-FFF2-40B4-BE49-F238E27FC236}">
                <a16:creationId xmlns:a16="http://schemas.microsoft.com/office/drawing/2014/main" id="{D3992309-8571-4C9B-BD5A-EBC648DC33EB}"/>
              </a:ext>
            </a:extLst>
          </p:cNvPr>
          <p:cNvSpPr txBox="1">
            <a:spLocks/>
          </p:cNvSpPr>
          <p:nvPr/>
        </p:nvSpPr>
        <p:spPr>
          <a:xfrm>
            <a:off x="323528" y="195486"/>
            <a:ext cx="8208912" cy="148214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TW" altLang="en-US" sz="28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烤肉</a:t>
            </a:r>
            <a:r>
              <a:rPr lang="en-US" altLang="zh-TW" sz="28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...</a:t>
            </a:r>
            <a:r>
              <a:rPr lang="zh-TW" altLang="en-US" sz="28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請將你的隱形眼鏡拿掉！</a:t>
            </a:r>
            <a:br>
              <a:rPr lang="en-US" altLang="zh-TW" sz="28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一個</a:t>
            </a:r>
            <a:r>
              <a:rPr lang="en-US" altLang="zh-TW" sz="28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sz="28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歲男生生火時，過熱的溫度熔化隱形眼鏡</a:t>
            </a:r>
          </a:p>
        </p:txBody>
      </p:sp>
      <p:sp>
        <p:nvSpPr>
          <p:cNvPr id="31" name="內容版面配置區 2">
            <a:extLst>
              <a:ext uri="{FF2B5EF4-FFF2-40B4-BE49-F238E27FC236}">
                <a16:creationId xmlns:a16="http://schemas.microsoft.com/office/drawing/2014/main" id="{1994E642-2D87-4778-9A39-4B67F774728A}"/>
              </a:ext>
            </a:extLst>
          </p:cNvPr>
          <p:cNvSpPr txBox="1">
            <a:spLocks/>
          </p:cNvSpPr>
          <p:nvPr/>
        </p:nvSpPr>
        <p:spPr>
          <a:xfrm>
            <a:off x="321096" y="1563638"/>
            <a:ext cx="7707288" cy="329738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一個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歲男生戴著隱形眼鏡去參加一個烤肉聚會！就在他開始以木炭生火之後的幾分鐘內，他突然大叫，然後很痛苦的跳來跳去，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...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大家趕緊送他到醫院，醫生說，他永遠都看不見了！原因是：隱形眼鏡是用塑膠製成的，而就在他生火的同時，過熱的溫度熔化了他的隱形眼鏡！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5196CD63-3BB9-44F6-9A35-69DF71D49480}"/>
              </a:ext>
            </a:extLst>
          </p:cNvPr>
          <p:cNvSpPr txBox="1"/>
          <p:nvPr/>
        </p:nvSpPr>
        <p:spPr>
          <a:xfrm rot="20924280">
            <a:off x="3013189" y="2907570"/>
            <a:ext cx="5806134" cy="15696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spc="600" dirty="0">
                <a:solidFill>
                  <a:srgbClr val="FF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錯誤消息</a:t>
            </a:r>
          </a:p>
        </p:txBody>
      </p:sp>
    </p:spTree>
    <p:extLst>
      <p:ext uri="{BB962C8B-B14F-4D97-AF65-F5344CB8AC3E}">
        <p14:creationId xmlns:p14="http://schemas.microsoft.com/office/powerpoint/2010/main" val="202970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689738" y="-94472"/>
            <a:ext cx="184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Group 2"/>
          <p:cNvGrpSpPr/>
          <p:nvPr/>
        </p:nvGrpSpPr>
        <p:grpSpPr>
          <a:xfrm>
            <a:off x="6300192" y="838294"/>
            <a:ext cx="3888432" cy="3888432"/>
            <a:chOff x="4775009" y="3071573"/>
            <a:chExt cx="1245140" cy="1245140"/>
          </a:xfrm>
        </p:grpSpPr>
        <p:grpSp>
          <p:nvGrpSpPr>
            <p:cNvPr id="26" name="Group 96"/>
            <p:cNvGrpSpPr/>
            <p:nvPr/>
          </p:nvGrpSpPr>
          <p:grpSpPr>
            <a:xfrm>
              <a:off x="4775009" y="3071573"/>
              <a:ext cx="1245140" cy="1245140"/>
              <a:chOff x="1828800" y="2206963"/>
              <a:chExt cx="1245140" cy="1245140"/>
            </a:xfrm>
          </p:grpSpPr>
          <p:sp>
            <p:nvSpPr>
              <p:cNvPr id="28" name="Oval 97"/>
              <p:cNvSpPr/>
              <p:nvPr/>
            </p:nvSpPr>
            <p:spPr>
              <a:xfrm>
                <a:off x="1828800" y="2206963"/>
                <a:ext cx="1245140" cy="124514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40000"/>
                </a:schemeClr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Oval 98"/>
              <p:cNvSpPr/>
              <p:nvPr/>
            </p:nvSpPr>
            <p:spPr>
              <a:xfrm>
                <a:off x="1955260" y="2333423"/>
                <a:ext cx="992220" cy="992220"/>
              </a:xfrm>
              <a:prstGeom prst="ellipse">
                <a:avLst/>
              </a:prstGeom>
              <a:solidFill>
                <a:schemeClr val="bg1"/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7" name="Freeform: Shape 99"/>
            <p:cNvSpPr>
              <a:spLocks/>
            </p:cNvSpPr>
            <p:nvPr/>
          </p:nvSpPr>
          <p:spPr bwMode="auto">
            <a:xfrm>
              <a:off x="5235579" y="3457093"/>
              <a:ext cx="323407" cy="476223"/>
            </a:xfrm>
            <a:custGeom>
              <a:avLst/>
              <a:gdLst/>
              <a:ahLst/>
              <a:cxnLst>
                <a:cxn ang="0">
                  <a:pos x="37" y="29"/>
                </a:cxn>
                <a:cxn ang="0">
                  <a:pos x="31" y="41"/>
                </a:cxn>
                <a:cxn ang="0">
                  <a:pos x="33" y="44"/>
                </a:cxn>
                <a:cxn ang="0">
                  <a:pos x="32" y="47"/>
                </a:cxn>
                <a:cxn ang="0">
                  <a:pos x="33" y="49"/>
                </a:cxn>
                <a:cxn ang="0">
                  <a:pos x="31" y="53"/>
                </a:cxn>
                <a:cxn ang="0">
                  <a:pos x="31" y="54"/>
                </a:cxn>
                <a:cxn ang="0">
                  <a:pos x="27" y="58"/>
                </a:cxn>
                <a:cxn ang="0">
                  <a:pos x="21" y="62"/>
                </a:cxn>
                <a:cxn ang="0">
                  <a:pos x="15" y="58"/>
                </a:cxn>
                <a:cxn ang="0">
                  <a:pos x="11" y="54"/>
                </a:cxn>
                <a:cxn ang="0">
                  <a:pos x="11" y="53"/>
                </a:cxn>
                <a:cxn ang="0">
                  <a:pos x="9" y="49"/>
                </a:cxn>
                <a:cxn ang="0">
                  <a:pos x="10" y="47"/>
                </a:cxn>
                <a:cxn ang="0">
                  <a:pos x="9" y="44"/>
                </a:cxn>
                <a:cxn ang="0">
                  <a:pos x="11" y="41"/>
                </a:cxn>
                <a:cxn ang="0">
                  <a:pos x="5" y="29"/>
                </a:cxn>
                <a:cxn ang="0">
                  <a:pos x="0" y="18"/>
                </a:cxn>
                <a:cxn ang="0">
                  <a:pos x="21" y="0"/>
                </a:cxn>
                <a:cxn ang="0">
                  <a:pos x="42" y="18"/>
                </a:cxn>
                <a:cxn ang="0">
                  <a:pos x="37" y="29"/>
                </a:cxn>
                <a:cxn ang="0">
                  <a:pos x="21" y="6"/>
                </a:cxn>
                <a:cxn ang="0">
                  <a:pos x="6" y="18"/>
                </a:cxn>
                <a:cxn ang="0">
                  <a:pos x="8" y="26"/>
                </a:cxn>
                <a:cxn ang="0">
                  <a:pos x="11" y="28"/>
                </a:cxn>
                <a:cxn ang="0">
                  <a:pos x="16" y="40"/>
                </a:cxn>
                <a:cxn ang="0">
                  <a:pos x="26" y="40"/>
                </a:cxn>
                <a:cxn ang="0">
                  <a:pos x="31" y="28"/>
                </a:cxn>
                <a:cxn ang="0">
                  <a:pos x="34" y="26"/>
                </a:cxn>
                <a:cxn ang="0">
                  <a:pos x="36" y="18"/>
                </a:cxn>
                <a:cxn ang="0">
                  <a:pos x="21" y="6"/>
                </a:cxn>
                <a:cxn ang="0">
                  <a:pos x="29" y="20"/>
                </a:cxn>
                <a:cxn ang="0">
                  <a:pos x="27" y="18"/>
                </a:cxn>
                <a:cxn ang="0">
                  <a:pos x="21" y="15"/>
                </a:cxn>
                <a:cxn ang="0">
                  <a:pos x="20" y="13"/>
                </a:cxn>
                <a:cxn ang="0">
                  <a:pos x="21" y="12"/>
                </a:cxn>
                <a:cxn ang="0">
                  <a:pos x="30" y="18"/>
                </a:cxn>
                <a:cxn ang="0">
                  <a:pos x="29" y="20"/>
                </a:cxn>
              </a:cxnLst>
              <a:rect l="0" t="0" r="r" b="b"/>
              <a:pathLst>
                <a:path w="42" h="62">
                  <a:moveTo>
                    <a:pt x="37" y="29"/>
                  </a:moveTo>
                  <a:cubicBezTo>
                    <a:pt x="35" y="32"/>
                    <a:pt x="31" y="37"/>
                    <a:pt x="31" y="41"/>
                  </a:cubicBezTo>
                  <a:cubicBezTo>
                    <a:pt x="32" y="42"/>
                    <a:pt x="33" y="43"/>
                    <a:pt x="33" y="44"/>
                  </a:cubicBezTo>
                  <a:cubicBezTo>
                    <a:pt x="33" y="45"/>
                    <a:pt x="32" y="46"/>
                    <a:pt x="32" y="47"/>
                  </a:cubicBezTo>
                  <a:cubicBezTo>
                    <a:pt x="32" y="47"/>
                    <a:pt x="33" y="48"/>
                    <a:pt x="33" y="49"/>
                  </a:cubicBezTo>
                  <a:cubicBezTo>
                    <a:pt x="33" y="51"/>
                    <a:pt x="32" y="52"/>
                    <a:pt x="31" y="53"/>
                  </a:cubicBezTo>
                  <a:cubicBezTo>
                    <a:pt x="31" y="53"/>
                    <a:pt x="31" y="54"/>
                    <a:pt x="31" y="54"/>
                  </a:cubicBezTo>
                  <a:cubicBezTo>
                    <a:pt x="31" y="57"/>
                    <a:pt x="29" y="58"/>
                    <a:pt x="27" y="58"/>
                  </a:cubicBezTo>
                  <a:cubicBezTo>
                    <a:pt x="26" y="61"/>
                    <a:pt x="24" y="62"/>
                    <a:pt x="21" y="62"/>
                  </a:cubicBezTo>
                  <a:cubicBezTo>
                    <a:pt x="19" y="62"/>
                    <a:pt x="16" y="61"/>
                    <a:pt x="15" y="58"/>
                  </a:cubicBezTo>
                  <a:cubicBezTo>
                    <a:pt x="13" y="58"/>
                    <a:pt x="11" y="57"/>
                    <a:pt x="11" y="54"/>
                  </a:cubicBezTo>
                  <a:cubicBezTo>
                    <a:pt x="11" y="54"/>
                    <a:pt x="11" y="53"/>
                    <a:pt x="11" y="53"/>
                  </a:cubicBezTo>
                  <a:cubicBezTo>
                    <a:pt x="10" y="52"/>
                    <a:pt x="9" y="51"/>
                    <a:pt x="9" y="49"/>
                  </a:cubicBezTo>
                  <a:cubicBezTo>
                    <a:pt x="9" y="48"/>
                    <a:pt x="10" y="47"/>
                    <a:pt x="10" y="47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3"/>
                    <a:pt x="10" y="42"/>
                    <a:pt x="11" y="41"/>
                  </a:cubicBezTo>
                  <a:cubicBezTo>
                    <a:pt x="11" y="37"/>
                    <a:pt x="7" y="32"/>
                    <a:pt x="5" y="29"/>
                  </a:cubicBezTo>
                  <a:cubicBezTo>
                    <a:pt x="2" y="26"/>
                    <a:pt x="0" y="23"/>
                    <a:pt x="0" y="18"/>
                  </a:cubicBezTo>
                  <a:cubicBezTo>
                    <a:pt x="0" y="8"/>
                    <a:pt x="11" y="0"/>
                    <a:pt x="21" y="0"/>
                  </a:cubicBezTo>
                  <a:cubicBezTo>
                    <a:pt x="31" y="0"/>
                    <a:pt x="42" y="8"/>
                    <a:pt x="42" y="18"/>
                  </a:cubicBezTo>
                  <a:cubicBezTo>
                    <a:pt x="42" y="23"/>
                    <a:pt x="40" y="26"/>
                    <a:pt x="37" y="29"/>
                  </a:cubicBezTo>
                  <a:close/>
                  <a:moveTo>
                    <a:pt x="21" y="6"/>
                  </a:moveTo>
                  <a:cubicBezTo>
                    <a:pt x="14" y="6"/>
                    <a:pt x="6" y="10"/>
                    <a:pt x="6" y="18"/>
                  </a:cubicBezTo>
                  <a:cubicBezTo>
                    <a:pt x="6" y="21"/>
                    <a:pt x="7" y="24"/>
                    <a:pt x="8" y="26"/>
                  </a:cubicBezTo>
                  <a:cubicBezTo>
                    <a:pt x="9" y="27"/>
                    <a:pt x="10" y="27"/>
                    <a:pt x="11" y="28"/>
                  </a:cubicBezTo>
                  <a:cubicBezTo>
                    <a:pt x="14" y="32"/>
                    <a:pt x="16" y="36"/>
                    <a:pt x="1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36"/>
                    <a:pt x="28" y="32"/>
                    <a:pt x="31" y="28"/>
                  </a:cubicBezTo>
                  <a:cubicBezTo>
                    <a:pt x="32" y="27"/>
                    <a:pt x="33" y="27"/>
                    <a:pt x="34" y="26"/>
                  </a:cubicBezTo>
                  <a:cubicBezTo>
                    <a:pt x="35" y="24"/>
                    <a:pt x="36" y="21"/>
                    <a:pt x="36" y="18"/>
                  </a:cubicBezTo>
                  <a:cubicBezTo>
                    <a:pt x="36" y="10"/>
                    <a:pt x="28" y="6"/>
                    <a:pt x="21" y="6"/>
                  </a:cubicBezTo>
                  <a:close/>
                  <a:moveTo>
                    <a:pt x="29" y="20"/>
                  </a:moveTo>
                  <a:cubicBezTo>
                    <a:pt x="28" y="20"/>
                    <a:pt x="27" y="19"/>
                    <a:pt x="27" y="18"/>
                  </a:cubicBezTo>
                  <a:cubicBezTo>
                    <a:pt x="27" y="16"/>
                    <a:pt x="23" y="15"/>
                    <a:pt x="21" y="15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3"/>
                    <a:pt x="20" y="12"/>
                    <a:pt x="21" y="12"/>
                  </a:cubicBezTo>
                  <a:cubicBezTo>
                    <a:pt x="25" y="12"/>
                    <a:pt x="30" y="14"/>
                    <a:pt x="30" y="18"/>
                  </a:cubicBezTo>
                  <a:cubicBezTo>
                    <a:pt x="30" y="19"/>
                    <a:pt x="29" y="20"/>
                    <a:pt x="29" y="2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30" name="標題 1">
            <a:extLst>
              <a:ext uri="{FF2B5EF4-FFF2-40B4-BE49-F238E27FC236}">
                <a16:creationId xmlns:a16="http://schemas.microsoft.com/office/drawing/2014/main" id="{D3992309-8571-4C9B-BD5A-EBC648DC33EB}"/>
              </a:ext>
            </a:extLst>
          </p:cNvPr>
          <p:cNvSpPr txBox="1">
            <a:spLocks/>
          </p:cNvSpPr>
          <p:nvPr/>
        </p:nvSpPr>
        <p:spPr>
          <a:xfrm>
            <a:off x="323528" y="195486"/>
            <a:ext cx="8208912" cy="148214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TW" altLang="en-US" sz="28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高速公路所有／十八處交流道都裝設攝影機，若違規插隊、壓到雙白線或未打方向燈都會被開罰單</a:t>
            </a:r>
          </a:p>
        </p:txBody>
      </p:sp>
      <p:sp>
        <p:nvSpPr>
          <p:cNvPr id="31" name="內容版面配置區 2">
            <a:extLst>
              <a:ext uri="{FF2B5EF4-FFF2-40B4-BE49-F238E27FC236}">
                <a16:creationId xmlns:a16="http://schemas.microsoft.com/office/drawing/2014/main" id="{1994E642-2D87-4778-9A39-4B67F774728A}"/>
              </a:ext>
            </a:extLst>
          </p:cNvPr>
          <p:cNvSpPr txBox="1">
            <a:spLocks/>
          </p:cNvSpPr>
          <p:nvPr/>
        </p:nvSpPr>
        <p:spPr>
          <a:xfrm>
            <a:off x="3635896" y="1707654"/>
            <a:ext cx="4032448" cy="28803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現有國道（天眼）位置提示共十八處，違規插隊，未打方向燈或壓線，不慎被拍到，一張最高可開罰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6,000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元。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6EE65FD8-3155-4281-90C8-3EC6AD0EFE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681"/>
          <a:stretch/>
        </p:blipFill>
        <p:spPr>
          <a:xfrm>
            <a:off x="251520" y="1635646"/>
            <a:ext cx="3119144" cy="3446864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920D7BEC-8EBA-46E9-ACA2-4BC7FC97DF9A}"/>
              </a:ext>
            </a:extLst>
          </p:cNvPr>
          <p:cNvSpPr txBox="1"/>
          <p:nvPr/>
        </p:nvSpPr>
        <p:spPr>
          <a:xfrm rot="720069">
            <a:off x="1719412" y="3230244"/>
            <a:ext cx="5806134" cy="15696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spc="600" dirty="0">
                <a:solidFill>
                  <a:srgbClr val="FF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部分錯誤</a:t>
            </a:r>
          </a:p>
        </p:txBody>
      </p:sp>
    </p:spTree>
    <p:extLst>
      <p:ext uri="{BB962C8B-B14F-4D97-AF65-F5344CB8AC3E}">
        <p14:creationId xmlns:p14="http://schemas.microsoft.com/office/powerpoint/2010/main" val="90790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689738" y="-94472"/>
            <a:ext cx="184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Group 2"/>
          <p:cNvGrpSpPr/>
          <p:nvPr/>
        </p:nvGrpSpPr>
        <p:grpSpPr>
          <a:xfrm>
            <a:off x="6300192" y="838294"/>
            <a:ext cx="3888432" cy="3888432"/>
            <a:chOff x="4775009" y="3071573"/>
            <a:chExt cx="1245140" cy="1245140"/>
          </a:xfrm>
        </p:grpSpPr>
        <p:grpSp>
          <p:nvGrpSpPr>
            <p:cNvPr id="26" name="Group 96"/>
            <p:cNvGrpSpPr/>
            <p:nvPr/>
          </p:nvGrpSpPr>
          <p:grpSpPr>
            <a:xfrm>
              <a:off x="4775009" y="3071573"/>
              <a:ext cx="1245140" cy="1245140"/>
              <a:chOff x="1828800" y="2206963"/>
              <a:chExt cx="1245140" cy="1245140"/>
            </a:xfrm>
          </p:grpSpPr>
          <p:sp>
            <p:nvSpPr>
              <p:cNvPr id="28" name="Oval 97"/>
              <p:cNvSpPr/>
              <p:nvPr/>
            </p:nvSpPr>
            <p:spPr>
              <a:xfrm>
                <a:off x="1828800" y="2206963"/>
                <a:ext cx="1245140" cy="124514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40000"/>
                </a:schemeClr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Oval 98"/>
              <p:cNvSpPr/>
              <p:nvPr/>
            </p:nvSpPr>
            <p:spPr>
              <a:xfrm>
                <a:off x="1955260" y="2333423"/>
                <a:ext cx="992220" cy="992220"/>
              </a:xfrm>
              <a:prstGeom prst="ellipse">
                <a:avLst/>
              </a:prstGeom>
              <a:solidFill>
                <a:schemeClr val="bg1"/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7" name="Freeform: Shape 99"/>
            <p:cNvSpPr>
              <a:spLocks/>
            </p:cNvSpPr>
            <p:nvPr/>
          </p:nvSpPr>
          <p:spPr bwMode="auto">
            <a:xfrm>
              <a:off x="5235579" y="3457093"/>
              <a:ext cx="323407" cy="476223"/>
            </a:xfrm>
            <a:custGeom>
              <a:avLst/>
              <a:gdLst/>
              <a:ahLst/>
              <a:cxnLst>
                <a:cxn ang="0">
                  <a:pos x="37" y="29"/>
                </a:cxn>
                <a:cxn ang="0">
                  <a:pos x="31" y="41"/>
                </a:cxn>
                <a:cxn ang="0">
                  <a:pos x="33" y="44"/>
                </a:cxn>
                <a:cxn ang="0">
                  <a:pos x="32" y="47"/>
                </a:cxn>
                <a:cxn ang="0">
                  <a:pos x="33" y="49"/>
                </a:cxn>
                <a:cxn ang="0">
                  <a:pos x="31" y="53"/>
                </a:cxn>
                <a:cxn ang="0">
                  <a:pos x="31" y="54"/>
                </a:cxn>
                <a:cxn ang="0">
                  <a:pos x="27" y="58"/>
                </a:cxn>
                <a:cxn ang="0">
                  <a:pos x="21" y="62"/>
                </a:cxn>
                <a:cxn ang="0">
                  <a:pos x="15" y="58"/>
                </a:cxn>
                <a:cxn ang="0">
                  <a:pos x="11" y="54"/>
                </a:cxn>
                <a:cxn ang="0">
                  <a:pos x="11" y="53"/>
                </a:cxn>
                <a:cxn ang="0">
                  <a:pos x="9" y="49"/>
                </a:cxn>
                <a:cxn ang="0">
                  <a:pos x="10" y="47"/>
                </a:cxn>
                <a:cxn ang="0">
                  <a:pos x="9" y="44"/>
                </a:cxn>
                <a:cxn ang="0">
                  <a:pos x="11" y="41"/>
                </a:cxn>
                <a:cxn ang="0">
                  <a:pos x="5" y="29"/>
                </a:cxn>
                <a:cxn ang="0">
                  <a:pos x="0" y="18"/>
                </a:cxn>
                <a:cxn ang="0">
                  <a:pos x="21" y="0"/>
                </a:cxn>
                <a:cxn ang="0">
                  <a:pos x="42" y="18"/>
                </a:cxn>
                <a:cxn ang="0">
                  <a:pos x="37" y="29"/>
                </a:cxn>
                <a:cxn ang="0">
                  <a:pos x="21" y="6"/>
                </a:cxn>
                <a:cxn ang="0">
                  <a:pos x="6" y="18"/>
                </a:cxn>
                <a:cxn ang="0">
                  <a:pos x="8" y="26"/>
                </a:cxn>
                <a:cxn ang="0">
                  <a:pos x="11" y="28"/>
                </a:cxn>
                <a:cxn ang="0">
                  <a:pos x="16" y="40"/>
                </a:cxn>
                <a:cxn ang="0">
                  <a:pos x="26" y="40"/>
                </a:cxn>
                <a:cxn ang="0">
                  <a:pos x="31" y="28"/>
                </a:cxn>
                <a:cxn ang="0">
                  <a:pos x="34" y="26"/>
                </a:cxn>
                <a:cxn ang="0">
                  <a:pos x="36" y="18"/>
                </a:cxn>
                <a:cxn ang="0">
                  <a:pos x="21" y="6"/>
                </a:cxn>
                <a:cxn ang="0">
                  <a:pos x="29" y="20"/>
                </a:cxn>
                <a:cxn ang="0">
                  <a:pos x="27" y="18"/>
                </a:cxn>
                <a:cxn ang="0">
                  <a:pos x="21" y="15"/>
                </a:cxn>
                <a:cxn ang="0">
                  <a:pos x="20" y="13"/>
                </a:cxn>
                <a:cxn ang="0">
                  <a:pos x="21" y="12"/>
                </a:cxn>
                <a:cxn ang="0">
                  <a:pos x="30" y="18"/>
                </a:cxn>
                <a:cxn ang="0">
                  <a:pos x="29" y="20"/>
                </a:cxn>
              </a:cxnLst>
              <a:rect l="0" t="0" r="r" b="b"/>
              <a:pathLst>
                <a:path w="42" h="62">
                  <a:moveTo>
                    <a:pt x="37" y="29"/>
                  </a:moveTo>
                  <a:cubicBezTo>
                    <a:pt x="35" y="32"/>
                    <a:pt x="31" y="37"/>
                    <a:pt x="31" y="41"/>
                  </a:cubicBezTo>
                  <a:cubicBezTo>
                    <a:pt x="32" y="42"/>
                    <a:pt x="33" y="43"/>
                    <a:pt x="33" y="44"/>
                  </a:cubicBezTo>
                  <a:cubicBezTo>
                    <a:pt x="33" y="45"/>
                    <a:pt x="32" y="46"/>
                    <a:pt x="32" y="47"/>
                  </a:cubicBezTo>
                  <a:cubicBezTo>
                    <a:pt x="32" y="47"/>
                    <a:pt x="33" y="48"/>
                    <a:pt x="33" y="49"/>
                  </a:cubicBezTo>
                  <a:cubicBezTo>
                    <a:pt x="33" y="51"/>
                    <a:pt x="32" y="52"/>
                    <a:pt x="31" y="53"/>
                  </a:cubicBezTo>
                  <a:cubicBezTo>
                    <a:pt x="31" y="53"/>
                    <a:pt x="31" y="54"/>
                    <a:pt x="31" y="54"/>
                  </a:cubicBezTo>
                  <a:cubicBezTo>
                    <a:pt x="31" y="57"/>
                    <a:pt x="29" y="58"/>
                    <a:pt x="27" y="58"/>
                  </a:cubicBezTo>
                  <a:cubicBezTo>
                    <a:pt x="26" y="61"/>
                    <a:pt x="24" y="62"/>
                    <a:pt x="21" y="62"/>
                  </a:cubicBezTo>
                  <a:cubicBezTo>
                    <a:pt x="19" y="62"/>
                    <a:pt x="16" y="61"/>
                    <a:pt x="15" y="58"/>
                  </a:cubicBezTo>
                  <a:cubicBezTo>
                    <a:pt x="13" y="58"/>
                    <a:pt x="11" y="57"/>
                    <a:pt x="11" y="54"/>
                  </a:cubicBezTo>
                  <a:cubicBezTo>
                    <a:pt x="11" y="54"/>
                    <a:pt x="11" y="53"/>
                    <a:pt x="11" y="53"/>
                  </a:cubicBezTo>
                  <a:cubicBezTo>
                    <a:pt x="10" y="52"/>
                    <a:pt x="9" y="51"/>
                    <a:pt x="9" y="49"/>
                  </a:cubicBezTo>
                  <a:cubicBezTo>
                    <a:pt x="9" y="48"/>
                    <a:pt x="10" y="47"/>
                    <a:pt x="10" y="47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3"/>
                    <a:pt x="10" y="42"/>
                    <a:pt x="11" y="41"/>
                  </a:cubicBezTo>
                  <a:cubicBezTo>
                    <a:pt x="11" y="37"/>
                    <a:pt x="7" y="32"/>
                    <a:pt x="5" y="29"/>
                  </a:cubicBezTo>
                  <a:cubicBezTo>
                    <a:pt x="2" y="26"/>
                    <a:pt x="0" y="23"/>
                    <a:pt x="0" y="18"/>
                  </a:cubicBezTo>
                  <a:cubicBezTo>
                    <a:pt x="0" y="8"/>
                    <a:pt x="11" y="0"/>
                    <a:pt x="21" y="0"/>
                  </a:cubicBezTo>
                  <a:cubicBezTo>
                    <a:pt x="31" y="0"/>
                    <a:pt x="42" y="8"/>
                    <a:pt x="42" y="18"/>
                  </a:cubicBezTo>
                  <a:cubicBezTo>
                    <a:pt x="42" y="23"/>
                    <a:pt x="40" y="26"/>
                    <a:pt x="37" y="29"/>
                  </a:cubicBezTo>
                  <a:close/>
                  <a:moveTo>
                    <a:pt x="21" y="6"/>
                  </a:moveTo>
                  <a:cubicBezTo>
                    <a:pt x="14" y="6"/>
                    <a:pt x="6" y="10"/>
                    <a:pt x="6" y="18"/>
                  </a:cubicBezTo>
                  <a:cubicBezTo>
                    <a:pt x="6" y="21"/>
                    <a:pt x="7" y="24"/>
                    <a:pt x="8" y="26"/>
                  </a:cubicBezTo>
                  <a:cubicBezTo>
                    <a:pt x="9" y="27"/>
                    <a:pt x="10" y="27"/>
                    <a:pt x="11" y="28"/>
                  </a:cubicBezTo>
                  <a:cubicBezTo>
                    <a:pt x="14" y="32"/>
                    <a:pt x="16" y="36"/>
                    <a:pt x="1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36"/>
                    <a:pt x="28" y="32"/>
                    <a:pt x="31" y="28"/>
                  </a:cubicBezTo>
                  <a:cubicBezTo>
                    <a:pt x="32" y="27"/>
                    <a:pt x="33" y="27"/>
                    <a:pt x="34" y="26"/>
                  </a:cubicBezTo>
                  <a:cubicBezTo>
                    <a:pt x="35" y="24"/>
                    <a:pt x="36" y="21"/>
                    <a:pt x="36" y="18"/>
                  </a:cubicBezTo>
                  <a:cubicBezTo>
                    <a:pt x="36" y="10"/>
                    <a:pt x="28" y="6"/>
                    <a:pt x="21" y="6"/>
                  </a:cubicBezTo>
                  <a:close/>
                  <a:moveTo>
                    <a:pt x="29" y="20"/>
                  </a:moveTo>
                  <a:cubicBezTo>
                    <a:pt x="28" y="20"/>
                    <a:pt x="27" y="19"/>
                    <a:pt x="27" y="18"/>
                  </a:cubicBezTo>
                  <a:cubicBezTo>
                    <a:pt x="27" y="16"/>
                    <a:pt x="23" y="15"/>
                    <a:pt x="21" y="15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3"/>
                    <a:pt x="20" y="12"/>
                    <a:pt x="21" y="12"/>
                  </a:cubicBezTo>
                  <a:cubicBezTo>
                    <a:pt x="25" y="12"/>
                    <a:pt x="30" y="14"/>
                    <a:pt x="30" y="18"/>
                  </a:cubicBezTo>
                  <a:cubicBezTo>
                    <a:pt x="30" y="19"/>
                    <a:pt x="29" y="20"/>
                    <a:pt x="29" y="2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30" name="標題 1">
            <a:extLst>
              <a:ext uri="{FF2B5EF4-FFF2-40B4-BE49-F238E27FC236}">
                <a16:creationId xmlns:a16="http://schemas.microsoft.com/office/drawing/2014/main" id="{D3992309-8571-4C9B-BD5A-EBC648DC33EB}"/>
              </a:ext>
            </a:extLst>
          </p:cNvPr>
          <p:cNvSpPr txBox="1">
            <a:spLocks/>
          </p:cNvSpPr>
          <p:nvPr/>
        </p:nvSpPr>
        <p:spPr>
          <a:xfrm>
            <a:off x="323528" y="195486"/>
            <a:ext cx="8208912" cy="148214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TW" altLang="en-US" sz="28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荔枝毒素風暴未平 印度逾百孩童患腦炎喪命</a:t>
            </a:r>
          </a:p>
        </p:txBody>
      </p:sp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1994E642-2D87-4778-9A39-4B67F774728A}"/>
              </a:ext>
            </a:extLst>
          </p:cNvPr>
          <p:cNvSpPr txBox="1">
            <a:spLocks/>
          </p:cNvSpPr>
          <p:nvPr/>
        </p:nvSpPr>
        <p:spPr>
          <a:xfrm>
            <a:off x="323528" y="1059582"/>
            <a:ext cx="8211344" cy="379588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印度衛生條件最差的比哈省有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名孩童因罹患腦炎而喪命，據信可能和荔枝的毒素物質有關。這個地區在每年荔枝盛產的夏季季節，都會爆發這種腦炎疫情。美國研究人員在幾年前指出，這種腦部疾病可能跟荔枝內含的有毒物質有關。他們也表示，需要進一步的研究來揭開這項疾病的起因。擁有近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億人口的北部省分比哈省，是印度最貧窮的地區之一，正飽受印度史上第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長的高溫熱浪之苦，目前已造成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78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人喪生。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9B9BC5F-E8DF-4886-AE49-8D5937E8AFD3}"/>
              </a:ext>
            </a:extLst>
          </p:cNvPr>
          <p:cNvSpPr txBox="1"/>
          <p:nvPr/>
        </p:nvSpPr>
        <p:spPr>
          <a:xfrm rot="20924280">
            <a:off x="3373230" y="3048213"/>
            <a:ext cx="5806134" cy="15696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spc="600" dirty="0">
                <a:solidFill>
                  <a:srgbClr val="FF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真實消息</a:t>
            </a:r>
          </a:p>
        </p:txBody>
      </p:sp>
    </p:spTree>
    <p:extLst>
      <p:ext uri="{BB962C8B-B14F-4D97-AF65-F5344CB8AC3E}">
        <p14:creationId xmlns:p14="http://schemas.microsoft.com/office/powerpoint/2010/main" val="250420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BB26EC4-91ED-42FE-BC7A-96D4C32A62B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C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ea typeface="微软雅黑" panose="020B0503020204020204" pitchFamily="34" charset="-122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10E31D69-B53A-42F4-91D7-1D6447EFB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4011910"/>
            <a:ext cx="424847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全國法規資料庫</a:t>
            </a:r>
            <a:endParaRPr lang="zh-CN" altLang="en-US" sz="4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92834D06-A2A1-4277-8E40-94D29E6AE9E4}"/>
              </a:ext>
            </a:extLst>
          </p:cNvPr>
          <p:cNvSpPr/>
          <p:nvPr/>
        </p:nvSpPr>
        <p:spPr>
          <a:xfrm>
            <a:off x="179512" y="226462"/>
            <a:ext cx="8784976" cy="4690575"/>
          </a:xfrm>
          <a:prstGeom prst="roundRect">
            <a:avLst>
              <a:gd name="adj" fmla="val 6072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14D78EA-7946-4AB1-8728-7E2038AEB3A3}"/>
              </a:ext>
            </a:extLst>
          </p:cNvPr>
          <p:cNvSpPr/>
          <p:nvPr/>
        </p:nvSpPr>
        <p:spPr>
          <a:xfrm>
            <a:off x="251520" y="10497"/>
            <a:ext cx="64087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9600" b="1" spc="3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NO FAKE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6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5" name="Group 1"/>
          <p:cNvGrpSpPr/>
          <p:nvPr/>
        </p:nvGrpSpPr>
        <p:grpSpPr>
          <a:xfrm>
            <a:off x="3203848" y="1707654"/>
            <a:ext cx="2088232" cy="2088232"/>
            <a:chOff x="2988068" y="2206963"/>
            <a:chExt cx="1245140" cy="1245140"/>
          </a:xfrm>
        </p:grpSpPr>
        <p:sp>
          <p:nvSpPr>
            <p:cNvPr id="18" name="Oval 76"/>
            <p:cNvSpPr/>
            <p:nvPr/>
          </p:nvSpPr>
          <p:spPr>
            <a:xfrm>
              <a:off x="2988068" y="2206963"/>
              <a:ext cx="1245140" cy="1245140"/>
            </a:xfrm>
            <a:prstGeom prst="ellipse">
              <a:avLst/>
            </a:prstGeom>
            <a:solidFill>
              <a:srgbClr val="377D86"/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Oval 78"/>
            <p:cNvSpPr/>
            <p:nvPr/>
          </p:nvSpPr>
          <p:spPr>
            <a:xfrm>
              <a:off x="3116876" y="2335771"/>
              <a:ext cx="992220" cy="992220"/>
            </a:xfrm>
            <a:prstGeom prst="ellipse">
              <a:avLst/>
            </a:prstGeom>
            <a:solidFill>
              <a:schemeClr val="bg1"/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2" name="圖片 1" descr="shejiyeiconszeyajwt4vz.png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779662"/>
            <a:ext cx="180020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0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1B7D0"/>
      </a:accent1>
      <a:accent2>
        <a:srgbClr val="0187AC"/>
      </a:accent2>
      <a:accent3>
        <a:srgbClr val="1AA4BE"/>
      </a:accent3>
      <a:accent4>
        <a:srgbClr val="52C3CB"/>
      </a:accent4>
      <a:accent5>
        <a:srgbClr val="42BDC6"/>
      </a:accent5>
      <a:accent6>
        <a:srgbClr val="168EA6"/>
      </a:accent6>
      <a:hlink>
        <a:srgbClr val="41B7D0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41B7D0"/>
    </a:accent1>
    <a:accent2>
      <a:srgbClr val="0187AC"/>
    </a:accent2>
    <a:accent3>
      <a:srgbClr val="1AA4BE"/>
    </a:accent3>
    <a:accent4>
      <a:srgbClr val="52C3CB"/>
    </a:accent4>
    <a:accent5>
      <a:srgbClr val="42BDC6"/>
    </a:accent5>
    <a:accent6>
      <a:srgbClr val="168EA6"/>
    </a:accent6>
    <a:hlink>
      <a:srgbClr val="41B7D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3791</TotalTime>
  <Words>720</Words>
  <Application>Microsoft Office PowerPoint</Application>
  <PresentationFormat>如螢幕大小 (16:9)</PresentationFormat>
  <Paragraphs>105</Paragraphs>
  <Slides>49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49</vt:i4>
      </vt:variant>
    </vt:vector>
  </HeadingPairs>
  <TitlesOfParts>
    <vt:vector size="57" baseType="lpstr">
      <vt:lpstr>微软雅黑</vt:lpstr>
      <vt:lpstr>華康新特明體</vt:lpstr>
      <vt:lpstr>微軟正黑體</vt:lpstr>
      <vt:lpstr>Agency FB</vt:lpstr>
      <vt:lpstr>Arial</vt:lpstr>
      <vt:lpstr>Arial Black</vt:lpstr>
      <vt:lpstr>Calibri</vt:lpstr>
      <vt:lpstr>第一PPT，www.1ppt.com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打開搜尋引擎輸入 【 全國法規資料庫 】</vt:lpstr>
      <vt:lpstr>PowerPoint 簡報</vt:lpstr>
      <vt:lpstr>PowerPoint 簡報</vt:lpstr>
      <vt:lpstr>研習一：中央法規</vt:lpstr>
      <vt:lpstr>PowerPoint 簡報</vt:lpstr>
      <vt:lpstr>PowerPoint 簡報</vt:lpstr>
      <vt:lpstr>能力檢測站</vt:lpstr>
      <vt:lpstr>研習二：司法判解</vt:lpstr>
      <vt:lpstr>PowerPoint 簡報</vt:lpstr>
      <vt:lpstr>PowerPoint 簡報</vt:lpstr>
      <vt:lpstr>研習三：條約協定</vt:lpstr>
      <vt:lpstr>PowerPoint 簡報</vt:lpstr>
      <vt:lpstr>能力檢測站</vt:lpstr>
      <vt:lpstr>研習四：兩岸協議</vt:lpstr>
      <vt:lpstr>PowerPoint 簡報</vt:lpstr>
      <vt:lpstr>研習五：綜合查詢</vt:lpstr>
      <vt:lpstr>PowerPoint 簡報</vt:lpstr>
      <vt:lpstr>PowerPoint 簡報</vt:lpstr>
      <vt:lpstr>《公平交易法》第21條</vt:lpstr>
      <vt:lpstr>能力檢測站</vt:lpstr>
      <vt:lpstr>研習六：智慧查找</vt:lpstr>
      <vt:lpstr>PowerPoint 簡報</vt:lpstr>
      <vt:lpstr>PowerPoint 簡報</vt:lpstr>
      <vt:lpstr>PowerPoint 簡報</vt:lpstr>
      <vt:lpstr>查找結果</vt:lpstr>
      <vt:lpstr>PowerPoint 簡報</vt:lpstr>
      <vt:lpstr>點選 會員登入</vt:lpstr>
      <vt:lpstr>登入頁面，點選 前往登入</vt:lpstr>
      <vt:lpstr>PowerPoint 簡報</vt:lpstr>
      <vt:lpstr>申請一般會員</vt:lpstr>
      <vt:lpstr>確實填寫資本資料</vt:lpstr>
      <vt:lpstr>至個人信箱收取註冊確認信</vt:lpstr>
      <vt:lpstr>登入帳號</vt:lpstr>
      <vt:lpstr>開始使用</vt:lpstr>
      <vt:lpstr>查找 : 中華民國憲法</vt:lpstr>
      <vt:lpstr>中華民國憲法  新增成功</vt:lpstr>
      <vt:lpstr>王者稱霸 • 來鬥法！</vt:lpstr>
      <vt:lpstr>PowerPoint 簡報</vt:lpstr>
      <vt:lpstr>衛生紙之亂</vt:lpstr>
      <vt:lpstr>能力檢測站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/>
  <dc:description>http://www.ypppt.com/</dc:description>
  <cp:lastModifiedBy>子豪 劉</cp:lastModifiedBy>
  <cp:revision>253</cp:revision>
  <dcterms:created xsi:type="dcterms:W3CDTF">2015-12-11T17:46:17Z</dcterms:created>
  <dcterms:modified xsi:type="dcterms:W3CDTF">2019-10-29T14:29:41Z</dcterms:modified>
</cp:coreProperties>
</file>