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sldIdLst>
    <p:sldId id="277" r:id="rId2"/>
    <p:sldId id="268" r:id="rId3"/>
    <p:sldId id="257" r:id="rId4"/>
    <p:sldId id="295" r:id="rId5"/>
    <p:sldId id="296" r:id="rId6"/>
    <p:sldId id="256" r:id="rId7"/>
    <p:sldId id="298" r:id="rId8"/>
    <p:sldId id="297" r:id="rId9"/>
    <p:sldId id="262" r:id="rId10"/>
    <p:sldId id="281" r:id="rId11"/>
    <p:sldId id="283" r:id="rId12"/>
    <p:sldId id="282" r:id="rId13"/>
    <p:sldId id="299" r:id="rId14"/>
    <p:sldId id="300" r:id="rId15"/>
    <p:sldId id="276" r:id="rId16"/>
  </p:sldIdLst>
  <p:sldSz cx="9144000" cy="6858000" type="screen4x3"/>
  <p:notesSz cx="6858000" cy="9144000"/>
  <p:embeddedFontLst>
    <p:embeddedFont>
      <p:font typeface="华文细黑" panose="02010600040101010101" pitchFamily="2" charset="-122"/>
      <p:regular r:id="rId18"/>
    </p:embeddedFont>
    <p:embeddedFont>
      <p:font typeface="文鼎俏黑體P" pitchFamily="82" charset="-120"/>
      <p:regular r:id="rId19"/>
    </p:embeddedFont>
    <p:embeddedFont>
      <p:font typeface="文鼎新潮ＰＯＰ體P" pitchFamily="82" charset="-120"/>
      <p:bold r:id="rId20"/>
    </p:embeddedFont>
    <p:embeddedFont>
      <p:font typeface="微軟正黑體" panose="020B0604030504040204" pitchFamily="34" charset="-120"/>
      <p:regular r:id="rId21"/>
      <p:bold r:id="rId22"/>
    </p:embeddedFont>
    <p:embeddedFont>
      <p:font typeface="微軟正黑體" panose="020B0604030504040204" pitchFamily="34" charset="-120"/>
      <p:regular r:id="rId21"/>
      <p:bold r:id="rId22"/>
    </p:embeddedFont>
    <p:embeddedFont>
      <p:font typeface="AR PChiauHei Extra B5" pitchFamily="82" charset="-12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icrosoft YaHei" panose="020B0503020204020204" pitchFamily="34" charset="-122"/>
      <p:regular r:id="rId28"/>
      <p:bold r:id="rId29"/>
    </p:embeddedFont>
  </p:embeddedFontLst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B5E"/>
    <a:srgbClr val="F0C783"/>
    <a:srgbClr val="E6E6E6"/>
    <a:srgbClr val="E66162"/>
    <a:srgbClr val="92D050"/>
    <a:srgbClr val="344A5E"/>
    <a:srgbClr val="636363"/>
    <a:srgbClr val="3E3E3E"/>
    <a:srgbClr val="E56262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9"/>
  </p:normalViewPr>
  <p:slideViewPr>
    <p:cSldViewPr snapToGrid="0" snapToObjects="1">
      <p:cViewPr varScale="1">
        <p:scale>
          <a:sx n="108" d="100"/>
          <a:sy n="108" d="100"/>
        </p:scale>
        <p:origin x="17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20492-DFC9-AA45-B455-068065D7A656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709B8-637C-A24F-9E1F-697B856DAA1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0654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709B8-637C-A24F-9E1F-697B856DAA1A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65953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709B8-637C-A24F-9E1F-697B856DAA1A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6595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709B8-637C-A24F-9E1F-697B856DAA1A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7201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C1A5-582C-4F48-9829-356EBA65004D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98C-129B-1A47-B4F6-535034877DA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59190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C1A5-582C-4F48-9829-356EBA65004D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98C-129B-1A47-B4F6-535034877DA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630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C1A5-582C-4F48-9829-356EBA65004D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98C-129B-1A47-B4F6-535034877DA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89359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25" y="0"/>
            <a:ext cx="105725" cy="962147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8801757" y="6617464"/>
            <a:ext cx="105725" cy="240536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223546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25" y="0"/>
            <a:ext cx="105725" cy="962147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8801757" y="6617464"/>
            <a:ext cx="105725" cy="240536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4822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80984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C1A5-582C-4F48-9829-356EBA65004D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98C-129B-1A47-B4F6-535034877DA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7041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C1A5-582C-4F48-9829-356EBA65004D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98C-129B-1A47-B4F6-535034877DA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5097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C1A5-582C-4F48-9829-356EBA65004D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98C-129B-1A47-B4F6-535034877DA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11416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C1A5-582C-4F48-9829-356EBA65004D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98C-129B-1A47-B4F6-535034877DA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31956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C1A5-582C-4F48-9829-356EBA65004D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98C-129B-1A47-B4F6-535034877DA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3976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C1A5-582C-4F48-9829-356EBA65004D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98C-129B-1A47-B4F6-535034877DA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9430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C1A5-582C-4F48-9829-356EBA65004D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98C-129B-1A47-B4F6-535034877DA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7759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C1A5-582C-4F48-9829-356EBA65004D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98C-129B-1A47-B4F6-535034877DA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4804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3600" dirty="0">
                <a:latin typeface="文鼎俏黑體P" panose="040B0900000000000000" pitchFamily="82" charset="-120"/>
                <a:ea typeface="文鼎俏黑體P" panose="040B0900000000000000" pitchFamily="82" charset="-120"/>
              </a:rPr>
              <a:t>台北市仁愛國</a:t>
            </a:r>
            <a:endParaRPr kumimoji="1"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z="3600" dirty="0">
                <a:latin typeface="文鼎俏黑體P" panose="040B0900000000000000" pitchFamily="82" charset="-120"/>
                <a:ea typeface="文鼎俏黑體P" panose="040B0900000000000000" pitchFamily="82" charset="-120"/>
              </a:rPr>
              <a:t>愛</a:t>
            </a:r>
            <a:endParaRPr lang="en-US" altLang="zh-TW" sz="3600" dirty="0">
              <a:latin typeface="文鼎俏黑體P" panose="040B0900000000000000" pitchFamily="82" charset="-120"/>
              <a:ea typeface="文鼎俏黑體P" panose="040B0900000000000000" pitchFamily="82" charset="-120"/>
            </a:endParaRPr>
          </a:p>
          <a:p>
            <a:pPr marL="342900" lvl="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</a:pPr>
            <a:r>
              <a:rPr kumimoji="1" lang="zh-TW" altLang="en-US" dirty="0"/>
              <a:t>第二層</a:t>
            </a:r>
          </a:p>
          <a:p>
            <a:pPr marL="342900" lvl="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</a:pPr>
            <a:r>
              <a:rPr kumimoji="1" lang="zh-TW" altLang="en-US" dirty="0"/>
              <a:t>第三層</a:t>
            </a:r>
          </a:p>
          <a:p>
            <a:pPr marL="342900" lvl="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</a:pPr>
            <a:r>
              <a:rPr kumimoji="1" lang="zh-TW" altLang="en-US" dirty="0"/>
              <a:t>第四層</a:t>
            </a:r>
          </a:p>
          <a:p>
            <a:pPr marL="342900" lvl="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</a:pPr>
            <a:r>
              <a:rPr kumimoji="1"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3C1A5-582C-4F48-9829-356EBA65004D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3298C-129B-1A47-B4F6-535034877DA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1312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5" r:id="rId14"/>
  </p:sldLayoutIdLst>
  <p:txStyles>
    <p:titleStyle>
      <a:lvl1pPr algn="ctr" defTabSz="457200" rtl="0" eaLnBrk="1" latinLnBrk="0" hangingPunct="1">
        <a:spcBef>
          <a:spcPct val="0"/>
        </a:spcBef>
        <a:buNone/>
        <a:defRPr lang="zh-TW" altLang="en-US" sz="4400" kern="1200" dirty="0" smtClean="0">
          <a:solidFill>
            <a:schemeClr val="tx1"/>
          </a:solidFill>
          <a:latin typeface="文鼎俏黑體P" panose="040B0900000000000000" pitchFamily="82" charset="-120"/>
          <a:ea typeface="文鼎俏黑體P" panose="040B0900000000000000" pitchFamily="82" charset="-120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lang="zh-TW" altLang="en-US" sz="3600" kern="1200" dirty="0">
          <a:solidFill>
            <a:schemeClr val="tx1"/>
          </a:solidFill>
          <a:latin typeface="文鼎俏黑體P" panose="040B0900000000000000" pitchFamily="82" charset="-120"/>
          <a:ea typeface="文鼎俏黑體P" panose="040B0900000000000000" pitchFamily="82" charset="-120"/>
          <a:cs typeface="文鼎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文鼎"/>
          <a:ea typeface="+mn-ea"/>
          <a:cs typeface="文鼎"/>
        </a:defRPr>
      </a:lvl3pPr>
      <a:lvl4pPr marL="342900" indent="-3429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文鼎"/>
          <a:ea typeface="+mn-ea"/>
          <a:cs typeface="文鼎"/>
        </a:defRPr>
      </a:lvl4pPr>
      <a:lvl5pPr marL="342900" indent="-3429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文鼎"/>
          <a:ea typeface="+mn-ea"/>
          <a:cs typeface="文鼎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JPG"/><Relationship Id="rId2" Type="http://schemas.openxmlformats.org/officeDocument/2006/relationships/image" Target="../media/image5.jpeg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JP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microsoft.com/office/2007/relationships/hdphoto" Target="../media/hdphoto3.wdp"/><Relationship Id="rId9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组合 389"/>
          <p:cNvGrpSpPr/>
          <p:nvPr/>
        </p:nvGrpSpPr>
        <p:grpSpPr>
          <a:xfrm>
            <a:off x="-244780" y="-875"/>
            <a:ext cx="9633559" cy="6858000"/>
            <a:chOff x="3762809" y="1096618"/>
            <a:chExt cx="4329586" cy="4329586"/>
          </a:xfrm>
          <a:solidFill>
            <a:schemeClr val="accent4">
              <a:lumMod val="50000"/>
            </a:schemeClr>
          </a:solidFill>
        </p:grpSpPr>
        <p:sp>
          <p:nvSpPr>
            <p:cNvPr id="2" name="矩形 1"/>
            <p:cNvSpPr/>
            <p:nvPr/>
          </p:nvSpPr>
          <p:spPr>
            <a:xfrm>
              <a:off x="3762809" y="1096618"/>
              <a:ext cx="4329586" cy="4329586"/>
            </a:xfrm>
            <a:prstGeom prst="rect">
              <a:avLst/>
            </a:prstGeom>
            <a:grpFill/>
            <a:ln w="269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/>
            </a:p>
          </p:txBody>
        </p:sp>
        <p:sp>
          <p:nvSpPr>
            <p:cNvPr id="3" name="文本框 115"/>
            <p:cNvSpPr txBox="1"/>
            <p:nvPr/>
          </p:nvSpPr>
          <p:spPr>
            <a:xfrm>
              <a:off x="3976649" y="1787662"/>
              <a:ext cx="4041471" cy="48576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4400" b="1" dirty="0">
                  <a:solidFill>
                    <a:schemeClr val="bg1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第十二屆</a:t>
              </a:r>
              <a:r>
                <a:rPr lang="zh-TW" altLang="en-US" sz="4400" dirty="0">
                  <a:solidFill>
                    <a:schemeClr val="bg1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全國法規創意教案競賽</a:t>
              </a:r>
              <a:endParaRPr lang="zh-CN" altLang="en-US" sz="8800" b="1" dirty="0">
                <a:solidFill>
                  <a:schemeClr val="bg1"/>
                </a:solidFill>
                <a:latin typeface="文鼎新潮ＰＯＰ體P" panose="040B0900000000000000" pitchFamily="82" charset="-120"/>
                <a:ea typeface="文鼎新潮ＰＯＰ體P" panose="040B0900000000000000" pitchFamily="82" charset="-120"/>
              </a:endParaRPr>
            </a:p>
          </p:txBody>
        </p:sp>
        <p:sp>
          <p:nvSpPr>
            <p:cNvPr id="5" name="文本框 130"/>
            <p:cNvSpPr txBox="1"/>
            <p:nvPr/>
          </p:nvSpPr>
          <p:spPr>
            <a:xfrm>
              <a:off x="4637580" y="2638285"/>
              <a:ext cx="2719609" cy="5829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5400" b="1" dirty="0">
                  <a:solidFill>
                    <a:schemeClr val="bg1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極速領域</a:t>
              </a:r>
              <a:r>
                <a:rPr lang="en-US" altLang="zh-TW" sz="5400" b="1" dirty="0">
                  <a:solidFill>
                    <a:schemeClr val="bg1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-</a:t>
              </a:r>
              <a:r>
                <a:rPr lang="zh-CN" altLang="en-US" sz="5400" b="1" dirty="0">
                  <a:solidFill>
                    <a:schemeClr val="bg1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酒駕領獄</a:t>
              </a:r>
              <a:endParaRPr kumimoji="1" lang="zh-CN" altLang="en-US" sz="54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cxnSp>
          <p:nvCxnSpPr>
            <p:cNvPr id="90" name="直接连接符 89"/>
            <p:cNvCxnSpPr/>
            <p:nvPr/>
          </p:nvCxnSpPr>
          <p:spPr>
            <a:xfrm>
              <a:off x="4136571" y="3600103"/>
              <a:ext cx="3550107" cy="0"/>
            </a:xfrm>
            <a:prstGeom prst="lin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6" name="椭圆 385"/>
          <p:cNvSpPr/>
          <p:nvPr/>
        </p:nvSpPr>
        <p:spPr>
          <a:xfrm>
            <a:off x="-256483" y="-4326587"/>
            <a:ext cx="4972050" cy="6629400"/>
          </a:xfrm>
          <a:prstGeom prst="ellipse">
            <a:avLst/>
          </a:prstGeom>
          <a:solidFill>
            <a:schemeClr val="bg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子標題 2"/>
          <p:cNvSpPr>
            <a:spLocks noGrp="1"/>
          </p:cNvSpPr>
          <p:nvPr>
            <p:ph type="subTitle" idx="1"/>
          </p:nvPr>
        </p:nvSpPr>
        <p:spPr>
          <a:xfrm>
            <a:off x="3635314" y="5105400"/>
            <a:ext cx="5410085" cy="175260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dirty="0">
                <a:solidFill>
                  <a:srgbClr val="F5F5F5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新北市立錦和高中國中部</a:t>
            </a:r>
            <a:br>
              <a:rPr lang="en-US" altLang="zh-TW" sz="3600" dirty="0">
                <a:solidFill>
                  <a:srgbClr val="F5F5F5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</a:br>
            <a:r>
              <a:rPr lang="en-US" altLang="zh-TW" sz="3200" dirty="0">
                <a:solidFill>
                  <a:srgbClr val="F5F5F5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    </a:t>
            </a:r>
            <a:r>
              <a:rPr lang="zh-TW" altLang="en-US" sz="3200" dirty="0">
                <a:solidFill>
                  <a:srgbClr val="F5F5F5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</a:rPr>
              <a:t>           公民科   劉立婷</a:t>
            </a:r>
          </a:p>
        </p:txBody>
      </p:sp>
      <p:sp>
        <p:nvSpPr>
          <p:cNvPr id="385" name="椭圆 384"/>
          <p:cNvSpPr/>
          <p:nvPr/>
        </p:nvSpPr>
        <p:spPr>
          <a:xfrm>
            <a:off x="5425957" y="3688460"/>
            <a:ext cx="4972050" cy="5960364"/>
          </a:xfrm>
          <a:prstGeom prst="ellipse">
            <a:avLst/>
          </a:prstGeom>
          <a:solidFill>
            <a:schemeClr val="bg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 </a:t>
            </a:r>
            <a:endParaRPr lang="zh-CN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3F5AB9C-1A09-1A4B-8674-721BA367B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353" y="3580463"/>
            <a:ext cx="1192428" cy="11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71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521550" y="908720"/>
            <a:ext cx="351039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13"/>
          <p:cNvCxnSpPr/>
          <p:nvPr/>
        </p:nvCxnSpPr>
        <p:spPr>
          <a:xfrm>
            <a:off x="4056550" y="2991558"/>
            <a:ext cx="100811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14"/>
          <p:cNvCxnSpPr/>
          <p:nvPr/>
        </p:nvCxnSpPr>
        <p:spPr>
          <a:xfrm>
            <a:off x="4056550" y="3615627"/>
            <a:ext cx="100811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866203" y="1306350"/>
            <a:ext cx="2239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354B5E"/>
                </a:solidFill>
                <a:latin typeface="微軟正黑體"/>
                <a:ea typeface="微軟正黑體"/>
                <a:cs typeface="微軟正黑體"/>
              </a:rPr>
              <a:t>行動學習</a:t>
            </a:r>
            <a:endParaRPr lang="en-US" altLang="zh-CN" sz="2000" b="1" dirty="0">
              <a:solidFill>
                <a:srgbClr val="354B5E"/>
              </a:solidFill>
              <a:latin typeface="微軟正黑體"/>
              <a:ea typeface="微軟正黑體"/>
              <a:cs typeface="微軟正黑體"/>
            </a:endParaRPr>
          </a:p>
        </p:txBody>
      </p:sp>
      <p:cxnSp>
        <p:nvCxnSpPr>
          <p:cNvPr id="30" name="直接连接符 23"/>
          <p:cNvCxnSpPr/>
          <p:nvPr/>
        </p:nvCxnSpPr>
        <p:spPr>
          <a:xfrm flipV="1">
            <a:off x="4520413" y="3796994"/>
            <a:ext cx="0" cy="177015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3528074" y="5605631"/>
            <a:ext cx="2026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EBB65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精美教具</a:t>
            </a:r>
            <a:endParaRPr lang="en-US" altLang="zh-CN" sz="3600" b="1" dirty="0">
              <a:solidFill>
                <a:srgbClr val="EBB65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7" name="组合 30"/>
          <p:cNvGrpSpPr/>
          <p:nvPr/>
        </p:nvGrpSpPr>
        <p:grpSpPr>
          <a:xfrm flipH="1">
            <a:off x="5140436" y="1967161"/>
            <a:ext cx="2880320" cy="1034439"/>
            <a:chOff x="755576" y="1779662"/>
            <a:chExt cx="2880320" cy="360040"/>
          </a:xfrm>
        </p:grpSpPr>
        <p:cxnSp>
          <p:nvCxnSpPr>
            <p:cNvPr id="54" name="直接连接符 34"/>
            <p:cNvCxnSpPr/>
            <p:nvPr/>
          </p:nvCxnSpPr>
          <p:spPr>
            <a:xfrm>
              <a:off x="755576" y="1779662"/>
              <a:ext cx="1957772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35"/>
            <p:cNvCxnSpPr/>
            <p:nvPr/>
          </p:nvCxnSpPr>
          <p:spPr>
            <a:xfrm>
              <a:off x="2713348" y="1779662"/>
              <a:ext cx="922548" cy="36004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矩形 55"/>
          <p:cNvSpPr/>
          <p:nvPr/>
        </p:nvSpPr>
        <p:spPr>
          <a:xfrm>
            <a:off x="5788509" y="1304276"/>
            <a:ext cx="2239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3600" b="1" dirty="0">
                <a:solidFill>
                  <a:srgbClr val="E66162"/>
                </a:solidFill>
                <a:latin typeface="微軟正黑體"/>
                <a:ea typeface="微軟正黑體"/>
                <a:cs typeface="微軟正黑體"/>
              </a:rPr>
              <a:t>多元評量</a:t>
            </a:r>
            <a:endParaRPr lang="en-US" altLang="zh-CN" sz="3600" b="1" dirty="0">
              <a:solidFill>
                <a:srgbClr val="E66162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387829" y="2973866"/>
            <a:ext cx="224292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課程特色</a:t>
            </a:r>
            <a:endParaRPr lang="zh-CN" altLang="en-US" sz="4000"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標題 1"/>
          <p:cNvSpPr txBox="1">
            <a:spLocks/>
          </p:cNvSpPr>
          <p:nvPr/>
        </p:nvSpPr>
        <p:spPr>
          <a:xfrm>
            <a:off x="443830" y="100846"/>
            <a:ext cx="4817835" cy="80787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lang="zh-TW" altLang="en-US" sz="4400" kern="1200" dirty="0" smtClean="0">
                <a:solidFill>
                  <a:schemeClr val="tx1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  <a:cs typeface="+mj-cs"/>
              </a:defRPr>
            </a:lvl1pPr>
          </a:lstStyle>
          <a:p>
            <a:pPr algn="l"/>
            <a:r>
              <a:rPr lang="zh-TW" altLang="en-US" sz="4800" dirty="0"/>
              <a:t>課程特色</a:t>
            </a:r>
          </a:p>
        </p:txBody>
      </p:sp>
      <p:sp>
        <p:nvSpPr>
          <p:cNvPr id="25" name="椭圆 3"/>
          <p:cNvSpPr/>
          <p:nvPr/>
        </p:nvSpPr>
        <p:spPr>
          <a:xfrm>
            <a:off x="3166273" y="2038814"/>
            <a:ext cx="2686285" cy="2588102"/>
          </a:xfrm>
          <a:prstGeom prst="ellipse">
            <a:avLst/>
          </a:prstGeom>
          <a:noFill/>
          <a:ln w="38100" cmpd="sng">
            <a:solidFill>
              <a:srgbClr val="3E3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3011937" y="1851421"/>
            <a:ext cx="3030745" cy="2933694"/>
            <a:chOff x="5852558" y="3318268"/>
            <a:chExt cx="3030745" cy="2933694"/>
          </a:xfrm>
        </p:grpSpPr>
        <p:sp>
          <p:nvSpPr>
            <p:cNvPr id="29" name="矩形 28"/>
            <p:cNvSpPr/>
            <p:nvPr/>
          </p:nvSpPr>
          <p:spPr>
            <a:xfrm>
              <a:off x="5852558" y="3318268"/>
              <a:ext cx="3030745" cy="29336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空心弧 4"/>
            <p:cNvSpPr/>
            <p:nvPr/>
          </p:nvSpPr>
          <p:spPr>
            <a:xfrm>
              <a:off x="5878216" y="3368556"/>
              <a:ext cx="2969828" cy="2883406"/>
            </a:xfrm>
            <a:prstGeom prst="blockArc">
              <a:avLst>
                <a:gd name="adj1" fmla="val 11721696"/>
                <a:gd name="adj2" fmla="val 16239191"/>
                <a:gd name="adj3" fmla="val 7609"/>
              </a:avLst>
            </a:prstGeom>
            <a:solidFill>
              <a:schemeClr val="accent4">
                <a:lumMod val="75000"/>
              </a:schemeClr>
            </a:solidFill>
            <a:ln w="5715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1035980" y="1986517"/>
            <a:ext cx="2949203" cy="1025402"/>
            <a:chOff x="941623" y="1986517"/>
            <a:chExt cx="2949203" cy="1025402"/>
          </a:xfrm>
        </p:grpSpPr>
        <p:cxnSp>
          <p:nvCxnSpPr>
            <p:cNvPr id="31" name="直接连接符 6"/>
            <p:cNvCxnSpPr/>
            <p:nvPr/>
          </p:nvCxnSpPr>
          <p:spPr>
            <a:xfrm flipH="1" flipV="1">
              <a:off x="2899395" y="1992817"/>
              <a:ext cx="991431" cy="1019102"/>
            </a:xfrm>
            <a:prstGeom prst="line">
              <a:avLst/>
            </a:prstGeom>
            <a:ln>
              <a:solidFill>
                <a:srgbClr val="6363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25"/>
            <p:cNvCxnSpPr/>
            <p:nvPr/>
          </p:nvCxnSpPr>
          <p:spPr>
            <a:xfrm>
              <a:off x="941623" y="1986517"/>
              <a:ext cx="1957772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字方塊 1"/>
          <p:cNvSpPr txBox="1"/>
          <p:nvPr/>
        </p:nvSpPr>
        <p:spPr>
          <a:xfrm>
            <a:off x="866203" y="2173025"/>
            <a:ext cx="2042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b="1" dirty="0">
                <a:latin typeface="微軟正黑體"/>
                <a:ea typeface="微軟正黑體"/>
                <a:cs typeface="微軟正黑體"/>
              </a:rPr>
              <a:t>行動載具、</a:t>
            </a:r>
            <a:r>
              <a:rPr kumimoji="1" lang="en-US" altLang="zh-TW" sz="3200" b="1" dirty="0">
                <a:latin typeface="微軟正黑體"/>
                <a:ea typeface="微軟正黑體"/>
                <a:cs typeface="微軟正黑體"/>
              </a:rPr>
              <a:t>Kahoot!</a:t>
            </a:r>
            <a:r>
              <a:rPr kumimoji="1" lang="zh-TW" altLang="en-US" sz="3200" b="1" dirty="0">
                <a:latin typeface="微軟正黑體"/>
                <a:ea typeface="微軟正黑體"/>
                <a:cs typeface="微軟正黑體"/>
              </a:rPr>
              <a:t>、</a:t>
            </a:r>
            <a:r>
              <a:rPr kumimoji="1" lang="en-US" altLang="zh-TW" sz="3200" b="1" dirty="0" err="1">
                <a:latin typeface="微軟正黑體"/>
                <a:ea typeface="微軟正黑體"/>
                <a:cs typeface="微軟正黑體"/>
              </a:rPr>
              <a:t>QRcode</a:t>
            </a:r>
            <a:endParaRPr kumimoji="1" lang="zh-TW" altLang="en-US" sz="3200" b="1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287428" y="2230632"/>
            <a:ext cx="23044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b="1" dirty="0">
                <a:latin typeface="微軟正黑體"/>
                <a:ea typeface="微軟正黑體"/>
                <a:cs typeface="微軟正黑體"/>
              </a:rPr>
              <a:t>小組討論、搶答、演戲、學習單、自平互評單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876E69F-E9EC-2E49-AFC5-52ABF1463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7" y="1435053"/>
            <a:ext cx="6792686" cy="4723882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8E0CA679-2C1E-9C4A-AFD3-D62E74C3236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52919" y="1484728"/>
            <a:ext cx="6096682" cy="462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88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1" nodeType="withEffect">
                                  <p:stCondLst>
                                    <p:cond delay="259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41" grpId="0"/>
      <p:bldP spid="41" grpId="1"/>
      <p:bldP spid="56" grpId="0"/>
      <p:bldP spid="56" grpId="1"/>
      <p:bldP spid="25" grpId="0" animBg="1"/>
      <p:bldP spid="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7"/>
          <p:cNvCxnSpPr/>
          <p:nvPr/>
        </p:nvCxnSpPr>
        <p:spPr>
          <a:xfrm>
            <a:off x="521550" y="908720"/>
            <a:ext cx="351039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27"/>
          <p:cNvSpPr/>
          <p:nvPr/>
        </p:nvSpPr>
        <p:spPr>
          <a:xfrm>
            <a:off x="521550" y="1369324"/>
            <a:ext cx="7974518" cy="1616705"/>
          </a:xfrm>
          <a:prstGeom prst="roundRect">
            <a:avLst>
              <a:gd name="adj" fmla="val 900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776150" y="1369324"/>
            <a:ext cx="6306262" cy="1616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4" name="圆角矩形 35"/>
          <p:cNvSpPr/>
          <p:nvPr/>
        </p:nvSpPr>
        <p:spPr>
          <a:xfrm>
            <a:off x="521550" y="3147009"/>
            <a:ext cx="7974518" cy="1616705"/>
          </a:xfrm>
          <a:prstGeom prst="roundRect">
            <a:avLst>
              <a:gd name="adj" fmla="val 900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776150" y="3147009"/>
            <a:ext cx="6306262" cy="1613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圆角矩形 41"/>
          <p:cNvSpPr/>
          <p:nvPr/>
        </p:nvSpPr>
        <p:spPr>
          <a:xfrm>
            <a:off x="521550" y="4966084"/>
            <a:ext cx="7974518" cy="1616705"/>
          </a:xfrm>
          <a:prstGeom prst="roundRect">
            <a:avLst>
              <a:gd name="adj" fmla="val 900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776150" y="4967638"/>
            <a:ext cx="6306262" cy="16151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8" name="標題 1"/>
          <p:cNvSpPr txBox="1">
            <a:spLocks/>
          </p:cNvSpPr>
          <p:nvPr/>
        </p:nvSpPr>
        <p:spPr>
          <a:xfrm>
            <a:off x="443832" y="100846"/>
            <a:ext cx="3349846" cy="80787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lang="zh-TW" altLang="en-US" sz="4400" kern="1200" dirty="0" smtClean="0">
                <a:solidFill>
                  <a:schemeClr val="tx1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  <a:cs typeface="+mj-cs"/>
              </a:defRPr>
            </a:lvl1pPr>
          </a:lstStyle>
          <a:p>
            <a:r>
              <a:rPr lang="zh-TW" altLang="en-US" sz="4800" dirty="0"/>
              <a:t>反思與建議</a:t>
            </a:r>
          </a:p>
        </p:txBody>
      </p:sp>
      <p:sp>
        <p:nvSpPr>
          <p:cNvPr id="39" name="內容版面配置區 2"/>
          <p:cNvSpPr txBox="1">
            <a:spLocks/>
          </p:cNvSpPr>
          <p:nvPr/>
        </p:nvSpPr>
        <p:spPr>
          <a:xfrm>
            <a:off x="1776150" y="1667208"/>
            <a:ext cx="6306262" cy="114721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zh-TW" altLang="en-US" sz="3600" kern="1200" dirty="0">
                <a:solidFill>
                  <a:schemeClr val="tx1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  <a:cs typeface="文鼎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文鼎"/>
                <a:ea typeface="+mn-ea"/>
                <a:cs typeface="文鼎"/>
              </a:defRPr>
            </a:lvl3pPr>
            <a:lvl4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文鼎"/>
                <a:ea typeface="+mn-ea"/>
                <a:cs typeface="文鼎"/>
              </a:defRPr>
            </a:lvl4pPr>
            <a:lvl5pPr marL="342900" indent="-3429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文鼎"/>
                <a:ea typeface="+mn-ea"/>
                <a:cs typeface="文鼎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/>
              <a:t>課程豐富，知識量豐富，相對缺乏開放性問答</a:t>
            </a:r>
          </a:p>
        </p:txBody>
      </p:sp>
      <p:sp>
        <p:nvSpPr>
          <p:cNvPr id="40" name="內容版面配置區 2"/>
          <p:cNvSpPr txBox="1">
            <a:spLocks/>
          </p:cNvSpPr>
          <p:nvPr/>
        </p:nvSpPr>
        <p:spPr>
          <a:xfrm>
            <a:off x="1776150" y="3480538"/>
            <a:ext cx="6306262" cy="11014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zh-TW" altLang="en-US" sz="3600" kern="1200" dirty="0">
                <a:solidFill>
                  <a:schemeClr val="tx1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  <a:cs typeface="文鼎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文鼎"/>
                <a:ea typeface="+mn-ea"/>
                <a:cs typeface="文鼎"/>
              </a:defRPr>
            </a:lvl3pPr>
            <a:lvl4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文鼎"/>
                <a:ea typeface="+mn-ea"/>
                <a:cs typeface="文鼎"/>
              </a:defRPr>
            </a:lvl4pPr>
            <a:lvl5pPr marL="342900" indent="-3429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文鼎"/>
                <a:ea typeface="+mn-ea"/>
                <a:cs typeface="文鼎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/>
              <a:t>可將課程翻轉，縮短講述時間，將法規資料庫介紹得更為完善</a:t>
            </a:r>
            <a:endParaRPr lang="en-US" altLang="zh-TW" sz="3200" dirty="0"/>
          </a:p>
        </p:txBody>
      </p:sp>
      <p:sp>
        <p:nvSpPr>
          <p:cNvPr id="42" name="內容版面配置區 2"/>
          <p:cNvSpPr txBox="1">
            <a:spLocks/>
          </p:cNvSpPr>
          <p:nvPr/>
        </p:nvSpPr>
        <p:spPr>
          <a:xfrm>
            <a:off x="1776150" y="5378794"/>
            <a:ext cx="6306262" cy="8295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zh-TW" altLang="en-US" sz="3600" kern="1200" dirty="0">
                <a:solidFill>
                  <a:schemeClr val="tx1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  <a:cs typeface="文鼎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文鼎"/>
                <a:ea typeface="+mn-ea"/>
                <a:cs typeface="文鼎"/>
              </a:defRPr>
            </a:lvl3pPr>
            <a:lvl4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文鼎"/>
                <a:ea typeface="+mn-ea"/>
                <a:cs typeface="文鼎"/>
              </a:defRPr>
            </a:lvl4pPr>
            <a:lvl5pPr marL="342900" indent="-3429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文鼎"/>
                <a:ea typeface="+mn-ea"/>
                <a:cs typeface="文鼎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/>
              <a:t>與健教、資訊教師跨領域合科教學</a:t>
            </a:r>
            <a:endParaRPr lang="en-US" altLang="zh-TW" dirty="0"/>
          </a:p>
        </p:txBody>
      </p:sp>
      <p:pic>
        <p:nvPicPr>
          <p:cNvPr id="44" name="圖片 43" descr="lock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2" y="1667208"/>
            <a:ext cx="923080" cy="923080"/>
          </a:xfrm>
          <a:prstGeom prst="rect">
            <a:avLst/>
          </a:prstGeom>
        </p:spPr>
      </p:pic>
      <p:pic>
        <p:nvPicPr>
          <p:cNvPr id="45" name="圖片 44" descr="agreem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2" y="5303762"/>
            <a:ext cx="923080" cy="923080"/>
          </a:xfrm>
          <a:prstGeom prst="rect">
            <a:avLst/>
          </a:prstGeom>
        </p:spPr>
      </p:pic>
      <p:pic>
        <p:nvPicPr>
          <p:cNvPr id="46" name="圖片 45" descr="hourgla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3" y="3497956"/>
            <a:ext cx="991736" cy="99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93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521550" y="908720"/>
            <a:ext cx="351039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標題 1"/>
          <p:cNvSpPr txBox="1">
            <a:spLocks/>
          </p:cNvSpPr>
          <p:nvPr/>
        </p:nvSpPr>
        <p:spPr>
          <a:xfrm>
            <a:off x="443831" y="100846"/>
            <a:ext cx="5910685" cy="80787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lang="zh-TW" altLang="en-US" sz="4400" kern="1200" dirty="0" smtClean="0">
                <a:solidFill>
                  <a:schemeClr val="tx1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  <a:cs typeface="+mj-cs"/>
              </a:defRPr>
            </a:lvl1pPr>
          </a:lstStyle>
          <a:p>
            <a:pPr algn="l"/>
            <a:r>
              <a:rPr lang="zh-TW" altLang="en-US" sz="3600" dirty="0"/>
              <a:t>學生回饋與課後作業</a:t>
            </a:r>
          </a:p>
        </p:txBody>
      </p:sp>
      <p:sp>
        <p:nvSpPr>
          <p:cNvPr id="16" name="正五边形 3"/>
          <p:cNvSpPr/>
          <p:nvPr/>
        </p:nvSpPr>
        <p:spPr>
          <a:xfrm>
            <a:off x="3504076" y="2297762"/>
            <a:ext cx="2029912" cy="2447774"/>
          </a:xfrm>
          <a:custGeom>
            <a:avLst/>
            <a:gdLst>
              <a:gd name="connsiteX0" fmla="*/ 3 w 2706555"/>
              <a:gd name="connsiteY0" fmla="*/ 768391 h 2011680"/>
              <a:gd name="connsiteX1" fmla="*/ 1353278 w 2706555"/>
              <a:gd name="connsiteY1" fmla="*/ 0 h 2011680"/>
              <a:gd name="connsiteX2" fmla="*/ 2706552 w 2706555"/>
              <a:gd name="connsiteY2" fmla="*/ 768391 h 2011680"/>
              <a:gd name="connsiteX3" fmla="*/ 2189647 w 2706555"/>
              <a:gd name="connsiteY3" fmla="*/ 2011675 h 2011680"/>
              <a:gd name="connsiteX4" fmla="*/ 516908 w 2706555"/>
              <a:gd name="connsiteY4" fmla="*/ 2011675 h 2011680"/>
              <a:gd name="connsiteX5" fmla="*/ 3 w 2706555"/>
              <a:gd name="connsiteY5" fmla="*/ 768391 h 2011680"/>
              <a:gd name="connsiteX0" fmla="*/ 0 w 2706549"/>
              <a:gd name="connsiteY0" fmla="*/ 838730 h 2082014"/>
              <a:gd name="connsiteX1" fmla="*/ 903108 w 2706549"/>
              <a:gd name="connsiteY1" fmla="*/ 0 h 2082014"/>
              <a:gd name="connsiteX2" fmla="*/ 2706549 w 2706549"/>
              <a:gd name="connsiteY2" fmla="*/ 838730 h 2082014"/>
              <a:gd name="connsiteX3" fmla="*/ 2189644 w 2706549"/>
              <a:gd name="connsiteY3" fmla="*/ 2082014 h 2082014"/>
              <a:gd name="connsiteX4" fmla="*/ 516905 w 2706549"/>
              <a:gd name="connsiteY4" fmla="*/ 2082014 h 2082014"/>
              <a:gd name="connsiteX5" fmla="*/ 0 w 2706549"/>
              <a:gd name="connsiteY5" fmla="*/ 838730 h 2082014"/>
              <a:gd name="connsiteX0" fmla="*/ 0 w 2706549"/>
              <a:gd name="connsiteY0" fmla="*/ 838730 h 2082014"/>
              <a:gd name="connsiteX1" fmla="*/ 903108 w 2706549"/>
              <a:gd name="connsiteY1" fmla="*/ 0 h 2082014"/>
              <a:gd name="connsiteX2" fmla="*/ 2706549 w 2706549"/>
              <a:gd name="connsiteY2" fmla="*/ 838730 h 2082014"/>
              <a:gd name="connsiteX3" fmla="*/ 2569472 w 2706549"/>
              <a:gd name="connsiteY3" fmla="*/ 1969472 h 2082014"/>
              <a:gd name="connsiteX4" fmla="*/ 516905 w 2706549"/>
              <a:gd name="connsiteY4" fmla="*/ 2082014 h 2082014"/>
              <a:gd name="connsiteX5" fmla="*/ 0 w 2706549"/>
              <a:gd name="connsiteY5" fmla="*/ 838730 h 2082014"/>
              <a:gd name="connsiteX0" fmla="*/ 0 w 2706549"/>
              <a:gd name="connsiteY0" fmla="*/ 838730 h 2250826"/>
              <a:gd name="connsiteX1" fmla="*/ 903108 w 2706549"/>
              <a:gd name="connsiteY1" fmla="*/ 0 h 2250826"/>
              <a:gd name="connsiteX2" fmla="*/ 2706549 w 2706549"/>
              <a:gd name="connsiteY2" fmla="*/ 838730 h 2250826"/>
              <a:gd name="connsiteX3" fmla="*/ 2569472 w 2706549"/>
              <a:gd name="connsiteY3" fmla="*/ 1969472 h 2250826"/>
              <a:gd name="connsiteX4" fmla="*/ 1065545 w 2706549"/>
              <a:gd name="connsiteY4" fmla="*/ 2250826 h 2250826"/>
              <a:gd name="connsiteX5" fmla="*/ 0 w 2706549"/>
              <a:gd name="connsiteY5" fmla="*/ 838730 h 2250826"/>
              <a:gd name="connsiteX0" fmla="*/ 0 w 2706549"/>
              <a:gd name="connsiteY0" fmla="*/ 1035678 h 2447774"/>
              <a:gd name="connsiteX1" fmla="*/ 2028524 w 2706549"/>
              <a:gd name="connsiteY1" fmla="*/ 0 h 2447774"/>
              <a:gd name="connsiteX2" fmla="*/ 2706549 w 2706549"/>
              <a:gd name="connsiteY2" fmla="*/ 1035678 h 2447774"/>
              <a:gd name="connsiteX3" fmla="*/ 2569472 w 2706549"/>
              <a:gd name="connsiteY3" fmla="*/ 2166420 h 2447774"/>
              <a:gd name="connsiteX4" fmla="*/ 1065545 w 2706549"/>
              <a:gd name="connsiteY4" fmla="*/ 2447774 h 2447774"/>
              <a:gd name="connsiteX5" fmla="*/ 0 w 2706549"/>
              <a:gd name="connsiteY5" fmla="*/ 1035678 h 244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6549" h="2447774">
                <a:moveTo>
                  <a:pt x="0" y="1035678"/>
                </a:moveTo>
                <a:lnTo>
                  <a:pt x="2028524" y="0"/>
                </a:lnTo>
                <a:lnTo>
                  <a:pt x="2706549" y="1035678"/>
                </a:lnTo>
                <a:lnTo>
                  <a:pt x="2569472" y="2166420"/>
                </a:lnTo>
                <a:lnTo>
                  <a:pt x="1065545" y="2447774"/>
                </a:lnTo>
                <a:lnTo>
                  <a:pt x="0" y="1035678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9"/>
          <p:cNvGrpSpPr/>
          <p:nvPr/>
        </p:nvGrpSpPr>
        <p:grpSpPr>
          <a:xfrm>
            <a:off x="4204022" y="2906702"/>
            <a:ext cx="890865" cy="1160599"/>
            <a:chOff x="5831388" y="4505912"/>
            <a:chExt cx="590763" cy="577225"/>
          </a:xfrm>
          <a:solidFill>
            <a:schemeClr val="tx1"/>
          </a:solidFill>
        </p:grpSpPr>
        <p:sp>
          <p:nvSpPr>
            <p:cNvPr id="18" name="Freeform 335"/>
            <p:cNvSpPr>
              <a:spLocks/>
            </p:cNvSpPr>
            <p:nvPr/>
          </p:nvSpPr>
          <p:spPr bwMode="auto">
            <a:xfrm>
              <a:off x="6072616" y="4505912"/>
              <a:ext cx="81230" cy="95999"/>
            </a:xfrm>
            <a:custGeom>
              <a:avLst/>
              <a:gdLst>
                <a:gd name="T0" fmla="*/ 11 w 28"/>
                <a:gd name="T1" fmla="*/ 32 h 33"/>
                <a:gd name="T2" fmla="*/ 26 w 28"/>
                <a:gd name="T3" fmla="*/ 19 h 33"/>
                <a:gd name="T4" fmla="*/ 17 w 28"/>
                <a:gd name="T5" fmla="*/ 1 h 33"/>
                <a:gd name="T6" fmla="*/ 1 w 28"/>
                <a:gd name="T7" fmla="*/ 14 h 33"/>
                <a:gd name="T8" fmla="*/ 11 w 28"/>
                <a:gd name="T9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3">
                  <a:moveTo>
                    <a:pt x="11" y="32"/>
                  </a:moveTo>
                  <a:cubicBezTo>
                    <a:pt x="18" y="33"/>
                    <a:pt x="24" y="27"/>
                    <a:pt x="26" y="19"/>
                  </a:cubicBezTo>
                  <a:cubicBezTo>
                    <a:pt x="28" y="10"/>
                    <a:pt x="24" y="2"/>
                    <a:pt x="17" y="1"/>
                  </a:cubicBezTo>
                  <a:cubicBezTo>
                    <a:pt x="10" y="0"/>
                    <a:pt x="3" y="6"/>
                    <a:pt x="1" y="14"/>
                  </a:cubicBezTo>
                  <a:cubicBezTo>
                    <a:pt x="0" y="22"/>
                    <a:pt x="4" y="30"/>
                    <a:pt x="1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336"/>
            <p:cNvSpPr>
              <a:spLocks/>
            </p:cNvSpPr>
            <p:nvPr/>
          </p:nvSpPr>
          <p:spPr bwMode="auto">
            <a:xfrm>
              <a:off x="5897849" y="4590833"/>
              <a:ext cx="366765" cy="381534"/>
            </a:xfrm>
            <a:custGeom>
              <a:avLst/>
              <a:gdLst>
                <a:gd name="T0" fmla="*/ 27 w 126"/>
                <a:gd name="T1" fmla="*/ 32 h 131"/>
                <a:gd name="T2" fmla="*/ 40 w 126"/>
                <a:gd name="T3" fmla="*/ 22 h 131"/>
                <a:gd name="T4" fmla="*/ 26 w 126"/>
                <a:gd name="T5" fmla="*/ 62 h 131"/>
                <a:gd name="T6" fmla="*/ 26 w 126"/>
                <a:gd name="T7" fmla="*/ 62 h 131"/>
                <a:gd name="T8" fmla="*/ 36 w 126"/>
                <a:gd name="T9" fmla="*/ 66 h 131"/>
                <a:gd name="T10" fmla="*/ 31 w 126"/>
                <a:gd name="T11" fmla="*/ 91 h 131"/>
                <a:gd name="T12" fmla="*/ 17 w 126"/>
                <a:gd name="T13" fmla="*/ 123 h 131"/>
                <a:gd name="T14" fmla="*/ 32 w 126"/>
                <a:gd name="T15" fmla="*/ 131 h 131"/>
                <a:gd name="T16" fmla="*/ 51 w 126"/>
                <a:gd name="T17" fmla="*/ 88 h 131"/>
                <a:gd name="T18" fmla="*/ 54 w 126"/>
                <a:gd name="T19" fmla="*/ 74 h 131"/>
                <a:gd name="T20" fmla="*/ 75 w 126"/>
                <a:gd name="T21" fmla="*/ 75 h 131"/>
                <a:gd name="T22" fmla="*/ 73 w 126"/>
                <a:gd name="T23" fmla="*/ 79 h 131"/>
                <a:gd name="T24" fmla="*/ 70 w 126"/>
                <a:gd name="T25" fmla="*/ 96 h 131"/>
                <a:gd name="T26" fmla="*/ 86 w 126"/>
                <a:gd name="T27" fmla="*/ 100 h 131"/>
                <a:gd name="T28" fmla="*/ 92 w 126"/>
                <a:gd name="T29" fmla="*/ 80 h 131"/>
                <a:gd name="T30" fmla="*/ 95 w 126"/>
                <a:gd name="T31" fmla="*/ 69 h 131"/>
                <a:gd name="T32" fmla="*/ 86 w 126"/>
                <a:gd name="T33" fmla="*/ 57 h 131"/>
                <a:gd name="T34" fmla="*/ 86 w 126"/>
                <a:gd name="T35" fmla="*/ 57 h 131"/>
                <a:gd name="T36" fmla="*/ 85 w 126"/>
                <a:gd name="T37" fmla="*/ 57 h 131"/>
                <a:gd name="T38" fmla="*/ 84 w 126"/>
                <a:gd name="T39" fmla="*/ 57 h 131"/>
                <a:gd name="T40" fmla="*/ 81 w 126"/>
                <a:gd name="T41" fmla="*/ 56 h 131"/>
                <a:gd name="T42" fmla="*/ 76 w 126"/>
                <a:gd name="T43" fmla="*/ 56 h 131"/>
                <a:gd name="T44" fmla="*/ 66 w 126"/>
                <a:gd name="T45" fmla="*/ 55 h 131"/>
                <a:gd name="T46" fmla="*/ 74 w 126"/>
                <a:gd name="T47" fmla="*/ 27 h 131"/>
                <a:gd name="T48" fmla="*/ 78 w 126"/>
                <a:gd name="T49" fmla="*/ 33 h 131"/>
                <a:gd name="T50" fmla="*/ 83 w 126"/>
                <a:gd name="T51" fmla="*/ 39 h 131"/>
                <a:gd name="T52" fmla="*/ 84 w 126"/>
                <a:gd name="T53" fmla="*/ 40 h 131"/>
                <a:gd name="T54" fmla="*/ 91 w 126"/>
                <a:gd name="T55" fmla="*/ 45 h 131"/>
                <a:gd name="T56" fmla="*/ 91 w 126"/>
                <a:gd name="T57" fmla="*/ 45 h 131"/>
                <a:gd name="T58" fmla="*/ 91 w 126"/>
                <a:gd name="T59" fmla="*/ 45 h 131"/>
                <a:gd name="T60" fmla="*/ 92 w 126"/>
                <a:gd name="T61" fmla="*/ 45 h 131"/>
                <a:gd name="T62" fmla="*/ 95 w 126"/>
                <a:gd name="T63" fmla="*/ 45 h 131"/>
                <a:gd name="T64" fmla="*/ 126 w 126"/>
                <a:gd name="T65" fmla="*/ 45 h 131"/>
                <a:gd name="T66" fmla="*/ 126 w 126"/>
                <a:gd name="T67" fmla="*/ 28 h 131"/>
                <a:gd name="T68" fmla="*/ 95 w 126"/>
                <a:gd name="T69" fmla="*/ 29 h 131"/>
                <a:gd name="T70" fmla="*/ 94 w 126"/>
                <a:gd name="T71" fmla="*/ 29 h 131"/>
                <a:gd name="T72" fmla="*/ 91 w 126"/>
                <a:gd name="T73" fmla="*/ 24 h 131"/>
                <a:gd name="T74" fmla="*/ 81 w 126"/>
                <a:gd name="T75" fmla="*/ 12 h 131"/>
                <a:gd name="T76" fmla="*/ 75 w 126"/>
                <a:gd name="T77" fmla="*/ 9 h 131"/>
                <a:gd name="T78" fmla="*/ 74 w 126"/>
                <a:gd name="T79" fmla="*/ 8 h 131"/>
                <a:gd name="T80" fmla="*/ 76 w 126"/>
                <a:gd name="T81" fmla="*/ 14 h 131"/>
                <a:gd name="T82" fmla="*/ 71 w 126"/>
                <a:gd name="T83" fmla="*/ 16 h 131"/>
                <a:gd name="T84" fmla="*/ 71 w 126"/>
                <a:gd name="T85" fmla="*/ 21 h 131"/>
                <a:gd name="T86" fmla="*/ 61 w 126"/>
                <a:gd name="T87" fmla="*/ 37 h 131"/>
                <a:gd name="T88" fmla="*/ 68 w 126"/>
                <a:gd name="T89" fmla="*/ 12 h 131"/>
                <a:gd name="T90" fmla="*/ 69 w 126"/>
                <a:gd name="T91" fmla="*/ 11 h 131"/>
                <a:gd name="T92" fmla="*/ 70 w 126"/>
                <a:gd name="T93" fmla="*/ 6 h 131"/>
                <a:gd name="T94" fmla="*/ 68 w 126"/>
                <a:gd name="T95" fmla="*/ 5 h 131"/>
                <a:gd name="T96" fmla="*/ 65 w 126"/>
                <a:gd name="T97" fmla="*/ 10 h 131"/>
                <a:gd name="T98" fmla="*/ 65 w 126"/>
                <a:gd name="T99" fmla="*/ 11 h 131"/>
                <a:gd name="T100" fmla="*/ 57 w 126"/>
                <a:gd name="T101" fmla="*/ 35 h 131"/>
                <a:gd name="T102" fmla="*/ 58 w 126"/>
                <a:gd name="T103" fmla="*/ 17 h 131"/>
                <a:gd name="T104" fmla="*/ 61 w 126"/>
                <a:gd name="T105" fmla="*/ 12 h 131"/>
                <a:gd name="T106" fmla="*/ 59 w 126"/>
                <a:gd name="T107" fmla="*/ 8 h 131"/>
                <a:gd name="T108" fmla="*/ 63 w 126"/>
                <a:gd name="T109" fmla="*/ 4 h 131"/>
                <a:gd name="T110" fmla="*/ 53 w 126"/>
                <a:gd name="T111" fmla="*/ 1 h 131"/>
                <a:gd name="T112" fmla="*/ 44 w 126"/>
                <a:gd name="T113" fmla="*/ 1 h 131"/>
                <a:gd name="T114" fmla="*/ 18 w 126"/>
                <a:gd name="T115" fmla="*/ 19 h 131"/>
                <a:gd name="T116" fmla="*/ 0 w 126"/>
                <a:gd name="T117" fmla="*/ 49 h 131"/>
                <a:gd name="T118" fmla="*/ 15 w 126"/>
                <a:gd name="T119" fmla="*/ 57 h 131"/>
                <a:gd name="T120" fmla="*/ 27 w 126"/>
                <a:gd name="T121" fmla="*/ 3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6" h="131">
                  <a:moveTo>
                    <a:pt x="27" y="32"/>
                  </a:moveTo>
                  <a:cubicBezTo>
                    <a:pt x="40" y="22"/>
                    <a:pt x="40" y="22"/>
                    <a:pt x="40" y="22"/>
                  </a:cubicBezTo>
                  <a:cubicBezTo>
                    <a:pt x="35" y="36"/>
                    <a:pt x="30" y="49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9" y="64"/>
                    <a:pt x="33" y="65"/>
                    <a:pt x="36" y="66"/>
                  </a:cubicBezTo>
                  <a:cubicBezTo>
                    <a:pt x="35" y="75"/>
                    <a:pt x="33" y="85"/>
                    <a:pt x="31" y="91"/>
                  </a:cubicBezTo>
                  <a:cubicBezTo>
                    <a:pt x="17" y="123"/>
                    <a:pt x="17" y="123"/>
                    <a:pt x="17" y="123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37" y="119"/>
                    <a:pt x="46" y="107"/>
                    <a:pt x="51" y="88"/>
                  </a:cubicBezTo>
                  <a:cubicBezTo>
                    <a:pt x="52" y="83"/>
                    <a:pt x="53" y="78"/>
                    <a:pt x="54" y="74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8" y="95"/>
                    <a:pt x="90" y="88"/>
                    <a:pt x="92" y="80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2" y="56"/>
                    <a:pt x="69" y="56"/>
                    <a:pt x="66" y="55"/>
                  </a:cubicBezTo>
                  <a:cubicBezTo>
                    <a:pt x="69" y="46"/>
                    <a:pt x="72" y="36"/>
                    <a:pt x="74" y="27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39"/>
                    <a:pt x="126" y="34"/>
                    <a:pt x="126" y="28"/>
                  </a:cubicBezTo>
                  <a:cubicBezTo>
                    <a:pt x="95" y="29"/>
                    <a:pt x="95" y="29"/>
                    <a:pt x="95" y="29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10"/>
                    <a:pt x="78" y="9"/>
                    <a:pt x="75" y="9"/>
                  </a:cubicBezTo>
                  <a:cubicBezTo>
                    <a:pt x="75" y="8"/>
                    <a:pt x="75" y="8"/>
                    <a:pt x="74" y="8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0" y="3"/>
                    <a:pt x="56" y="2"/>
                    <a:pt x="53" y="1"/>
                  </a:cubicBezTo>
                  <a:cubicBezTo>
                    <a:pt x="48" y="0"/>
                    <a:pt x="47" y="0"/>
                    <a:pt x="44" y="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7" y="34"/>
                    <a:pt x="6" y="39"/>
                    <a:pt x="0" y="49"/>
                  </a:cubicBezTo>
                  <a:cubicBezTo>
                    <a:pt x="5" y="52"/>
                    <a:pt x="10" y="55"/>
                    <a:pt x="15" y="57"/>
                  </a:cubicBezTo>
                  <a:cubicBezTo>
                    <a:pt x="19" y="49"/>
                    <a:pt x="27" y="35"/>
                    <a:pt x="2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337"/>
            <p:cNvSpPr>
              <a:spLocks noEditPoints="1"/>
            </p:cNvSpPr>
            <p:nvPr/>
          </p:nvSpPr>
          <p:spPr bwMode="auto">
            <a:xfrm>
              <a:off x="5831388" y="4750832"/>
              <a:ext cx="130460" cy="119384"/>
            </a:xfrm>
            <a:custGeom>
              <a:avLst/>
              <a:gdLst>
                <a:gd name="T0" fmla="*/ 5 w 45"/>
                <a:gd name="T1" fmla="*/ 33 h 41"/>
                <a:gd name="T2" fmla="*/ 7 w 45"/>
                <a:gd name="T3" fmla="*/ 32 h 41"/>
                <a:gd name="T4" fmla="*/ 7 w 45"/>
                <a:gd name="T5" fmla="*/ 32 h 41"/>
                <a:gd name="T6" fmla="*/ 29 w 45"/>
                <a:gd name="T7" fmla="*/ 39 h 41"/>
                <a:gd name="T8" fmla="*/ 29 w 45"/>
                <a:gd name="T9" fmla="*/ 39 h 41"/>
                <a:gd name="T10" fmla="*/ 30 w 45"/>
                <a:gd name="T11" fmla="*/ 41 h 41"/>
                <a:gd name="T12" fmla="*/ 32 w 45"/>
                <a:gd name="T13" fmla="*/ 41 h 41"/>
                <a:gd name="T14" fmla="*/ 33 w 45"/>
                <a:gd name="T15" fmla="*/ 40 h 41"/>
                <a:gd name="T16" fmla="*/ 33 w 45"/>
                <a:gd name="T17" fmla="*/ 40 h 41"/>
                <a:gd name="T18" fmla="*/ 38 w 45"/>
                <a:gd name="T19" fmla="*/ 37 h 41"/>
                <a:gd name="T20" fmla="*/ 44 w 45"/>
                <a:gd name="T21" fmla="*/ 18 h 41"/>
                <a:gd name="T22" fmla="*/ 41 w 45"/>
                <a:gd name="T23" fmla="*/ 13 h 41"/>
                <a:gd name="T24" fmla="*/ 36 w 45"/>
                <a:gd name="T25" fmla="*/ 11 h 41"/>
                <a:gd name="T26" fmla="*/ 36 w 45"/>
                <a:gd name="T27" fmla="*/ 11 h 41"/>
                <a:gd name="T28" fmla="*/ 32 w 45"/>
                <a:gd name="T29" fmla="*/ 4 h 41"/>
                <a:gd name="T30" fmla="*/ 25 w 45"/>
                <a:gd name="T31" fmla="*/ 1 h 41"/>
                <a:gd name="T32" fmla="*/ 17 w 45"/>
                <a:gd name="T33" fmla="*/ 5 h 41"/>
                <a:gd name="T34" fmla="*/ 17 w 45"/>
                <a:gd name="T35" fmla="*/ 6 h 41"/>
                <a:gd name="T36" fmla="*/ 12 w 45"/>
                <a:gd name="T37" fmla="*/ 4 h 41"/>
                <a:gd name="T38" fmla="*/ 7 w 45"/>
                <a:gd name="T39" fmla="*/ 7 h 41"/>
                <a:gd name="T40" fmla="*/ 1 w 45"/>
                <a:gd name="T41" fmla="*/ 25 h 41"/>
                <a:gd name="T42" fmla="*/ 3 w 45"/>
                <a:gd name="T43" fmla="*/ 30 h 41"/>
                <a:gd name="T44" fmla="*/ 3 w 45"/>
                <a:gd name="T45" fmla="*/ 31 h 41"/>
                <a:gd name="T46" fmla="*/ 3 w 45"/>
                <a:gd name="T47" fmla="*/ 32 h 41"/>
                <a:gd name="T48" fmla="*/ 5 w 45"/>
                <a:gd name="T49" fmla="*/ 33 h 41"/>
                <a:gd name="T50" fmla="*/ 20 w 45"/>
                <a:gd name="T51" fmla="*/ 6 h 41"/>
                <a:gd name="T52" fmla="*/ 24 w 45"/>
                <a:gd name="T53" fmla="*/ 4 h 41"/>
                <a:gd name="T54" fmla="*/ 31 w 45"/>
                <a:gd name="T55" fmla="*/ 7 h 41"/>
                <a:gd name="T56" fmla="*/ 33 w 45"/>
                <a:gd name="T57" fmla="*/ 10 h 41"/>
                <a:gd name="T58" fmla="*/ 33 w 45"/>
                <a:gd name="T59" fmla="*/ 10 h 41"/>
                <a:gd name="T60" fmla="*/ 20 w 45"/>
                <a:gd name="T61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1">
                  <a:moveTo>
                    <a:pt x="5" y="33"/>
                  </a:moveTo>
                  <a:cubicBezTo>
                    <a:pt x="6" y="33"/>
                    <a:pt x="7" y="33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0"/>
                    <a:pt x="29" y="40"/>
                    <a:pt x="30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3" y="41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5" y="40"/>
                    <a:pt x="37" y="39"/>
                    <a:pt x="38" y="3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5" y="16"/>
                    <a:pt x="43" y="14"/>
                    <a:pt x="41" y="13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8"/>
                    <a:pt x="35" y="4"/>
                    <a:pt x="32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2" y="0"/>
                    <a:pt x="18" y="2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0" y="3"/>
                    <a:pt x="7" y="4"/>
                    <a:pt x="7" y="7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7"/>
                    <a:pt x="1" y="30"/>
                    <a:pt x="3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31"/>
                    <a:pt x="3" y="32"/>
                    <a:pt x="3" y="32"/>
                  </a:cubicBezTo>
                  <a:lnTo>
                    <a:pt x="5" y="33"/>
                  </a:lnTo>
                  <a:close/>
                  <a:moveTo>
                    <a:pt x="20" y="6"/>
                  </a:moveTo>
                  <a:cubicBezTo>
                    <a:pt x="21" y="4"/>
                    <a:pt x="22" y="4"/>
                    <a:pt x="24" y="4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3" y="7"/>
                    <a:pt x="33" y="8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20" y="6"/>
                    <a:pt x="20" y="6"/>
                    <a:pt x="2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338"/>
            <p:cNvSpPr>
              <a:spLocks/>
            </p:cNvSpPr>
            <p:nvPr/>
          </p:nvSpPr>
          <p:spPr bwMode="auto">
            <a:xfrm>
              <a:off x="5840003" y="4727448"/>
              <a:ext cx="582148" cy="355689"/>
            </a:xfrm>
            <a:custGeom>
              <a:avLst/>
              <a:gdLst>
                <a:gd name="T0" fmla="*/ 473 w 473"/>
                <a:gd name="T1" fmla="*/ 0 h 289"/>
                <a:gd name="T2" fmla="*/ 390 w 473"/>
                <a:gd name="T3" fmla="*/ 33 h 289"/>
                <a:gd name="T4" fmla="*/ 407 w 473"/>
                <a:gd name="T5" fmla="*/ 45 h 289"/>
                <a:gd name="T6" fmla="*/ 303 w 473"/>
                <a:gd name="T7" fmla="*/ 156 h 289"/>
                <a:gd name="T8" fmla="*/ 210 w 473"/>
                <a:gd name="T9" fmla="*/ 147 h 289"/>
                <a:gd name="T10" fmla="*/ 137 w 473"/>
                <a:gd name="T11" fmla="*/ 222 h 289"/>
                <a:gd name="T12" fmla="*/ 61 w 473"/>
                <a:gd name="T13" fmla="*/ 185 h 289"/>
                <a:gd name="T14" fmla="*/ 0 w 473"/>
                <a:gd name="T15" fmla="*/ 263 h 289"/>
                <a:gd name="T16" fmla="*/ 33 w 473"/>
                <a:gd name="T17" fmla="*/ 289 h 289"/>
                <a:gd name="T18" fmla="*/ 73 w 473"/>
                <a:gd name="T19" fmla="*/ 239 h 289"/>
                <a:gd name="T20" fmla="*/ 147 w 473"/>
                <a:gd name="T21" fmla="*/ 274 h 289"/>
                <a:gd name="T22" fmla="*/ 227 w 473"/>
                <a:gd name="T23" fmla="*/ 192 h 289"/>
                <a:gd name="T24" fmla="*/ 319 w 473"/>
                <a:gd name="T25" fmla="*/ 201 h 289"/>
                <a:gd name="T26" fmla="*/ 442 w 473"/>
                <a:gd name="T27" fmla="*/ 71 h 289"/>
                <a:gd name="T28" fmla="*/ 466 w 473"/>
                <a:gd name="T29" fmla="*/ 88 h 289"/>
                <a:gd name="T30" fmla="*/ 473 w 473"/>
                <a:gd name="T31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3" h="289">
                  <a:moveTo>
                    <a:pt x="473" y="0"/>
                  </a:moveTo>
                  <a:lnTo>
                    <a:pt x="390" y="33"/>
                  </a:lnTo>
                  <a:lnTo>
                    <a:pt x="407" y="45"/>
                  </a:lnTo>
                  <a:lnTo>
                    <a:pt x="303" y="156"/>
                  </a:lnTo>
                  <a:lnTo>
                    <a:pt x="210" y="147"/>
                  </a:lnTo>
                  <a:lnTo>
                    <a:pt x="137" y="222"/>
                  </a:lnTo>
                  <a:lnTo>
                    <a:pt x="61" y="185"/>
                  </a:lnTo>
                  <a:lnTo>
                    <a:pt x="0" y="263"/>
                  </a:lnTo>
                  <a:lnTo>
                    <a:pt x="33" y="289"/>
                  </a:lnTo>
                  <a:lnTo>
                    <a:pt x="73" y="239"/>
                  </a:lnTo>
                  <a:lnTo>
                    <a:pt x="147" y="274"/>
                  </a:lnTo>
                  <a:lnTo>
                    <a:pt x="227" y="192"/>
                  </a:lnTo>
                  <a:lnTo>
                    <a:pt x="319" y="201"/>
                  </a:lnTo>
                  <a:lnTo>
                    <a:pt x="442" y="71"/>
                  </a:lnTo>
                  <a:lnTo>
                    <a:pt x="466" y="88"/>
                  </a:lnTo>
                  <a:lnTo>
                    <a:pt x="47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6" name="文本框 14"/>
          <p:cNvSpPr txBox="1"/>
          <p:nvPr/>
        </p:nvSpPr>
        <p:spPr>
          <a:xfrm rot="19800000">
            <a:off x="4142277" y="4001161"/>
            <a:ext cx="1005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文鼎俏黑體P" panose="040B0900000000000000" pitchFamily="82" charset="-120"/>
                <a:ea typeface="文鼎俏黑體P" panose="040B0900000000000000" pitchFamily="82" charset="-120"/>
                <a:cs typeface="+mj-cs"/>
              </a:rPr>
              <a:t>回饋</a:t>
            </a:r>
            <a:endParaRPr lang="zh-CN" altLang="en-US" sz="3200" dirty="0">
              <a:latin typeface="文鼎俏黑體P" panose="040B0900000000000000" pitchFamily="82" charset="-120"/>
              <a:ea typeface="文鼎俏黑體P" panose="040B0900000000000000" pitchFamily="82" charset="-120"/>
              <a:cs typeface="+mj-cs"/>
            </a:endParaRPr>
          </a:p>
        </p:txBody>
      </p:sp>
      <p:cxnSp>
        <p:nvCxnSpPr>
          <p:cNvPr id="27" name="直接连接符 16"/>
          <p:cNvCxnSpPr>
            <a:stCxn id="16" idx="0"/>
            <a:endCxn id="64" idx="4"/>
          </p:cNvCxnSpPr>
          <p:nvPr/>
        </p:nvCxnSpPr>
        <p:spPr>
          <a:xfrm flipH="1">
            <a:off x="1272253" y="3333440"/>
            <a:ext cx="2231823" cy="514613"/>
          </a:xfrm>
          <a:prstGeom prst="line">
            <a:avLst/>
          </a:prstGeom>
          <a:ln>
            <a:solidFill>
              <a:srgbClr val="5EC2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18"/>
          <p:cNvCxnSpPr>
            <a:stCxn id="16" idx="4"/>
            <a:endCxn id="73" idx="3"/>
          </p:cNvCxnSpPr>
          <p:nvPr/>
        </p:nvCxnSpPr>
        <p:spPr>
          <a:xfrm>
            <a:off x="4303235" y="4745536"/>
            <a:ext cx="264557" cy="792976"/>
          </a:xfrm>
          <a:prstGeom prst="line">
            <a:avLst/>
          </a:prstGeom>
          <a:ln>
            <a:solidFill>
              <a:srgbClr val="5EC2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20"/>
          <p:cNvCxnSpPr>
            <a:stCxn id="16" idx="3"/>
            <a:endCxn id="43" idx="0"/>
          </p:cNvCxnSpPr>
          <p:nvPr/>
        </p:nvCxnSpPr>
        <p:spPr>
          <a:xfrm>
            <a:off x="5431180" y="4464182"/>
            <a:ext cx="306849" cy="617164"/>
          </a:xfrm>
          <a:prstGeom prst="line">
            <a:avLst/>
          </a:prstGeom>
          <a:ln>
            <a:solidFill>
              <a:srgbClr val="5EC2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22"/>
          <p:cNvCxnSpPr>
            <a:stCxn id="16" idx="2"/>
            <a:endCxn id="61" idx="0"/>
          </p:cNvCxnSpPr>
          <p:nvPr/>
        </p:nvCxnSpPr>
        <p:spPr>
          <a:xfrm flipH="1" flipV="1">
            <a:off x="5101034" y="1024341"/>
            <a:ext cx="432954" cy="2309099"/>
          </a:xfrm>
          <a:prstGeom prst="line">
            <a:avLst/>
          </a:prstGeom>
          <a:ln>
            <a:solidFill>
              <a:srgbClr val="5EC2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26"/>
          <p:cNvSpPr txBox="1"/>
          <p:nvPr/>
        </p:nvSpPr>
        <p:spPr>
          <a:xfrm>
            <a:off x="6052217" y="655756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文鼎俏黑體P" panose="040B0900000000000000" pitchFamily="82" charset="-120"/>
                <a:ea typeface="文鼎俏黑體P" panose="040B0900000000000000" pitchFamily="82" charset="-120"/>
                <a:cs typeface="+mj-cs"/>
              </a:rPr>
              <a:t>林</a:t>
            </a:r>
            <a:r>
              <a:rPr lang="zh-TW" altLang="en-US" sz="3200" dirty="0">
                <a:latin typeface="文鼎俏黑體P" panose="040B0900000000000000" pitchFamily="82" charset="-120"/>
                <a:ea typeface="文鼎俏黑體P" panose="040B0900000000000000" pitchFamily="82" charset="-120"/>
                <a:cs typeface="+mj-cs"/>
              </a:rPr>
              <a:t>同學</a:t>
            </a:r>
            <a:endParaRPr lang="zh-CN" altLang="en-US" sz="3200" dirty="0">
              <a:latin typeface="文鼎俏黑體P" panose="040B0900000000000000" pitchFamily="82" charset="-120"/>
              <a:ea typeface="文鼎俏黑體P" panose="040B0900000000000000" pitchFamily="82" charset="-120"/>
              <a:cs typeface="+mj-cs"/>
            </a:endParaRPr>
          </a:p>
        </p:txBody>
      </p:sp>
      <p:sp>
        <p:nvSpPr>
          <p:cNvPr id="34" name="文本框 27"/>
          <p:cNvSpPr txBox="1"/>
          <p:nvPr/>
        </p:nvSpPr>
        <p:spPr>
          <a:xfrm>
            <a:off x="6139482" y="1227362"/>
            <a:ext cx="3006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PPT</a:t>
            </a:r>
            <a:r>
              <a: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很精美，讓我學習到</a:t>
            </a:r>
            <a:r>
              <a:rPr lang="zh-CN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使用法規資料庫查詢法律</a:t>
            </a:r>
            <a:r>
              <a: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，也理解到</a:t>
            </a:r>
            <a:r>
              <a:rPr lang="zh-CN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酒駕的可怕</a:t>
            </a:r>
            <a:endParaRPr lang="en-US" altLang="zh-CN" sz="2400" b="1" dirty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本框 28"/>
          <p:cNvSpPr txBox="1"/>
          <p:nvPr/>
        </p:nvSpPr>
        <p:spPr>
          <a:xfrm>
            <a:off x="6758680" y="3917342"/>
            <a:ext cx="14157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文鼎俏黑體P" panose="040B0900000000000000" pitchFamily="82" charset="-120"/>
                <a:ea typeface="文鼎俏黑體P" panose="040B0900000000000000" pitchFamily="82" charset="-120"/>
                <a:cs typeface="+mj-cs"/>
              </a:rPr>
              <a:t>回饋單</a:t>
            </a:r>
            <a:endParaRPr lang="zh-CN" altLang="en-US" sz="3200" dirty="0">
              <a:latin typeface="文鼎俏黑體P" panose="040B0900000000000000" pitchFamily="82" charset="-120"/>
              <a:ea typeface="文鼎俏黑體P" panose="040B0900000000000000" pitchFamily="82" charset="-120"/>
              <a:cs typeface="+mj-cs"/>
            </a:endParaRPr>
          </a:p>
        </p:txBody>
      </p:sp>
      <p:sp>
        <p:nvSpPr>
          <p:cNvPr id="37" name="文本框 29"/>
          <p:cNvSpPr txBox="1"/>
          <p:nvPr/>
        </p:nvSpPr>
        <p:spPr>
          <a:xfrm>
            <a:off x="6758682" y="4502118"/>
            <a:ext cx="23853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最實用的功能是</a:t>
            </a:r>
            <a:r>
              <a:rPr lang="zh-TW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智慧查找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，用平常的字眼就可以查詢，很方便</a:t>
            </a:r>
            <a:endParaRPr lang="en-US" altLang="zh-CN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文本框 35"/>
          <p:cNvSpPr txBox="1"/>
          <p:nvPr/>
        </p:nvSpPr>
        <p:spPr>
          <a:xfrm>
            <a:off x="1272253" y="2107953"/>
            <a:ext cx="2420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/>
                <a:ea typeface="微軟正黑體"/>
                <a:cs typeface="微軟正黑體"/>
              </a:rPr>
              <a:t>謝謝您用</a:t>
            </a:r>
            <a:r>
              <a:rPr lang="zh-TW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微軟正黑體"/>
              </a:rPr>
              <a:t>如此有趣</a:t>
            </a:r>
            <a:r>
              <a:rPr lang="zh-TW" altLang="en-US" sz="2400" b="1" dirty="0">
                <a:latin typeface="微軟正黑體"/>
                <a:ea typeface="微軟正黑體"/>
                <a:cs typeface="微軟正黑體"/>
              </a:rPr>
              <a:t>的方式上課，也讓我理解到了原來酒駕的處罰並不是那麼簡單</a:t>
            </a:r>
            <a:endParaRPr lang="en-US" altLang="zh-CN" sz="2000" b="1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40" name="文本框 37"/>
          <p:cNvSpPr txBox="1"/>
          <p:nvPr/>
        </p:nvSpPr>
        <p:spPr>
          <a:xfrm>
            <a:off x="302805" y="5144505"/>
            <a:ext cx="2660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/>
                <a:ea typeface="微軟正黑體"/>
                <a:cs typeface="微軟正黑體"/>
              </a:rPr>
              <a:t>最重要的就是</a:t>
            </a:r>
            <a:r>
              <a:rPr lang="zh-TW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微軟正黑體"/>
              </a:rPr>
              <a:t>酒後不開車</a:t>
            </a:r>
            <a:endParaRPr lang="en-US" altLang="zh-CN" sz="2400" b="1" dirty="0">
              <a:solidFill>
                <a:schemeClr val="accent2">
                  <a:lumMod val="60000"/>
                  <a:lumOff val="4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41" name="组合 19"/>
          <p:cNvGrpSpPr/>
          <p:nvPr/>
        </p:nvGrpSpPr>
        <p:grpSpPr>
          <a:xfrm>
            <a:off x="5738029" y="4363127"/>
            <a:ext cx="941914" cy="1427452"/>
            <a:chOff x="8341530" y="5219114"/>
            <a:chExt cx="1255885" cy="1427452"/>
          </a:xfrm>
        </p:grpSpPr>
        <p:sp>
          <p:nvSpPr>
            <p:cNvPr id="43" name="正五边形 3"/>
            <p:cNvSpPr/>
            <p:nvPr/>
          </p:nvSpPr>
          <p:spPr>
            <a:xfrm>
              <a:off x="8341530" y="5219114"/>
              <a:ext cx="1255885" cy="1427452"/>
            </a:xfrm>
            <a:custGeom>
              <a:avLst/>
              <a:gdLst>
                <a:gd name="connsiteX0" fmla="*/ 3 w 2706555"/>
                <a:gd name="connsiteY0" fmla="*/ 768391 h 2011680"/>
                <a:gd name="connsiteX1" fmla="*/ 1353278 w 2706555"/>
                <a:gd name="connsiteY1" fmla="*/ 0 h 2011680"/>
                <a:gd name="connsiteX2" fmla="*/ 2706552 w 2706555"/>
                <a:gd name="connsiteY2" fmla="*/ 768391 h 2011680"/>
                <a:gd name="connsiteX3" fmla="*/ 2189647 w 2706555"/>
                <a:gd name="connsiteY3" fmla="*/ 2011675 h 2011680"/>
                <a:gd name="connsiteX4" fmla="*/ 516908 w 2706555"/>
                <a:gd name="connsiteY4" fmla="*/ 2011675 h 2011680"/>
                <a:gd name="connsiteX5" fmla="*/ 3 w 2706555"/>
                <a:gd name="connsiteY5" fmla="*/ 768391 h 2011680"/>
                <a:gd name="connsiteX0" fmla="*/ 0 w 2706549"/>
                <a:gd name="connsiteY0" fmla="*/ 838730 h 2082014"/>
                <a:gd name="connsiteX1" fmla="*/ 903108 w 2706549"/>
                <a:gd name="connsiteY1" fmla="*/ 0 h 2082014"/>
                <a:gd name="connsiteX2" fmla="*/ 2706549 w 2706549"/>
                <a:gd name="connsiteY2" fmla="*/ 838730 h 2082014"/>
                <a:gd name="connsiteX3" fmla="*/ 2189644 w 2706549"/>
                <a:gd name="connsiteY3" fmla="*/ 2082014 h 2082014"/>
                <a:gd name="connsiteX4" fmla="*/ 516905 w 2706549"/>
                <a:gd name="connsiteY4" fmla="*/ 2082014 h 2082014"/>
                <a:gd name="connsiteX5" fmla="*/ 0 w 2706549"/>
                <a:gd name="connsiteY5" fmla="*/ 838730 h 2082014"/>
                <a:gd name="connsiteX0" fmla="*/ 0 w 2706549"/>
                <a:gd name="connsiteY0" fmla="*/ 838730 h 2082014"/>
                <a:gd name="connsiteX1" fmla="*/ 903108 w 2706549"/>
                <a:gd name="connsiteY1" fmla="*/ 0 h 2082014"/>
                <a:gd name="connsiteX2" fmla="*/ 2706549 w 2706549"/>
                <a:gd name="connsiteY2" fmla="*/ 838730 h 2082014"/>
                <a:gd name="connsiteX3" fmla="*/ 2569472 w 2706549"/>
                <a:gd name="connsiteY3" fmla="*/ 1969472 h 2082014"/>
                <a:gd name="connsiteX4" fmla="*/ 516905 w 2706549"/>
                <a:gd name="connsiteY4" fmla="*/ 2082014 h 2082014"/>
                <a:gd name="connsiteX5" fmla="*/ 0 w 2706549"/>
                <a:gd name="connsiteY5" fmla="*/ 838730 h 2082014"/>
                <a:gd name="connsiteX0" fmla="*/ 0 w 2706549"/>
                <a:gd name="connsiteY0" fmla="*/ 838730 h 2250826"/>
                <a:gd name="connsiteX1" fmla="*/ 903108 w 2706549"/>
                <a:gd name="connsiteY1" fmla="*/ 0 h 2250826"/>
                <a:gd name="connsiteX2" fmla="*/ 2706549 w 2706549"/>
                <a:gd name="connsiteY2" fmla="*/ 838730 h 2250826"/>
                <a:gd name="connsiteX3" fmla="*/ 2569472 w 2706549"/>
                <a:gd name="connsiteY3" fmla="*/ 1969472 h 2250826"/>
                <a:gd name="connsiteX4" fmla="*/ 1065545 w 2706549"/>
                <a:gd name="connsiteY4" fmla="*/ 2250826 h 2250826"/>
                <a:gd name="connsiteX5" fmla="*/ 0 w 2706549"/>
                <a:gd name="connsiteY5" fmla="*/ 838730 h 2250826"/>
                <a:gd name="connsiteX0" fmla="*/ 0 w 1918758"/>
                <a:gd name="connsiteY0" fmla="*/ 951272 h 2250826"/>
                <a:gd name="connsiteX1" fmla="*/ 115317 w 1918758"/>
                <a:gd name="connsiteY1" fmla="*/ 0 h 2250826"/>
                <a:gd name="connsiteX2" fmla="*/ 1918758 w 1918758"/>
                <a:gd name="connsiteY2" fmla="*/ 838730 h 2250826"/>
                <a:gd name="connsiteX3" fmla="*/ 1781681 w 1918758"/>
                <a:gd name="connsiteY3" fmla="*/ 1969472 h 2250826"/>
                <a:gd name="connsiteX4" fmla="*/ 277754 w 1918758"/>
                <a:gd name="connsiteY4" fmla="*/ 2250826 h 2250826"/>
                <a:gd name="connsiteX5" fmla="*/ 0 w 1918758"/>
                <a:gd name="connsiteY5" fmla="*/ 951272 h 2250826"/>
                <a:gd name="connsiteX0" fmla="*/ 0 w 1918758"/>
                <a:gd name="connsiteY0" fmla="*/ 951272 h 2250826"/>
                <a:gd name="connsiteX1" fmla="*/ 115317 w 1918758"/>
                <a:gd name="connsiteY1" fmla="*/ 0 h 2250826"/>
                <a:gd name="connsiteX2" fmla="*/ 612809 w 1918758"/>
                <a:gd name="connsiteY2" fmla="*/ 131739 h 2250826"/>
                <a:gd name="connsiteX3" fmla="*/ 1918758 w 1918758"/>
                <a:gd name="connsiteY3" fmla="*/ 838730 h 2250826"/>
                <a:gd name="connsiteX4" fmla="*/ 1781681 w 1918758"/>
                <a:gd name="connsiteY4" fmla="*/ 1969472 h 2250826"/>
                <a:gd name="connsiteX5" fmla="*/ 277754 w 1918758"/>
                <a:gd name="connsiteY5" fmla="*/ 2250826 h 2250826"/>
                <a:gd name="connsiteX6" fmla="*/ 0 w 1918758"/>
                <a:gd name="connsiteY6" fmla="*/ 951272 h 2250826"/>
                <a:gd name="connsiteX0" fmla="*/ 0 w 1918758"/>
                <a:gd name="connsiteY0" fmla="*/ 951272 h 2250826"/>
                <a:gd name="connsiteX1" fmla="*/ 115317 w 1918758"/>
                <a:gd name="connsiteY1" fmla="*/ 0 h 2250826"/>
                <a:gd name="connsiteX2" fmla="*/ 1062975 w 1918758"/>
                <a:gd name="connsiteY2" fmla="*/ 188010 h 2250826"/>
                <a:gd name="connsiteX3" fmla="*/ 1918758 w 1918758"/>
                <a:gd name="connsiteY3" fmla="*/ 838730 h 2250826"/>
                <a:gd name="connsiteX4" fmla="*/ 1781681 w 1918758"/>
                <a:gd name="connsiteY4" fmla="*/ 1969472 h 2250826"/>
                <a:gd name="connsiteX5" fmla="*/ 277754 w 1918758"/>
                <a:gd name="connsiteY5" fmla="*/ 2250826 h 2250826"/>
                <a:gd name="connsiteX6" fmla="*/ 0 w 1918758"/>
                <a:gd name="connsiteY6" fmla="*/ 951272 h 2250826"/>
                <a:gd name="connsiteX0" fmla="*/ 0 w 1918758"/>
                <a:gd name="connsiteY0" fmla="*/ 763606 h 2063160"/>
                <a:gd name="connsiteX1" fmla="*/ 621754 w 1918758"/>
                <a:gd name="connsiteY1" fmla="*/ 501651 h 2063160"/>
                <a:gd name="connsiteX2" fmla="*/ 1062975 w 1918758"/>
                <a:gd name="connsiteY2" fmla="*/ 344 h 2063160"/>
                <a:gd name="connsiteX3" fmla="*/ 1918758 w 1918758"/>
                <a:gd name="connsiteY3" fmla="*/ 651064 h 2063160"/>
                <a:gd name="connsiteX4" fmla="*/ 1781681 w 1918758"/>
                <a:gd name="connsiteY4" fmla="*/ 1781806 h 2063160"/>
                <a:gd name="connsiteX5" fmla="*/ 277754 w 1918758"/>
                <a:gd name="connsiteY5" fmla="*/ 2063160 h 2063160"/>
                <a:gd name="connsiteX6" fmla="*/ 0 w 1918758"/>
                <a:gd name="connsiteY6" fmla="*/ 763606 h 2063160"/>
                <a:gd name="connsiteX0" fmla="*/ 0 w 1918758"/>
                <a:gd name="connsiteY0" fmla="*/ 721432 h 2020986"/>
                <a:gd name="connsiteX1" fmla="*/ 621754 w 1918758"/>
                <a:gd name="connsiteY1" fmla="*/ 459477 h 2020986"/>
                <a:gd name="connsiteX2" fmla="*/ 1470938 w 1918758"/>
                <a:gd name="connsiteY2" fmla="*/ 373 h 2020986"/>
                <a:gd name="connsiteX3" fmla="*/ 1918758 w 1918758"/>
                <a:gd name="connsiteY3" fmla="*/ 608890 h 2020986"/>
                <a:gd name="connsiteX4" fmla="*/ 1781681 w 1918758"/>
                <a:gd name="connsiteY4" fmla="*/ 1739632 h 2020986"/>
                <a:gd name="connsiteX5" fmla="*/ 277754 w 1918758"/>
                <a:gd name="connsiteY5" fmla="*/ 2020986 h 2020986"/>
                <a:gd name="connsiteX6" fmla="*/ 0 w 1918758"/>
                <a:gd name="connsiteY6" fmla="*/ 721432 h 2020986"/>
                <a:gd name="connsiteX0" fmla="*/ 0 w 1918758"/>
                <a:gd name="connsiteY0" fmla="*/ 721432 h 2020986"/>
                <a:gd name="connsiteX1" fmla="*/ 621754 w 1918758"/>
                <a:gd name="connsiteY1" fmla="*/ 459477 h 2020986"/>
                <a:gd name="connsiteX2" fmla="*/ 1470938 w 1918758"/>
                <a:gd name="connsiteY2" fmla="*/ 373 h 2020986"/>
                <a:gd name="connsiteX3" fmla="*/ 1918758 w 1918758"/>
                <a:gd name="connsiteY3" fmla="*/ 608890 h 2020986"/>
                <a:gd name="connsiteX4" fmla="*/ 1908290 w 1918758"/>
                <a:gd name="connsiteY4" fmla="*/ 1795903 h 2020986"/>
                <a:gd name="connsiteX5" fmla="*/ 277754 w 1918758"/>
                <a:gd name="connsiteY5" fmla="*/ 2020986 h 2020986"/>
                <a:gd name="connsiteX6" fmla="*/ 0 w 1918758"/>
                <a:gd name="connsiteY6" fmla="*/ 721432 h 2020986"/>
                <a:gd name="connsiteX0" fmla="*/ 0 w 1778081"/>
                <a:gd name="connsiteY0" fmla="*/ 1016854 h 2020986"/>
                <a:gd name="connsiteX1" fmla="*/ 481077 w 1778081"/>
                <a:gd name="connsiteY1" fmla="*/ 459477 h 2020986"/>
                <a:gd name="connsiteX2" fmla="*/ 1330261 w 1778081"/>
                <a:gd name="connsiteY2" fmla="*/ 373 h 2020986"/>
                <a:gd name="connsiteX3" fmla="*/ 1778081 w 1778081"/>
                <a:gd name="connsiteY3" fmla="*/ 608890 h 2020986"/>
                <a:gd name="connsiteX4" fmla="*/ 1767613 w 1778081"/>
                <a:gd name="connsiteY4" fmla="*/ 1795903 h 2020986"/>
                <a:gd name="connsiteX5" fmla="*/ 137077 w 1778081"/>
                <a:gd name="connsiteY5" fmla="*/ 2020986 h 2020986"/>
                <a:gd name="connsiteX6" fmla="*/ 0 w 1778081"/>
                <a:gd name="connsiteY6" fmla="*/ 1016854 h 2020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8081" h="2020986">
                  <a:moveTo>
                    <a:pt x="0" y="1016854"/>
                  </a:moveTo>
                  <a:lnTo>
                    <a:pt x="481077" y="459477"/>
                  </a:lnTo>
                  <a:cubicBezTo>
                    <a:pt x="506231" y="475255"/>
                    <a:pt x="1305107" y="-15405"/>
                    <a:pt x="1330261" y="373"/>
                  </a:cubicBezTo>
                  <a:lnTo>
                    <a:pt x="1778081" y="608890"/>
                  </a:lnTo>
                  <a:cubicBezTo>
                    <a:pt x="1774592" y="1004561"/>
                    <a:pt x="1771102" y="1400232"/>
                    <a:pt x="1767613" y="1795903"/>
                  </a:cubicBezTo>
                  <a:lnTo>
                    <a:pt x="137077" y="2020986"/>
                  </a:lnTo>
                  <a:lnTo>
                    <a:pt x="0" y="101685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5" name="组合 42"/>
            <p:cNvGrpSpPr/>
            <p:nvPr/>
          </p:nvGrpSpPr>
          <p:grpSpPr>
            <a:xfrm>
              <a:off x="8583758" y="5489652"/>
              <a:ext cx="846131" cy="899403"/>
              <a:chOff x="581025" y="1023938"/>
              <a:chExt cx="857251" cy="911224"/>
            </a:xfrm>
            <a:solidFill>
              <a:schemeClr val="tx1"/>
            </a:solidFill>
          </p:grpSpPr>
          <p:sp>
            <p:nvSpPr>
              <p:cNvPr id="46" name="Rectangle 159"/>
              <p:cNvSpPr>
                <a:spLocks noChangeArrowheads="1"/>
              </p:cNvSpPr>
              <p:nvPr/>
            </p:nvSpPr>
            <p:spPr bwMode="auto">
              <a:xfrm>
                <a:off x="1331913" y="1739900"/>
                <a:ext cx="106363" cy="1730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Freeform 160"/>
              <p:cNvSpPr>
                <a:spLocks/>
              </p:cNvSpPr>
              <p:nvPr/>
            </p:nvSpPr>
            <p:spPr bwMode="auto">
              <a:xfrm>
                <a:off x="581025" y="1612900"/>
                <a:ext cx="739775" cy="322262"/>
              </a:xfrm>
              <a:custGeom>
                <a:avLst/>
                <a:gdLst>
                  <a:gd name="T0" fmla="*/ 1040 w 1040"/>
                  <a:gd name="T1" fmla="*/ 198 h 455"/>
                  <a:gd name="T2" fmla="*/ 1040 w 1040"/>
                  <a:gd name="T3" fmla="*/ 400 h 455"/>
                  <a:gd name="T4" fmla="*/ 780 w 1040"/>
                  <a:gd name="T5" fmla="*/ 425 h 455"/>
                  <a:gd name="T6" fmla="*/ 450 w 1040"/>
                  <a:gd name="T7" fmla="*/ 425 h 455"/>
                  <a:gd name="T8" fmla="*/ 250 w 1040"/>
                  <a:gd name="T9" fmla="*/ 348 h 455"/>
                  <a:gd name="T10" fmla="*/ 92 w 1040"/>
                  <a:gd name="T11" fmla="*/ 227 h 455"/>
                  <a:gd name="T12" fmla="*/ 26 w 1040"/>
                  <a:gd name="T13" fmla="*/ 99 h 455"/>
                  <a:gd name="T14" fmla="*/ 9 w 1040"/>
                  <a:gd name="T15" fmla="*/ 31 h 455"/>
                  <a:gd name="T16" fmla="*/ 81 w 1040"/>
                  <a:gd name="T17" fmla="*/ 33 h 455"/>
                  <a:gd name="T18" fmla="*/ 155 w 1040"/>
                  <a:gd name="T19" fmla="*/ 157 h 455"/>
                  <a:gd name="T20" fmla="*/ 327 w 1040"/>
                  <a:gd name="T21" fmla="*/ 253 h 455"/>
                  <a:gd name="T22" fmla="*/ 500 w 1040"/>
                  <a:gd name="T23" fmla="*/ 253 h 455"/>
                  <a:gd name="T24" fmla="*/ 599 w 1040"/>
                  <a:gd name="T25" fmla="*/ 205 h 455"/>
                  <a:gd name="T26" fmla="*/ 478 w 1040"/>
                  <a:gd name="T27" fmla="*/ 205 h 455"/>
                  <a:gd name="T28" fmla="*/ 382 w 1040"/>
                  <a:gd name="T29" fmla="*/ 139 h 455"/>
                  <a:gd name="T30" fmla="*/ 452 w 1040"/>
                  <a:gd name="T31" fmla="*/ 99 h 455"/>
                  <a:gd name="T32" fmla="*/ 511 w 1040"/>
                  <a:gd name="T33" fmla="*/ 99 h 455"/>
                  <a:gd name="T34" fmla="*/ 684 w 1040"/>
                  <a:gd name="T35" fmla="*/ 99 h 455"/>
                  <a:gd name="T36" fmla="*/ 754 w 1040"/>
                  <a:gd name="T37" fmla="*/ 117 h 455"/>
                  <a:gd name="T38" fmla="*/ 894 w 1040"/>
                  <a:gd name="T39" fmla="*/ 179 h 455"/>
                  <a:gd name="T40" fmla="*/ 991 w 1040"/>
                  <a:gd name="T41" fmla="*/ 198 h 455"/>
                  <a:gd name="T42" fmla="*/ 1040 w 1040"/>
                  <a:gd name="T43" fmla="*/ 198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0" h="455">
                    <a:moveTo>
                      <a:pt x="1040" y="198"/>
                    </a:moveTo>
                    <a:cubicBezTo>
                      <a:pt x="1040" y="400"/>
                      <a:pt x="1040" y="400"/>
                      <a:pt x="1040" y="400"/>
                    </a:cubicBezTo>
                    <a:cubicBezTo>
                      <a:pt x="1040" y="400"/>
                      <a:pt x="843" y="407"/>
                      <a:pt x="780" y="425"/>
                    </a:cubicBezTo>
                    <a:cubicBezTo>
                      <a:pt x="780" y="425"/>
                      <a:pt x="628" y="455"/>
                      <a:pt x="450" y="425"/>
                    </a:cubicBezTo>
                    <a:cubicBezTo>
                      <a:pt x="390" y="416"/>
                      <a:pt x="250" y="348"/>
                      <a:pt x="250" y="348"/>
                    </a:cubicBezTo>
                    <a:cubicBezTo>
                      <a:pt x="92" y="227"/>
                      <a:pt x="92" y="227"/>
                      <a:pt x="92" y="227"/>
                    </a:cubicBezTo>
                    <a:cubicBezTo>
                      <a:pt x="92" y="227"/>
                      <a:pt x="59" y="168"/>
                      <a:pt x="26" y="99"/>
                    </a:cubicBezTo>
                    <a:cubicBezTo>
                      <a:pt x="18" y="82"/>
                      <a:pt x="0" y="50"/>
                      <a:pt x="9" y="31"/>
                    </a:cubicBezTo>
                    <a:cubicBezTo>
                      <a:pt x="23" y="0"/>
                      <a:pt x="62" y="12"/>
                      <a:pt x="81" y="33"/>
                    </a:cubicBezTo>
                    <a:cubicBezTo>
                      <a:pt x="155" y="157"/>
                      <a:pt x="155" y="157"/>
                      <a:pt x="155" y="157"/>
                    </a:cubicBezTo>
                    <a:cubicBezTo>
                      <a:pt x="327" y="253"/>
                      <a:pt x="327" y="253"/>
                      <a:pt x="327" y="253"/>
                    </a:cubicBezTo>
                    <a:cubicBezTo>
                      <a:pt x="327" y="253"/>
                      <a:pt x="426" y="253"/>
                      <a:pt x="500" y="253"/>
                    </a:cubicBezTo>
                    <a:cubicBezTo>
                      <a:pt x="573" y="253"/>
                      <a:pt x="599" y="205"/>
                      <a:pt x="599" y="205"/>
                    </a:cubicBezTo>
                    <a:cubicBezTo>
                      <a:pt x="599" y="205"/>
                      <a:pt x="551" y="205"/>
                      <a:pt x="478" y="205"/>
                    </a:cubicBezTo>
                    <a:cubicBezTo>
                      <a:pt x="404" y="205"/>
                      <a:pt x="382" y="190"/>
                      <a:pt x="382" y="139"/>
                    </a:cubicBezTo>
                    <a:cubicBezTo>
                      <a:pt x="382" y="88"/>
                      <a:pt x="452" y="99"/>
                      <a:pt x="452" y="99"/>
                    </a:cubicBezTo>
                    <a:cubicBezTo>
                      <a:pt x="511" y="99"/>
                      <a:pt x="511" y="99"/>
                      <a:pt x="511" y="99"/>
                    </a:cubicBezTo>
                    <a:cubicBezTo>
                      <a:pt x="511" y="99"/>
                      <a:pt x="639" y="99"/>
                      <a:pt x="684" y="99"/>
                    </a:cubicBezTo>
                    <a:cubicBezTo>
                      <a:pt x="729" y="99"/>
                      <a:pt x="754" y="117"/>
                      <a:pt x="754" y="117"/>
                    </a:cubicBezTo>
                    <a:cubicBezTo>
                      <a:pt x="894" y="179"/>
                      <a:pt x="894" y="179"/>
                      <a:pt x="894" y="179"/>
                    </a:cubicBezTo>
                    <a:cubicBezTo>
                      <a:pt x="894" y="179"/>
                      <a:pt x="942" y="198"/>
                      <a:pt x="991" y="198"/>
                    </a:cubicBezTo>
                    <a:cubicBezTo>
                      <a:pt x="1040" y="198"/>
                      <a:pt x="1040" y="198"/>
                      <a:pt x="104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161"/>
              <p:cNvSpPr>
                <a:spLocks/>
              </p:cNvSpPr>
              <p:nvPr/>
            </p:nvSpPr>
            <p:spPr bwMode="auto">
              <a:xfrm>
                <a:off x="1211263" y="1431925"/>
                <a:ext cx="92075" cy="201612"/>
              </a:xfrm>
              <a:custGeom>
                <a:avLst/>
                <a:gdLst>
                  <a:gd name="T0" fmla="*/ 0 w 129"/>
                  <a:gd name="T1" fmla="*/ 0 h 283"/>
                  <a:gd name="T2" fmla="*/ 129 w 129"/>
                  <a:gd name="T3" fmla="*/ 142 h 283"/>
                  <a:gd name="T4" fmla="*/ 0 w 129"/>
                  <a:gd name="T5" fmla="*/ 283 h 283"/>
                  <a:gd name="T6" fmla="*/ 0 w 129"/>
                  <a:gd name="T7" fmla="*/ 248 h 283"/>
                  <a:gd name="T8" fmla="*/ 31 w 129"/>
                  <a:gd name="T9" fmla="*/ 248 h 283"/>
                  <a:gd name="T10" fmla="*/ 62 w 129"/>
                  <a:gd name="T11" fmla="*/ 224 h 283"/>
                  <a:gd name="T12" fmla="*/ 62 w 129"/>
                  <a:gd name="T13" fmla="*/ 153 h 283"/>
                  <a:gd name="T14" fmla="*/ 31 w 129"/>
                  <a:gd name="T15" fmla="*/ 129 h 283"/>
                  <a:gd name="T16" fmla="*/ 0 w 129"/>
                  <a:gd name="T17" fmla="*/ 129 h 283"/>
                  <a:gd name="T18" fmla="*/ 0 w 129"/>
                  <a:gd name="T19" fmla="*/ 54 h 283"/>
                  <a:gd name="T20" fmla="*/ 15 w 129"/>
                  <a:gd name="T21" fmla="*/ 54 h 283"/>
                  <a:gd name="T22" fmla="*/ 34 w 129"/>
                  <a:gd name="T23" fmla="*/ 70 h 283"/>
                  <a:gd name="T24" fmla="*/ 34 w 129"/>
                  <a:gd name="T25" fmla="*/ 92 h 283"/>
                  <a:gd name="T26" fmla="*/ 62 w 129"/>
                  <a:gd name="T27" fmla="*/ 92 h 283"/>
                  <a:gd name="T28" fmla="*/ 62 w 129"/>
                  <a:gd name="T29" fmla="*/ 56 h 283"/>
                  <a:gd name="T30" fmla="*/ 32 w 129"/>
                  <a:gd name="T31" fmla="*/ 32 h 283"/>
                  <a:gd name="T32" fmla="*/ 0 w 129"/>
                  <a:gd name="T33" fmla="*/ 32 h 283"/>
                  <a:gd name="T34" fmla="*/ 0 w 129"/>
                  <a:gd name="T35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9" h="283">
                    <a:moveTo>
                      <a:pt x="0" y="0"/>
                    </a:moveTo>
                    <a:cubicBezTo>
                      <a:pt x="72" y="6"/>
                      <a:pt x="129" y="67"/>
                      <a:pt x="129" y="142"/>
                    </a:cubicBezTo>
                    <a:cubicBezTo>
                      <a:pt x="129" y="216"/>
                      <a:pt x="72" y="277"/>
                      <a:pt x="0" y="283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31" y="248"/>
                      <a:pt x="31" y="248"/>
                      <a:pt x="31" y="248"/>
                    </a:cubicBezTo>
                    <a:cubicBezTo>
                      <a:pt x="48" y="248"/>
                      <a:pt x="62" y="237"/>
                      <a:pt x="62" y="224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62" y="140"/>
                      <a:pt x="48" y="129"/>
                      <a:pt x="31" y="129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26" y="54"/>
                      <a:pt x="34" y="61"/>
                      <a:pt x="34" y="70"/>
                    </a:cubicBezTo>
                    <a:cubicBezTo>
                      <a:pt x="34" y="92"/>
                      <a:pt x="34" y="92"/>
                      <a:pt x="34" y="92"/>
                    </a:cubicBezTo>
                    <a:cubicBezTo>
                      <a:pt x="62" y="92"/>
                      <a:pt x="62" y="92"/>
                      <a:pt x="62" y="92"/>
                    </a:cubicBezTo>
                    <a:cubicBezTo>
                      <a:pt x="62" y="56"/>
                      <a:pt x="62" y="56"/>
                      <a:pt x="62" y="56"/>
                    </a:cubicBezTo>
                    <a:cubicBezTo>
                      <a:pt x="62" y="43"/>
                      <a:pt x="49" y="32"/>
                      <a:pt x="32" y="32"/>
                    </a:cubicBezTo>
                    <a:cubicBezTo>
                      <a:pt x="0" y="32"/>
                      <a:pt x="0" y="32"/>
                      <a:pt x="0" y="3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162"/>
              <p:cNvSpPr>
                <a:spLocks/>
              </p:cNvSpPr>
              <p:nvPr/>
            </p:nvSpPr>
            <p:spPr bwMode="auto">
              <a:xfrm>
                <a:off x="1211263" y="1539875"/>
                <a:ext cx="23813" cy="52387"/>
              </a:xfrm>
              <a:custGeom>
                <a:avLst/>
                <a:gdLst>
                  <a:gd name="T0" fmla="*/ 34 w 34"/>
                  <a:gd name="T1" fmla="*/ 16 h 75"/>
                  <a:gd name="T2" fmla="*/ 34 w 34"/>
                  <a:gd name="T3" fmla="*/ 60 h 75"/>
                  <a:gd name="T4" fmla="*/ 15 w 34"/>
                  <a:gd name="T5" fmla="*/ 75 h 75"/>
                  <a:gd name="T6" fmla="*/ 0 w 34"/>
                  <a:gd name="T7" fmla="*/ 75 h 75"/>
                  <a:gd name="T8" fmla="*/ 0 w 34"/>
                  <a:gd name="T9" fmla="*/ 0 h 75"/>
                  <a:gd name="T10" fmla="*/ 15 w 34"/>
                  <a:gd name="T11" fmla="*/ 0 h 75"/>
                  <a:gd name="T12" fmla="*/ 34 w 34"/>
                  <a:gd name="T13" fmla="*/ 1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5">
                    <a:moveTo>
                      <a:pt x="34" y="16"/>
                    </a:move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68"/>
                      <a:pt x="25" y="75"/>
                      <a:pt x="15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5" y="0"/>
                      <a:pt x="34" y="7"/>
                      <a:pt x="3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163"/>
              <p:cNvSpPr>
                <a:spLocks/>
              </p:cNvSpPr>
              <p:nvPr/>
            </p:nvSpPr>
            <p:spPr bwMode="auto">
              <a:xfrm>
                <a:off x="1100138" y="1431925"/>
                <a:ext cx="93663" cy="201612"/>
              </a:xfrm>
              <a:custGeom>
                <a:avLst/>
                <a:gdLst>
                  <a:gd name="T0" fmla="*/ 130 w 130"/>
                  <a:gd name="T1" fmla="*/ 248 h 283"/>
                  <a:gd name="T2" fmla="*/ 130 w 130"/>
                  <a:gd name="T3" fmla="*/ 283 h 283"/>
                  <a:gd name="T4" fmla="*/ 0 w 130"/>
                  <a:gd name="T5" fmla="*/ 142 h 283"/>
                  <a:gd name="T6" fmla="*/ 130 w 130"/>
                  <a:gd name="T7" fmla="*/ 0 h 283"/>
                  <a:gd name="T8" fmla="*/ 130 w 130"/>
                  <a:gd name="T9" fmla="*/ 32 h 283"/>
                  <a:gd name="T10" fmla="*/ 98 w 130"/>
                  <a:gd name="T11" fmla="*/ 32 h 283"/>
                  <a:gd name="T12" fmla="*/ 67 w 130"/>
                  <a:gd name="T13" fmla="*/ 56 h 283"/>
                  <a:gd name="T14" fmla="*/ 67 w 130"/>
                  <a:gd name="T15" fmla="*/ 127 h 283"/>
                  <a:gd name="T16" fmla="*/ 98 w 130"/>
                  <a:gd name="T17" fmla="*/ 151 h 283"/>
                  <a:gd name="T18" fmla="*/ 130 w 130"/>
                  <a:gd name="T19" fmla="*/ 151 h 283"/>
                  <a:gd name="T20" fmla="*/ 130 w 130"/>
                  <a:gd name="T21" fmla="*/ 226 h 283"/>
                  <a:gd name="T22" fmla="*/ 114 w 130"/>
                  <a:gd name="T23" fmla="*/ 226 h 283"/>
                  <a:gd name="T24" fmla="*/ 95 w 130"/>
                  <a:gd name="T25" fmla="*/ 211 h 283"/>
                  <a:gd name="T26" fmla="*/ 95 w 130"/>
                  <a:gd name="T27" fmla="*/ 189 h 283"/>
                  <a:gd name="T28" fmla="*/ 67 w 130"/>
                  <a:gd name="T29" fmla="*/ 189 h 283"/>
                  <a:gd name="T30" fmla="*/ 67 w 130"/>
                  <a:gd name="T31" fmla="*/ 224 h 283"/>
                  <a:gd name="T32" fmla="*/ 98 w 130"/>
                  <a:gd name="T33" fmla="*/ 248 h 283"/>
                  <a:gd name="T34" fmla="*/ 130 w 130"/>
                  <a:gd name="T35" fmla="*/ 248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0" h="283">
                    <a:moveTo>
                      <a:pt x="130" y="248"/>
                    </a:moveTo>
                    <a:cubicBezTo>
                      <a:pt x="130" y="283"/>
                      <a:pt x="130" y="283"/>
                      <a:pt x="130" y="283"/>
                    </a:cubicBezTo>
                    <a:cubicBezTo>
                      <a:pt x="57" y="277"/>
                      <a:pt x="0" y="216"/>
                      <a:pt x="0" y="142"/>
                    </a:cubicBezTo>
                    <a:cubicBezTo>
                      <a:pt x="0" y="67"/>
                      <a:pt x="57" y="6"/>
                      <a:pt x="130" y="0"/>
                    </a:cubicBezTo>
                    <a:cubicBezTo>
                      <a:pt x="130" y="32"/>
                      <a:pt x="130" y="32"/>
                      <a:pt x="130" y="32"/>
                    </a:cubicBezTo>
                    <a:cubicBezTo>
                      <a:pt x="98" y="32"/>
                      <a:pt x="98" y="32"/>
                      <a:pt x="98" y="32"/>
                    </a:cubicBezTo>
                    <a:cubicBezTo>
                      <a:pt x="81" y="32"/>
                      <a:pt x="67" y="43"/>
                      <a:pt x="67" y="56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7" y="140"/>
                      <a:pt x="81" y="151"/>
                      <a:pt x="98" y="151"/>
                    </a:cubicBezTo>
                    <a:cubicBezTo>
                      <a:pt x="130" y="151"/>
                      <a:pt x="130" y="151"/>
                      <a:pt x="130" y="151"/>
                    </a:cubicBezTo>
                    <a:cubicBezTo>
                      <a:pt x="130" y="226"/>
                      <a:pt x="130" y="226"/>
                      <a:pt x="130" y="226"/>
                    </a:cubicBezTo>
                    <a:cubicBezTo>
                      <a:pt x="114" y="226"/>
                      <a:pt x="114" y="226"/>
                      <a:pt x="114" y="226"/>
                    </a:cubicBezTo>
                    <a:cubicBezTo>
                      <a:pt x="104" y="226"/>
                      <a:pt x="95" y="219"/>
                      <a:pt x="95" y="211"/>
                    </a:cubicBezTo>
                    <a:cubicBezTo>
                      <a:pt x="95" y="189"/>
                      <a:pt x="95" y="189"/>
                      <a:pt x="95" y="189"/>
                    </a:cubicBezTo>
                    <a:cubicBezTo>
                      <a:pt x="67" y="189"/>
                      <a:pt x="67" y="189"/>
                      <a:pt x="67" y="189"/>
                    </a:cubicBezTo>
                    <a:cubicBezTo>
                      <a:pt x="67" y="224"/>
                      <a:pt x="67" y="224"/>
                      <a:pt x="67" y="224"/>
                    </a:cubicBezTo>
                    <a:cubicBezTo>
                      <a:pt x="67" y="237"/>
                      <a:pt x="81" y="248"/>
                      <a:pt x="98" y="248"/>
                    </a:cubicBezTo>
                    <a:lnTo>
                      <a:pt x="130" y="2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164"/>
              <p:cNvSpPr>
                <a:spLocks/>
              </p:cNvSpPr>
              <p:nvPr/>
            </p:nvSpPr>
            <p:spPr bwMode="auto">
              <a:xfrm>
                <a:off x="1168400" y="1470025"/>
                <a:ext cx="25400" cy="53975"/>
              </a:xfrm>
              <a:custGeom>
                <a:avLst/>
                <a:gdLst>
                  <a:gd name="T0" fmla="*/ 35 w 35"/>
                  <a:gd name="T1" fmla="*/ 0 h 75"/>
                  <a:gd name="T2" fmla="*/ 35 w 35"/>
                  <a:gd name="T3" fmla="*/ 75 h 75"/>
                  <a:gd name="T4" fmla="*/ 20 w 35"/>
                  <a:gd name="T5" fmla="*/ 75 h 75"/>
                  <a:gd name="T6" fmla="*/ 0 w 35"/>
                  <a:gd name="T7" fmla="*/ 60 h 75"/>
                  <a:gd name="T8" fmla="*/ 0 w 35"/>
                  <a:gd name="T9" fmla="*/ 16 h 75"/>
                  <a:gd name="T10" fmla="*/ 20 w 35"/>
                  <a:gd name="T11" fmla="*/ 0 h 75"/>
                  <a:gd name="T12" fmla="*/ 35 w 35"/>
                  <a:gd name="T1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75">
                    <a:moveTo>
                      <a:pt x="35" y="0"/>
                    </a:moveTo>
                    <a:cubicBezTo>
                      <a:pt x="35" y="75"/>
                      <a:pt x="35" y="75"/>
                      <a:pt x="35" y="75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9" y="75"/>
                      <a:pt x="0" y="68"/>
                      <a:pt x="0" y="6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9" y="0"/>
                      <a:pt x="20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165"/>
              <p:cNvSpPr>
                <a:spLocks/>
              </p:cNvSpPr>
              <p:nvPr/>
            </p:nvSpPr>
            <p:spPr bwMode="auto">
              <a:xfrm>
                <a:off x="1046163" y="1023938"/>
                <a:ext cx="184150" cy="403225"/>
              </a:xfrm>
              <a:custGeom>
                <a:avLst/>
                <a:gdLst>
                  <a:gd name="T0" fmla="*/ 0 w 260"/>
                  <a:gd name="T1" fmla="*/ 0 h 568"/>
                  <a:gd name="T2" fmla="*/ 260 w 260"/>
                  <a:gd name="T3" fmla="*/ 284 h 568"/>
                  <a:gd name="T4" fmla="*/ 0 w 260"/>
                  <a:gd name="T5" fmla="*/ 568 h 568"/>
                  <a:gd name="T6" fmla="*/ 0 w 260"/>
                  <a:gd name="T7" fmla="*/ 498 h 568"/>
                  <a:gd name="T8" fmla="*/ 63 w 260"/>
                  <a:gd name="T9" fmla="*/ 498 h 568"/>
                  <a:gd name="T10" fmla="*/ 125 w 260"/>
                  <a:gd name="T11" fmla="*/ 449 h 568"/>
                  <a:gd name="T12" fmla="*/ 125 w 260"/>
                  <a:gd name="T13" fmla="*/ 308 h 568"/>
                  <a:gd name="T14" fmla="*/ 63 w 260"/>
                  <a:gd name="T15" fmla="*/ 259 h 568"/>
                  <a:gd name="T16" fmla="*/ 0 w 260"/>
                  <a:gd name="T17" fmla="*/ 259 h 568"/>
                  <a:gd name="T18" fmla="*/ 0 w 260"/>
                  <a:gd name="T19" fmla="*/ 109 h 568"/>
                  <a:gd name="T20" fmla="*/ 31 w 260"/>
                  <a:gd name="T21" fmla="*/ 109 h 568"/>
                  <a:gd name="T22" fmla="*/ 69 w 260"/>
                  <a:gd name="T23" fmla="*/ 139 h 568"/>
                  <a:gd name="T24" fmla="*/ 69 w 260"/>
                  <a:gd name="T25" fmla="*/ 184 h 568"/>
                  <a:gd name="T26" fmla="*/ 126 w 260"/>
                  <a:gd name="T27" fmla="*/ 184 h 568"/>
                  <a:gd name="T28" fmla="*/ 126 w 260"/>
                  <a:gd name="T29" fmla="*/ 113 h 568"/>
                  <a:gd name="T30" fmla="*/ 64 w 260"/>
                  <a:gd name="T31" fmla="*/ 64 h 568"/>
                  <a:gd name="T32" fmla="*/ 0 w 260"/>
                  <a:gd name="T33" fmla="*/ 64 h 568"/>
                  <a:gd name="T34" fmla="*/ 0 w 260"/>
                  <a:gd name="T35" fmla="*/ 0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0" h="568">
                    <a:moveTo>
                      <a:pt x="0" y="0"/>
                    </a:moveTo>
                    <a:cubicBezTo>
                      <a:pt x="146" y="12"/>
                      <a:pt x="260" y="135"/>
                      <a:pt x="260" y="284"/>
                    </a:cubicBezTo>
                    <a:cubicBezTo>
                      <a:pt x="260" y="433"/>
                      <a:pt x="146" y="555"/>
                      <a:pt x="0" y="568"/>
                    </a:cubicBezTo>
                    <a:cubicBezTo>
                      <a:pt x="0" y="498"/>
                      <a:pt x="0" y="498"/>
                      <a:pt x="0" y="498"/>
                    </a:cubicBezTo>
                    <a:cubicBezTo>
                      <a:pt x="63" y="498"/>
                      <a:pt x="63" y="498"/>
                      <a:pt x="63" y="498"/>
                    </a:cubicBezTo>
                    <a:cubicBezTo>
                      <a:pt x="98" y="498"/>
                      <a:pt x="125" y="476"/>
                      <a:pt x="125" y="449"/>
                    </a:cubicBezTo>
                    <a:cubicBezTo>
                      <a:pt x="125" y="308"/>
                      <a:pt x="125" y="308"/>
                      <a:pt x="125" y="308"/>
                    </a:cubicBezTo>
                    <a:cubicBezTo>
                      <a:pt x="125" y="281"/>
                      <a:pt x="98" y="259"/>
                      <a:pt x="63" y="259"/>
                    </a:cubicBezTo>
                    <a:cubicBezTo>
                      <a:pt x="0" y="259"/>
                      <a:pt x="0" y="259"/>
                      <a:pt x="0" y="259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31" y="109"/>
                      <a:pt x="31" y="109"/>
                      <a:pt x="31" y="109"/>
                    </a:cubicBezTo>
                    <a:cubicBezTo>
                      <a:pt x="52" y="109"/>
                      <a:pt x="69" y="123"/>
                      <a:pt x="69" y="139"/>
                    </a:cubicBezTo>
                    <a:cubicBezTo>
                      <a:pt x="69" y="184"/>
                      <a:pt x="69" y="184"/>
                      <a:pt x="69" y="184"/>
                    </a:cubicBezTo>
                    <a:cubicBezTo>
                      <a:pt x="126" y="184"/>
                      <a:pt x="126" y="184"/>
                      <a:pt x="126" y="184"/>
                    </a:cubicBezTo>
                    <a:cubicBezTo>
                      <a:pt x="126" y="113"/>
                      <a:pt x="126" y="113"/>
                      <a:pt x="126" y="113"/>
                    </a:cubicBezTo>
                    <a:cubicBezTo>
                      <a:pt x="126" y="86"/>
                      <a:pt x="98" y="64"/>
                      <a:pt x="64" y="64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166"/>
              <p:cNvSpPr>
                <a:spLocks/>
              </p:cNvSpPr>
              <p:nvPr/>
            </p:nvSpPr>
            <p:spPr bwMode="auto">
              <a:xfrm>
                <a:off x="1046163" y="1238250"/>
                <a:ext cx="47625" cy="106362"/>
              </a:xfrm>
              <a:custGeom>
                <a:avLst/>
                <a:gdLst>
                  <a:gd name="T0" fmla="*/ 69 w 69"/>
                  <a:gd name="T1" fmla="*/ 31 h 150"/>
                  <a:gd name="T2" fmla="*/ 69 w 69"/>
                  <a:gd name="T3" fmla="*/ 119 h 150"/>
                  <a:gd name="T4" fmla="*/ 30 w 69"/>
                  <a:gd name="T5" fmla="*/ 150 h 150"/>
                  <a:gd name="T6" fmla="*/ 0 w 69"/>
                  <a:gd name="T7" fmla="*/ 150 h 150"/>
                  <a:gd name="T8" fmla="*/ 0 w 69"/>
                  <a:gd name="T9" fmla="*/ 0 h 150"/>
                  <a:gd name="T10" fmla="*/ 30 w 69"/>
                  <a:gd name="T11" fmla="*/ 0 h 150"/>
                  <a:gd name="T12" fmla="*/ 69 w 69"/>
                  <a:gd name="T13" fmla="*/ 31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150">
                    <a:moveTo>
                      <a:pt x="69" y="31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36"/>
                      <a:pt x="51" y="150"/>
                      <a:pt x="3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51" y="0"/>
                      <a:pt x="69" y="14"/>
                      <a:pt x="69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167"/>
              <p:cNvSpPr>
                <a:spLocks/>
              </p:cNvSpPr>
              <p:nvPr/>
            </p:nvSpPr>
            <p:spPr bwMode="auto">
              <a:xfrm>
                <a:off x="823913" y="1023938"/>
                <a:ext cx="185738" cy="403225"/>
              </a:xfrm>
              <a:custGeom>
                <a:avLst/>
                <a:gdLst>
                  <a:gd name="T0" fmla="*/ 261 w 261"/>
                  <a:gd name="T1" fmla="*/ 498 h 568"/>
                  <a:gd name="T2" fmla="*/ 261 w 261"/>
                  <a:gd name="T3" fmla="*/ 568 h 568"/>
                  <a:gd name="T4" fmla="*/ 0 w 261"/>
                  <a:gd name="T5" fmla="*/ 284 h 568"/>
                  <a:gd name="T6" fmla="*/ 261 w 261"/>
                  <a:gd name="T7" fmla="*/ 0 h 568"/>
                  <a:gd name="T8" fmla="*/ 261 w 261"/>
                  <a:gd name="T9" fmla="*/ 64 h 568"/>
                  <a:gd name="T10" fmla="*/ 197 w 261"/>
                  <a:gd name="T11" fmla="*/ 64 h 568"/>
                  <a:gd name="T12" fmla="*/ 135 w 261"/>
                  <a:gd name="T13" fmla="*/ 113 h 568"/>
                  <a:gd name="T14" fmla="*/ 135 w 261"/>
                  <a:gd name="T15" fmla="*/ 254 h 568"/>
                  <a:gd name="T16" fmla="*/ 197 w 261"/>
                  <a:gd name="T17" fmla="*/ 303 h 568"/>
                  <a:gd name="T18" fmla="*/ 261 w 261"/>
                  <a:gd name="T19" fmla="*/ 303 h 568"/>
                  <a:gd name="T20" fmla="*/ 261 w 261"/>
                  <a:gd name="T21" fmla="*/ 453 h 568"/>
                  <a:gd name="T22" fmla="*/ 230 w 261"/>
                  <a:gd name="T23" fmla="*/ 453 h 568"/>
                  <a:gd name="T24" fmla="*/ 191 w 261"/>
                  <a:gd name="T25" fmla="*/ 422 h 568"/>
                  <a:gd name="T26" fmla="*/ 191 w 261"/>
                  <a:gd name="T27" fmla="*/ 378 h 568"/>
                  <a:gd name="T28" fmla="*/ 135 w 261"/>
                  <a:gd name="T29" fmla="*/ 378 h 568"/>
                  <a:gd name="T30" fmla="*/ 135 w 261"/>
                  <a:gd name="T31" fmla="*/ 449 h 568"/>
                  <a:gd name="T32" fmla="*/ 197 w 261"/>
                  <a:gd name="T33" fmla="*/ 498 h 568"/>
                  <a:gd name="T34" fmla="*/ 261 w 261"/>
                  <a:gd name="T35" fmla="*/ 49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1" h="568">
                    <a:moveTo>
                      <a:pt x="261" y="498"/>
                    </a:moveTo>
                    <a:cubicBezTo>
                      <a:pt x="261" y="568"/>
                      <a:pt x="261" y="568"/>
                      <a:pt x="261" y="568"/>
                    </a:cubicBezTo>
                    <a:cubicBezTo>
                      <a:pt x="115" y="555"/>
                      <a:pt x="0" y="433"/>
                      <a:pt x="0" y="284"/>
                    </a:cubicBezTo>
                    <a:cubicBezTo>
                      <a:pt x="0" y="135"/>
                      <a:pt x="115" y="12"/>
                      <a:pt x="261" y="0"/>
                    </a:cubicBezTo>
                    <a:cubicBezTo>
                      <a:pt x="261" y="64"/>
                      <a:pt x="261" y="64"/>
                      <a:pt x="261" y="64"/>
                    </a:cubicBezTo>
                    <a:cubicBezTo>
                      <a:pt x="197" y="64"/>
                      <a:pt x="197" y="64"/>
                      <a:pt x="197" y="64"/>
                    </a:cubicBezTo>
                    <a:cubicBezTo>
                      <a:pt x="163" y="64"/>
                      <a:pt x="135" y="86"/>
                      <a:pt x="135" y="113"/>
                    </a:cubicBezTo>
                    <a:cubicBezTo>
                      <a:pt x="135" y="254"/>
                      <a:pt x="135" y="254"/>
                      <a:pt x="135" y="254"/>
                    </a:cubicBezTo>
                    <a:cubicBezTo>
                      <a:pt x="135" y="281"/>
                      <a:pt x="163" y="303"/>
                      <a:pt x="197" y="303"/>
                    </a:cubicBezTo>
                    <a:cubicBezTo>
                      <a:pt x="261" y="303"/>
                      <a:pt x="261" y="303"/>
                      <a:pt x="261" y="303"/>
                    </a:cubicBezTo>
                    <a:cubicBezTo>
                      <a:pt x="261" y="453"/>
                      <a:pt x="261" y="453"/>
                      <a:pt x="261" y="453"/>
                    </a:cubicBezTo>
                    <a:cubicBezTo>
                      <a:pt x="230" y="453"/>
                      <a:pt x="230" y="453"/>
                      <a:pt x="230" y="453"/>
                    </a:cubicBezTo>
                    <a:cubicBezTo>
                      <a:pt x="209" y="453"/>
                      <a:pt x="191" y="439"/>
                      <a:pt x="191" y="422"/>
                    </a:cubicBezTo>
                    <a:cubicBezTo>
                      <a:pt x="191" y="378"/>
                      <a:pt x="191" y="378"/>
                      <a:pt x="191" y="378"/>
                    </a:cubicBezTo>
                    <a:cubicBezTo>
                      <a:pt x="135" y="378"/>
                      <a:pt x="135" y="378"/>
                      <a:pt x="135" y="378"/>
                    </a:cubicBezTo>
                    <a:cubicBezTo>
                      <a:pt x="135" y="449"/>
                      <a:pt x="135" y="449"/>
                      <a:pt x="135" y="449"/>
                    </a:cubicBezTo>
                    <a:cubicBezTo>
                      <a:pt x="135" y="476"/>
                      <a:pt x="162" y="498"/>
                      <a:pt x="197" y="498"/>
                    </a:cubicBezTo>
                    <a:lnTo>
                      <a:pt x="261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168"/>
              <p:cNvSpPr>
                <a:spLocks/>
              </p:cNvSpPr>
              <p:nvPr/>
            </p:nvSpPr>
            <p:spPr bwMode="auto">
              <a:xfrm>
                <a:off x="960438" y="1100138"/>
                <a:ext cx="49213" cy="106362"/>
              </a:xfrm>
              <a:custGeom>
                <a:avLst/>
                <a:gdLst>
                  <a:gd name="T0" fmla="*/ 69 w 69"/>
                  <a:gd name="T1" fmla="*/ 0 h 150"/>
                  <a:gd name="T2" fmla="*/ 69 w 69"/>
                  <a:gd name="T3" fmla="*/ 150 h 150"/>
                  <a:gd name="T4" fmla="*/ 38 w 69"/>
                  <a:gd name="T5" fmla="*/ 150 h 150"/>
                  <a:gd name="T6" fmla="*/ 0 w 69"/>
                  <a:gd name="T7" fmla="*/ 119 h 150"/>
                  <a:gd name="T8" fmla="*/ 0 w 69"/>
                  <a:gd name="T9" fmla="*/ 30 h 150"/>
                  <a:gd name="T10" fmla="*/ 38 w 69"/>
                  <a:gd name="T11" fmla="*/ 0 h 150"/>
                  <a:gd name="T12" fmla="*/ 69 w 69"/>
                  <a:gd name="T13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150">
                    <a:moveTo>
                      <a:pt x="69" y="0"/>
                    </a:moveTo>
                    <a:cubicBezTo>
                      <a:pt x="69" y="150"/>
                      <a:pt x="69" y="150"/>
                      <a:pt x="69" y="150"/>
                    </a:cubicBezTo>
                    <a:cubicBezTo>
                      <a:pt x="38" y="150"/>
                      <a:pt x="38" y="150"/>
                      <a:pt x="38" y="150"/>
                    </a:cubicBezTo>
                    <a:cubicBezTo>
                      <a:pt x="17" y="150"/>
                      <a:pt x="0" y="136"/>
                      <a:pt x="0" y="11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4"/>
                      <a:pt x="17" y="0"/>
                      <a:pt x="38" y="0"/>
                    </a:cubicBezTo>
                    <a:lnTo>
                      <a:pt x="6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169"/>
              <p:cNvSpPr>
                <a:spLocks/>
              </p:cNvSpPr>
              <p:nvPr/>
            </p:nvSpPr>
            <p:spPr bwMode="auto">
              <a:xfrm>
                <a:off x="744538" y="1325563"/>
                <a:ext cx="122238" cy="266700"/>
              </a:xfrm>
              <a:custGeom>
                <a:avLst/>
                <a:gdLst>
                  <a:gd name="T0" fmla="*/ 0 w 172"/>
                  <a:gd name="T1" fmla="*/ 0 h 376"/>
                  <a:gd name="T2" fmla="*/ 172 w 172"/>
                  <a:gd name="T3" fmla="*/ 188 h 376"/>
                  <a:gd name="T4" fmla="*/ 0 w 172"/>
                  <a:gd name="T5" fmla="*/ 376 h 376"/>
                  <a:gd name="T6" fmla="*/ 0 w 172"/>
                  <a:gd name="T7" fmla="*/ 329 h 376"/>
                  <a:gd name="T8" fmla="*/ 42 w 172"/>
                  <a:gd name="T9" fmla="*/ 329 h 376"/>
                  <a:gd name="T10" fmla="*/ 83 w 172"/>
                  <a:gd name="T11" fmla="*/ 297 h 376"/>
                  <a:gd name="T12" fmla="*/ 83 w 172"/>
                  <a:gd name="T13" fmla="*/ 204 h 376"/>
                  <a:gd name="T14" fmla="*/ 42 w 172"/>
                  <a:gd name="T15" fmla="*/ 171 h 376"/>
                  <a:gd name="T16" fmla="*/ 0 w 172"/>
                  <a:gd name="T17" fmla="*/ 171 h 376"/>
                  <a:gd name="T18" fmla="*/ 0 w 172"/>
                  <a:gd name="T19" fmla="*/ 72 h 376"/>
                  <a:gd name="T20" fmla="*/ 20 w 172"/>
                  <a:gd name="T21" fmla="*/ 72 h 376"/>
                  <a:gd name="T22" fmla="*/ 46 w 172"/>
                  <a:gd name="T23" fmla="*/ 92 h 376"/>
                  <a:gd name="T24" fmla="*/ 46 w 172"/>
                  <a:gd name="T25" fmla="*/ 122 h 376"/>
                  <a:gd name="T26" fmla="*/ 83 w 172"/>
                  <a:gd name="T27" fmla="*/ 122 h 376"/>
                  <a:gd name="T28" fmla="*/ 83 w 172"/>
                  <a:gd name="T29" fmla="*/ 75 h 376"/>
                  <a:gd name="T30" fmla="*/ 42 w 172"/>
                  <a:gd name="T31" fmla="*/ 43 h 376"/>
                  <a:gd name="T32" fmla="*/ 0 w 172"/>
                  <a:gd name="T33" fmla="*/ 43 h 376"/>
                  <a:gd name="T34" fmla="*/ 0 w 172"/>
                  <a:gd name="T35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2" h="376">
                    <a:moveTo>
                      <a:pt x="0" y="0"/>
                    </a:moveTo>
                    <a:cubicBezTo>
                      <a:pt x="96" y="8"/>
                      <a:pt x="172" y="89"/>
                      <a:pt x="172" y="188"/>
                    </a:cubicBezTo>
                    <a:cubicBezTo>
                      <a:pt x="172" y="286"/>
                      <a:pt x="96" y="367"/>
                      <a:pt x="0" y="376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42" y="329"/>
                      <a:pt x="42" y="329"/>
                      <a:pt x="42" y="329"/>
                    </a:cubicBezTo>
                    <a:cubicBezTo>
                      <a:pt x="64" y="329"/>
                      <a:pt x="83" y="315"/>
                      <a:pt x="83" y="297"/>
                    </a:cubicBezTo>
                    <a:cubicBezTo>
                      <a:pt x="83" y="204"/>
                      <a:pt x="83" y="204"/>
                      <a:pt x="83" y="204"/>
                    </a:cubicBezTo>
                    <a:cubicBezTo>
                      <a:pt x="83" y="186"/>
                      <a:pt x="64" y="171"/>
                      <a:pt x="42" y="17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34" y="72"/>
                      <a:pt x="46" y="81"/>
                      <a:pt x="46" y="92"/>
                    </a:cubicBezTo>
                    <a:cubicBezTo>
                      <a:pt x="46" y="122"/>
                      <a:pt x="46" y="122"/>
                      <a:pt x="46" y="122"/>
                    </a:cubicBezTo>
                    <a:cubicBezTo>
                      <a:pt x="83" y="122"/>
                      <a:pt x="83" y="122"/>
                      <a:pt x="83" y="122"/>
                    </a:cubicBezTo>
                    <a:cubicBezTo>
                      <a:pt x="83" y="75"/>
                      <a:pt x="83" y="75"/>
                      <a:pt x="83" y="75"/>
                    </a:cubicBezTo>
                    <a:cubicBezTo>
                      <a:pt x="83" y="57"/>
                      <a:pt x="65" y="43"/>
                      <a:pt x="42" y="43"/>
                    </a:cubicBezTo>
                    <a:cubicBezTo>
                      <a:pt x="0" y="43"/>
                      <a:pt x="0" y="43"/>
                      <a:pt x="0" y="4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170"/>
              <p:cNvSpPr>
                <a:spLocks/>
              </p:cNvSpPr>
              <p:nvPr/>
            </p:nvSpPr>
            <p:spPr bwMode="auto">
              <a:xfrm>
                <a:off x="744538" y="1468438"/>
                <a:ext cx="33338" cy="69850"/>
              </a:xfrm>
              <a:custGeom>
                <a:avLst/>
                <a:gdLst>
                  <a:gd name="T0" fmla="*/ 46 w 46"/>
                  <a:gd name="T1" fmla="*/ 20 h 99"/>
                  <a:gd name="T2" fmla="*/ 46 w 46"/>
                  <a:gd name="T3" fmla="*/ 78 h 99"/>
                  <a:gd name="T4" fmla="*/ 20 w 46"/>
                  <a:gd name="T5" fmla="*/ 99 h 99"/>
                  <a:gd name="T6" fmla="*/ 0 w 46"/>
                  <a:gd name="T7" fmla="*/ 99 h 99"/>
                  <a:gd name="T8" fmla="*/ 0 w 46"/>
                  <a:gd name="T9" fmla="*/ 0 h 99"/>
                  <a:gd name="T10" fmla="*/ 20 w 46"/>
                  <a:gd name="T11" fmla="*/ 0 h 99"/>
                  <a:gd name="T12" fmla="*/ 46 w 46"/>
                  <a:gd name="T13" fmla="*/ 2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99">
                    <a:moveTo>
                      <a:pt x="46" y="20"/>
                    </a:moveTo>
                    <a:cubicBezTo>
                      <a:pt x="46" y="78"/>
                      <a:pt x="46" y="78"/>
                      <a:pt x="46" y="78"/>
                    </a:cubicBezTo>
                    <a:cubicBezTo>
                      <a:pt x="46" y="90"/>
                      <a:pt x="34" y="99"/>
                      <a:pt x="2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34" y="0"/>
                      <a:pt x="46" y="9"/>
                      <a:pt x="46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171"/>
              <p:cNvSpPr>
                <a:spLocks/>
              </p:cNvSpPr>
              <p:nvPr/>
            </p:nvSpPr>
            <p:spPr bwMode="auto">
              <a:xfrm>
                <a:off x="600075" y="1325563"/>
                <a:ext cx="122238" cy="266700"/>
              </a:xfrm>
              <a:custGeom>
                <a:avLst/>
                <a:gdLst>
                  <a:gd name="T0" fmla="*/ 172 w 172"/>
                  <a:gd name="T1" fmla="*/ 329 h 376"/>
                  <a:gd name="T2" fmla="*/ 172 w 172"/>
                  <a:gd name="T3" fmla="*/ 376 h 376"/>
                  <a:gd name="T4" fmla="*/ 0 w 172"/>
                  <a:gd name="T5" fmla="*/ 188 h 376"/>
                  <a:gd name="T6" fmla="*/ 172 w 172"/>
                  <a:gd name="T7" fmla="*/ 0 h 376"/>
                  <a:gd name="T8" fmla="*/ 172 w 172"/>
                  <a:gd name="T9" fmla="*/ 43 h 376"/>
                  <a:gd name="T10" fmla="*/ 130 w 172"/>
                  <a:gd name="T11" fmla="*/ 43 h 376"/>
                  <a:gd name="T12" fmla="*/ 89 w 172"/>
                  <a:gd name="T13" fmla="*/ 75 h 376"/>
                  <a:gd name="T14" fmla="*/ 89 w 172"/>
                  <a:gd name="T15" fmla="*/ 168 h 376"/>
                  <a:gd name="T16" fmla="*/ 130 w 172"/>
                  <a:gd name="T17" fmla="*/ 201 h 376"/>
                  <a:gd name="T18" fmla="*/ 172 w 172"/>
                  <a:gd name="T19" fmla="*/ 201 h 376"/>
                  <a:gd name="T20" fmla="*/ 172 w 172"/>
                  <a:gd name="T21" fmla="*/ 300 h 376"/>
                  <a:gd name="T22" fmla="*/ 151 w 172"/>
                  <a:gd name="T23" fmla="*/ 300 h 376"/>
                  <a:gd name="T24" fmla="*/ 126 w 172"/>
                  <a:gd name="T25" fmla="*/ 279 h 376"/>
                  <a:gd name="T26" fmla="*/ 126 w 172"/>
                  <a:gd name="T27" fmla="*/ 250 h 376"/>
                  <a:gd name="T28" fmla="*/ 89 w 172"/>
                  <a:gd name="T29" fmla="*/ 250 h 376"/>
                  <a:gd name="T30" fmla="*/ 89 w 172"/>
                  <a:gd name="T31" fmla="*/ 297 h 376"/>
                  <a:gd name="T32" fmla="*/ 129 w 172"/>
                  <a:gd name="T33" fmla="*/ 329 h 376"/>
                  <a:gd name="T34" fmla="*/ 172 w 172"/>
                  <a:gd name="T35" fmla="*/ 329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2" h="376">
                    <a:moveTo>
                      <a:pt x="172" y="329"/>
                    </a:moveTo>
                    <a:cubicBezTo>
                      <a:pt x="172" y="376"/>
                      <a:pt x="172" y="376"/>
                      <a:pt x="172" y="376"/>
                    </a:cubicBezTo>
                    <a:cubicBezTo>
                      <a:pt x="75" y="367"/>
                      <a:pt x="0" y="286"/>
                      <a:pt x="0" y="188"/>
                    </a:cubicBezTo>
                    <a:cubicBezTo>
                      <a:pt x="0" y="89"/>
                      <a:pt x="75" y="8"/>
                      <a:pt x="172" y="0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07" y="43"/>
                      <a:pt x="89" y="57"/>
                      <a:pt x="89" y="75"/>
                    </a:cubicBezTo>
                    <a:cubicBezTo>
                      <a:pt x="89" y="168"/>
                      <a:pt x="89" y="168"/>
                      <a:pt x="89" y="168"/>
                    </a:cubicBezTo>
                    <a:cubicBezTo>
                      <a:pt x="89" y="186"/>
                      <a:pt x="107" y="201"/>
                      <a:pt x="130" y="201"/>
                    </a:cubicBezTo>
                    <a:cubicBezTo>
                      <a:pt x="172" y="201"/>
                      <a:pt x="172" y="201"/>
                      <a:pt x="172" y="201"/>
                    </a:cubicBezTo>
                    <a:cubicBezTo>
                      <a:pt x="172" y="300"/>
                      <a:pt x="172" y="300"/>
                      <a:pt x="172" y="300"/>
                    </a:cubicBezTo>
                    <a:cubicBezTo>
                      <a:pt x="151" y="300"/>
                      <a:pt x="151" y="300"/>
                      <a:pt x="151" y="300"/>
                    </a:cubicBezTo>
                    <a:cubicBezTo>
                      <a:pt x="137" y="300"/>
                      <a:pt x="126" y="291"/>
                      <a:pt x="126" y="279"/>
                    </a:cubicBezTo>
                    <a:cubicBezTo>
                      <a:pt x="126" y="250"/>
                      <a:pt x="126" y="250"/>
                      <a:pt x="126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97"/>
                      <a:pt x="89" y="297"/>
                      <a:pt x="89" y="297"/>
                    </a:cubicBezTo>
                    <a:cubicBezTo>
                      <a:pt x="89" y="315"/>
                      <a:pt x="107" y="329"/>
                      <a:pt x="129" y="329"/>
                    </a:cubicBezTo>
                    <a:lnTo>
                      <a:pt x="172" y="3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172"/>
              <p:cNvSpPr>
                <a:spLocks/>
              </p:cNvSpPr>
              <p:nvPr/>
            </p:nvSpPr>
            <p:spPr bwMode="auto">
              <a:xfrm>
                <a:off x="688975" y="1376363"/>
                <a:ext cx="33338" cy="71437"/>
              </a:xfrm>
              <a:custGeom>
                <a:avLst/>
                <a:gdLst>
                  <a:gd name="T0" fmla="*/ 46 w 46"/>
                  <a:gd name="T1" fmla="*/ 0 h 99"/>
                  <a:gd name="T2" fmla="*/ 46 w 46"/>
                  <a:gd name="T3" fmla="*/ 99 h 99"/>
                  <a:gd name="T4" fmla="*/ 26 w 46"/>
                  <a:gd name="T5" fmla="*/ 99 h 99"/>
                  <a:gd name="T6" fmla="*/ 0 w 46"/>
                  <a:gd name="T7" fmla="*/ 79 h 99"/>
                  <a:gd name="T8" fmla="*/ 0 w 46"/>
                  <a:gd name="T9" fmla="*/ 20 h 99"/>
                  <a:gd name="T10" fmla="*/ 26 w 46"/>
                  <a:gd name="T11" fmla="*/ 0 h 99"/>
                  <a:gd name="T12" fmla="*/ 46 w 46"/>
                  <a:gd name="T13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99">
                    <a:moveTo>
                      <a:pt x="46" y="0"/>
                    </a:moveTo>
                    <a:cubicBezTo>
                      <a:pt x="46" y="99"/>
                      <a:pt x="46" y="99"/>
                      <a:pt x="46" y="99"/>
                    </a:cubicBezTo>
                    <a:cubicBezTo>
                      <a:pt x="26" y="99"/>
                      <a:pt x="26" y="99"/>
                      <a:pt x="26" y="99"/>
                    </a:cubicBezTo>
                    <a:cubicBezTo>
                      <a:pt x="12" y="99"/>
                      <a:pt x="0" y="90"/>
                      <a:pt x="0" y="7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12" y="0"/>
                      <a:pt x="26" y="0"/>
                    </a:cubicBezTo>
                    <a:lnTo>
                      <a:pt x="4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0" name="组合 17"/>
          <p:cNvGrpSpPr/>
          <p:nvPr/>
        </p:nvGrpSpPr>
        <p:grpSpPr>
          <a:xfrm>
            <a:off x="4690286" y="924882"/>
            <a:ext cx="1479861" cy="1183071"/>
            <a:chOff x="8808565" y="3362977"/>
            <a:chExt cx="1086212" cy="846729"/>
          </a:xfrm>
        </p:grpSpPr>
        <p:sp>
          <p:nvSpPr>
            <p:cNvPr id="61" name="正五边形 3"/>
            <p:cNvSpPr/>
            <p:nvPr/>
          </p:nvSpPr>
          <p:spPr>
            <a:xfrm rot="3138207">
              <a:off x="8928661" y="3243590"/>
              <a:ext cx="846020" cy="1086212"/>
            </a:xfrm>
            <a:custGeom>
              <a:avLst/>
              <a:gdLst>
                <a:gd name="connsiteX0" fmla="*/ 3 w 2706555"/>
                <a:gd name="connsiteY0" fmla="*/ 768391 h 2011680"/>
                <a:gd name="connsiteX1" fmla="*/ 1353278 w 2706555"/>
                <a:gd name="connsiteY1" fmla="*/ 0 h 2011680"/>
                <a:gd name="connsiteX2" fmla="*/ 2706552 w 2706555"/>
                <a:gd name="connsiteY2" fmla="*/ 768391 h 2011680"/>
                <a:gd name="connsiteX3" fmla="*/ 2189647 w 2706555"/>
                <a:gd name="connsiteY3" fmla="*/ 2011675 h 2011680"/>
                <a:gd name="connsiteX4" fmla="*/ 516908 w 2706555"/>
                <a:gd name="connsiteY4" fmla="*/ 2011675 h 2011680"/>
                <a:gd name="connsiteX5" fmla="*/ 3 w 2706555"/>
                <a:gd name="connsiteY5" fmla="*/ 768391 h 2011680"/>
                <a:gd name="connsiteX0" fmla="*/ 0 w 2706549"/>
                <a:gd name="connsiteY0" fmla="*/ 838730 h 2082014"/>
                <a:gd name="connsiteX1" fmla="*/ 903108 w 2706549"/>
                <a:gd name="connsiteY1" fmla="*/ 0 h 2082014"/>
                <a:gd name="connsiteX2" fmla="*/ 2706549 w 2706549"/>
                <a:gd name="connsiteY2" fmla="*/ 838730 h 2082014"/>
                <a:gd name="connsiteX3" fmla="*/ 2189644 w 2706549"/>
                <a:gd name="connsiteY3" fmla="*/ 2082014 h 2082014"/>
                <a:gd name="connsiteX4" fmla="*/ 516905 w 2706549"/>
                <a:gd name="connsiteY4" fmla="*/ 2082014 h 2082014"/>
                <a:gd name="connsiteX5" fmla="*/ 0 w 2706549"/>
                <a:gd name="connsiteY5" fmla="*/ 838730 h 2082014"/>
                <a:gd name="connsiteX0" fmla="*/ 0 w 2706549"/>
                <a:gd name="connsiteY0" fmla="*/ 838730 h 2082014"/>
                <a:gd name="connsiteX1" fmla="*/ 903108 w 2706549"/>
                <a:gd name="connsiteY1" fmla="*/ 0 h 2082014"/>
                <a:gd name="connsiteX2" fmla="*/ 2706549 w 2706549"/>
                <a:gd name="connsiteY2" fmla="*/ 838730 h 2082014"/>
                <a:gd name="connsiteX3" fmla="*/ 2569472 w 2706549"/>
                <a:gd name="connsiteY3" fmla="*/ 1969472 h 2082014"/>
                <a:gd name="connsiteX4" fmla="*/ 516905 w 2706549"/>
                <a:gd name="connsiteY4" fmla="*/ 2082014 h 2082014"/>
                <a:gd name="connsiteX5" fmla="*/ 0 w 2706549"/>
                <a:gd name="connsiteY5" fmla="*/ 838730 h 2082014"/>
                <a:gd name="connsiteX0" fmla="*/ 0 w 2706549"/>
                <a:gd name="connsiteY0" fmla="*/ 838730 h 2250826"/>
                <a:gd name="connsiteX1" fmla="*/ 903108 w 2706549"/>
                <a:gd name="connsiteY1" fmla="*/ 0 h 2250826"/>
                <a:gd name="connsiteX2" fmla="*/ 2706549 w 2706549"/>
                <a:gd name="connsiteY2" fmla="*/ 838730 h 2250826"/>
                <a:gd name="connsiteX3" fmla="*/ 2569472 w 2706549"/>
                <a:gd name="connsiteY3" fmla="*/ 1969472 h 2250826"/>
                <a:gd name="connsiteX4" fmla="*/ 1065545 w 2706549"/>
                <a:gd name="connsiteY4" fmla="*/ 2250826 h 2250826"/>
                <a:gd name="connsiteX5" fmla="*/ 0 w 2706549"/>
                <a:gd name="connsiteY5" fmla="*/ 838730 h 2250826"/>
                <a:gd name="connsiteX0" fmla="*/ 0 w 1918758"/>
                <a:gd name="connsiteY0" fmla="*/ 951272 h 2250826"/>
                <a:gd name="connsiteX1" fmla="*/ 115317 w 1918758"/>
                <a:gd name="connsiteY1" fmla="*/ 0 h 2250826"/>
                <a:gd name="connsiteX2" fmla="*/ 1918758 w 1918758"/>
                <a:gd name="connsiteY2" fmla="*/ 838730 h 2250826"/>
                <a:gd name="connsiteX3" fmla="*/ 1781681 w 1918758"/>
                <a:gd name="connsiteY3" fmla="*/ 1969472 h 2250826"/>
                <a:gd name="connsiteX4" fmla="*/ 277754 w 1918758"/>
                <a:gd name="connsiteY4" fmla="*/ 2250826 h 2250826"/>
                <a:gd name="connsiteX5" fmla="*/ 0 w 1918758"/>
                <a:gd name="connsiteY5" fmla="*/ 951272 h 2250826"/>
                <a:gd name="connsiteX0" fmla="*/ 0 w 1918758"/>
                <a:gd name="connsiteY0" fmla="*/ 951272 h 2250826"/>
                <a:gd name="connsiteX1" fmla="*/ 115317 w 1918758"/>
                <a:gd name="connsiteY1" fmla="*/ 0 h 2250826"/>
                <a:gd name="connsiteX2" fmla="*/ 612809 w 1918758"/>
                <a:gd name="connsiteY2" fmla="*/ 131739 h 2250826"/>
                <a:gd name="connsiteX3" fmla="*/ 1918758 w 1918758"/>
                <a:gd name="connsiteY3" fmla="*/ 838730 h 2250826"/>
                <a:gd name="connsiteX4" fmla="*/ 1781681 w 1918758"/>
                <a:gd name="connsiteY4" fmla="*/ 1969472 h 2250826"/>
                <a:gd name="connsiteX5" fmla="*/ 277754 w 1918758"/>
                <a:gd name="connsiteY5" fmla="*/ 2250826 h 2250826"/>
                <a:gd name="connsiteX6" fmla="*/ 0 w 1918758"/>
                <a:gd name="connsiteY6" fmla="*/ 951272 h 2250826"/>
                <a:gd name="connsiteX0" fmla="*/ 0 w 1918758"/>
                <a:gd name="connsiteY0" fmla="*/ 951272 h 2250826"/>
                <a:gd name="connsiteX1" fmla="*/ 115317 w 1918758"/>
                <a:gd name="connsiteY1" fmla="*/ 0 h 2250826"/>
                <a:gd name="connsiteX2" fmla="*/ 1062975 w 1918758"/>
                <a:gd name="connsiteY2" fmla="*/ 188010 h 2250826"/>
                <a:gd name="connsiteX3" fmla="*/ 1918758 w 1918758"/>
                <a:gd name="connsiteY3" fmla="*/ 838730 h 2250826"/>
                <a:gd name="connsiteX4" fmla="*/ 1781681 w 1918758"/>
                <a:gd name="connsiteY4" fmla="*/ 1969472 h 2250826"/>
                <a:gd name="connsiteX5" fmla="*/ 277754 w 1918758"/>
                <a:gd name="connsiteY5" fmla="*/ 2250826 h 2250826"/>
                <a:gd name="connsiteX6" fmla="*/ 0 w 1918758"/>
                <a:gd name="connsiteY6" fmla="*/ 951272 h 2250826"/>
                <a:gd name="connsiteX0" fmla="*/ 0 w 1918758"/>
                <a:gd name="connsiteY0" fmla="*/ 763606 h 2063160"/>
                <a:gd name="connsiteX1" fmla="*/ 621754 w 1918758"/>
                <a:gd name="connsiteY1" fmla="*/ 501651 h 2063160"/>
                <a:gd name="connsiteX2" fmla="*/ 1062975 w 1918758"/>
                <a:gd name="connsiteY2" fmla="*/ 344 h 2063160"/>
                <a:gd name="connsiteX3" fmla="*/ 1918758 w 1918758"/>
                <a:gd name="connsiteY3" fmla="*/ 651064 h 2063160"/>
                <a:gd name="connsiteX4" fmla="*/ 1781681 w 1918758"/>
                <a:gd name="connsiteY4" fmla="*/ 1781806 h 2063160"/>
                <a:gd name="connsiteX5" fmla="*/ 277754 w 1918758"/>
                <a:gd name="connsiteY5" fmla="*/ 2063160 h 2063160"/>
                <a:gd name="connsiteX6" fmla="*/ 0 w 1918758"/>
                <a:gd name="connsiteY6" fmla="*/ 763606 h 2063160"/>
                <a:gd name="connsiteX0" fmla="*/ 0 w 1918758"/>
                <a:gd name="connsiteY0" fmla="*/ 1163955 h 2463509"/>
                <a:gd name="connsiteX1" fmla="*/ 28505 w 1918758"/>
                <a:gd name="connsiteY1" fmla="*/ 1 h 2463509"/>
                <a:gd name="connsiteX2" fmla="*/ 1062975 w 1918758"/>
                <a:gd name="connsiteY2" fmla="*/ 400693 h 2463509"/>
                <a:gd name="connsiteX3" fmla="*/ 1918758 w 1918758"/>
                <a:gd name="connsiteY3" fmla="*/ 1051413 h 2463509"/>
                <a:gd name="connsiteX4" fmla="*/ 1781681 w 1918758"/>
                <a:gd name="connsiteY4" fmla="*/ 2182155 h 2463509"/>
                <a:gd name="connsiteX5" fmla="*/ 277754 w 1918758"/>
                <a:gd name="connsiteY5" fmla="*/ 2463509 h 2463509"/>
                <a:gd name="connsiteX6" fmla="*/ 0 w 1918758"/>
                <a:gd name="connsiteY6" fmla="*/ 1163955 h 24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8758" h="2463509">
                  <a:moveTo>
                    <a:pt x="0" y="1163955"/>
                  </a:moveTo>
                  <a:lnTo>
                    <a:pt x="28505" y="1"/>
                  </a:lnTo>
                  <a:cubicBezTo>
                    <a:pt x="53659" y="15779"/>
                    <a:pt x="1037821" y="384915"/>
                    <a:pt x="1062975" y="400693"/>
                  </a:cubicBezTo>
                  <a:lnTo>
                    <a:pt x="1918758" y="1051413"/>
                  </a:lnTo>
                  <a:lnTo>
                    <a:pt x="1781681" y="2182155"/>
                  </a:lnTo>
                  <a:lnTo>
                    <a:pt x="277754" y="2463509"/>
                  </a:lnTo>
                  <a:lnTo>
                    <a:pt x="0" y="116395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Freeform 246"/>
            <p:cNvSpPr>
              <a:spLocks/>
            </p:cNvSpPr>
            <p:nvPr/>
          </p:nvSpPr>
          <p:spPr bwMode="auto">
            <a:xfrm>
              <a:off x="8952774" y="3362977"/>
              <a:ext cx="747730" cy="733810"/>
            </a:xfrm>
            <a:custGeom>
              <a:avLst/>
              <a:gdLst>
                <a:gd name="T0" fmla="*/ 148 w 159"/>
                <a:gd name="T1" fmla="*/ 107 h 156"/>
                <a:gd name="T2" fmla="*/ 118 w 159"/>
                <a:gd name="T3" fmla="*/ 101 h 156"/>
                <a:gd name="T4" fmla="*/ 93 w 159"/>
                <a:gd name="T5" fmla="*/ 76 h 156"/>
                <a:gd name="T6" fmla="*/ 124 w 159"/>
                <a:gd name="T7" fmla="*/ 44 h 156"/>
                <a:gd name="T8" fmla="*/ 133 w 159"/>
                <a:gd name="T9" fmla="*/ 43 h 156"/>
                <a:gd name="T10" fmla="*/ 148 w 159"/>
                <a:gd name="T11" fmla="*/ 19 h 156"/>
                <a:gd name="T12" fmla="*/ 140 w 159"/>
                <a:gd name="T13" fmla="*/ 11 h 156"/>
                <a:gd name="T14" fmla="*/ 116 w 159"/>
                <a:gd name="T15" fmla="*/ 26 h 156"/>
                <a:gd name="T16" fmla="*/ 115 w 159"/>
                <a:gd name="T17" fmla="*/ 35 h 156"/>
                <a:gd name="T18" fmla="*/ 84 w 159"/>
                <a:gd name="T19" fmla="*/ 66 h 156"/>
                <a:gd name="T20" fmla="*/ 56 w 159"/>
                <a:gd name="T21" fmla="*/ 39 h 156"/>
                <a:gd name="T22" fmla="*/ 50 w 159"/>
                <a:gd name="T23" fmla="*/ 9 h 156"/>
                <a:gd name="T24" fmla="*/ 32 w 159"/>
                <a:gd name="T25" fmla="*/ 0 h 156"/>
                <a:gd name="T26" fmla="*/ 44 w 159"/>
                <a:gd name="T27" fmla="*/ 12 h 156"/>
                <a:gd name="T28" fmla="*/ 39 w 159"/>
                <a:gd name="T29" fmla="*/ 32 h 156"/>
                <a:gd name="T30" fmla="*/ 19 w 159"/>
                <a:gd name="T31" fmla="*/ 37 h 156"/>
                <a:gd name="T32" fmla="*/ 3 w 159"/>
                <a:gd name="T33" fmla="*/ 20 h 156"/>
                <a:gd name="T34" fmla="*/ 10 w 159"/>
                <a:gd name="T35" fmla="*/ 49 h 156"/>
                <a:gd name="T36" fmla="*/ 41 w 159"/>
                <a:gd name="T37" fmla="*/ 55 h 156"/>
                <a:gd name="T38" fmla="*/ 65 w 159"/>
                <a:gd name="T39" fmla="*/ 79 h 156"/>
                <a:gd name="T40" fmla="*/ 13 w 159"/>
                <a:gd name="T41" fmla="*/ 130 h 156"/>
                <a:gd name="T42" fmla="*/ 13 w 159"/>
                <a:gd name="T43" fmla="*/ 145 h 156"/>
                <a:gd name="T44" fmla="*/ 14 w 159"/>
                <a:gd name="T45" fmla="*/ 146 h 156"/>
                <a:gd name="T46" fmla="*/ 29 w 159"/>
                <a:gd name="T47" fmla="*/ 146 h 156"/>
                <a:gd name="T48" fmla="*/ 80 w 159"/>
                <a:gd name="T49" fmla="*/ 95 h 156"/>
                <a:gd name="T50" fmla="*/ 102 w 159"/>
                <a:gd name="T51" fmla="*/ 117 h 156"/>
                <a:gd name="T52" fmla="*/ 108 w 159"/>
                <a:gd name="T53" fmla="*/ 147 h 156"/>
                <a:gd name="T54" fmla="*/ 132 w 159"/>
                <a:gd name="T55" fmla="*/ 155 h 156"/>
                <a:gd name="T56" fmla="*/ 117 w 159"/>
                <a:gd name="T57" fmla="*/ 140 h 156"/>
                <a:gd name="T58" fmla="*/ 121 w 159"/>
                <a:gd name="T59" fmla="*/ 124 h 156"/>
                <a:gd name="T60" fmla="*/ 137 w 159"/>
                <a:gd name="T61" fmla="*/ 120 h 156"/>
                <a:gd name="T62" fmla="*/ 155 w 159"/>
                <a:gd name="T63" fmla="*/ 138 h 156"/>
                <a:gd name="T64" fmla="*/ 148 w 159"/>
                <a:gd name="T65" fmla="*/ 10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" h="156">
                  <a:moveTo>
                    <a:pt x="148" y="107"/>
                  </a:moveTo>
                  <a:cubicBezTo>
                    <a:pt x="140" y="99"/>
                    <a:pt x="128" y="97"/>
                    <a:pt x="118" y="101"/>
                  </a:cubicBezTo>
                  <a:cubicBezTo>
                    <a:pt x="93" y="76"/>
                    <a:pt x="93" y="76"/>
                    <a:pt x="93" y="76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16" y="26"/>
                    <a:pt x="116" y="26"/>
                    <a:pt x="116" y="26"/>
                  </a:cubicBezTo>
                  <a:cubicBezTo>
                    <a:pt x="115" y="35"/>
                    <a:pt x="115" y="35"/>
                    <a:pt x="115" y="3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60" y="29"/>
                    <a:pt x="58" y="17"/>
                    <a:pt x="50" y="9"/>
                  </a:cubicBezTo>
                  <a:cubicBezTo>
                    <a:pt x="45" y="4"/>
                    <a:pt x="38" y="1"/>
                    <a:pt x="32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0" y="30"/>
                    <a:pt x="2" y="41"/>
                    <a:pt x="10" y="49"/>
                  </a:cubicBezTo>
                  <a:cubicBezTo>
                    <a:pt x="18" y="57"/>
                    <a:pt x="30" y="59"/>
                    <a:pt x="41" y="55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13" y="130"/>
                    <a:pt x="13" y="130"/>
                    <a:pt x="13" y="130"/>
                  </a:cubicBezTo>
                  <a:cubicBezTo>
                    <a:pt x="9" y="134"/>
                    <a:pt x="9" y="141"/>
                    <a:pt x="13" y="145"/>
                  </a:cubicBezTo>
                  <a:cubicBezTo>
                    <a:pt x="14" y="146"/>
                    <a:pt x="14" y="146"/>
                    <a:pt x="14" y="146"/>
                  </a:cubicBezTo>
                  <a:cubicBezTo>
                    <a:pt x="18" y="150"/>
                    <a:pt x="25" y="150"/>
                    <a:pt x="29" y="146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102" y="117"/>
                    <a:pt x="102" y="117"/>
                    <a:pt x="102" y="117"/>
                  </a:cubicBezTo>
                  <a:cubicBezTo>
                    <a:pt x="98" y="127"/>
                    <a:pt x="100" y="139"/>
                    <a:pt x="108" y="147"/>
                  </a:cubicBezTo>
                  <a:cubicBezTo>
                    <a:pt x="115" y="154"/>
                    <a:pt x="124" y="156"/>
                    <a:pt x="132" y="155"/>
                  </a:cubicBezTo>
                  <a:cubicBezTo>
                    <a:pt x="117" y="140"/>
                    <a:pt x="117" y="140"/>
                    <a:pt x="117" y="140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55" y="138"/>
                    <a:pt x="155" y="138"/>
                    <a:pt x="155" y="138"/>
                  </a:cubicBezTo>
                  <a:cubicBezTo>
                    <a:pt x="159" y="127"/>
                    <a:pt x="157" y="115"/>
                    <a:pt x="148" y="10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3" name="组合 23"/>
          <p:cNvGrpSpPr/>
          <p:nvPr/>
        </p:nvGrpSpPr>
        <p:grpSpPr>
          <a:xfrm>
            <a:off x="196089" y="2261929"/>
            <a:ext cx="1158961" cy="1812714"/>
            <a:chOff x="1756773" y="1808053"/>
            <a:chExt cx="1545281" cy="1812714"/>
          </a:xfrm>
        </p:grpSpPr>
        <p:sp>
          <p:nvSpPr>
            <p:cNvPr id="64" name="正五边形 3"/>
            <p:cNvSpPr/>
            <p:nvPr/>
          </p:nvSpPr>
          <p:spPr>
            <a:xfrm>
              <a:off x="1756773" y="1808053"/>
              <a:ext cx="1545281" cy="1812714"/>
            </a:xfrm>
            <a:custGeom>
              <a:avLst/>
              <a:gdLst>
                <a:gd name="connsiteX0" fmla="*/ 3 w 2706555"/>
                <a:gd name="connsiteY0" fmla="*/ 768391 h 2011680"/>
                <a:gd name="connsiteX1" fmla="*/ 1353278 w 2706555"/>
                <a:gd name="connsiteY1" fmla="*/ 0 h 2011680"/>
                <a:gd name="connsiteX2" fmla="*/ 2706552 w 2706555"/>
                <a:gd name="connsiteY2" fmla="*/ 768391 h 2011680"/>
                <a:gd name="connsiteX3" fmla="*/ 2189647 w 2706555"/>
                <a:gd name="connsiteY3" fmla="*/ 2011675 h 2011680"/>
                <a:gd name="connsiteX4" fmla="*/ 516908 w 2706555"/>
                <a:gd name="connsiteY4" fmla="*/ 2011675 h 2011680"/>
                <a:gd name="connsiteX5" fmla="*/ 3 w 2706555"/>
                <a:gd name="connsiteY5" fmla="*/ 768391 h 2011680"/>
                <a:gd name="connsiteX0" fmla="*/ 0 w 2706549"/>
                <a:gd name="connsiteY0" fmla="*/ 838730 h 2082014"/>
                <a:gd name="connsiteX1" fmla="*/ 903108 w 2706549"/>
                <a:gd name="connsiteY1" fmla="*/ 0 h 2082014"/>
                <a:gd name="connsiteX2" fmla="*/ 2706549 w 2706549"/>
                <a:gd name="connsiteY2" fmla="*/ 838730 h 2082014"/>
                <a:gd name="connsiteX3" fmla="*/ 2189644 w 2706549"/>
                <a:gd name="connsiteY3" fmla="*/ 2082014 h 2082014"/>
                <a:gd name="connsiteX4" fmla="*/ 516905 w 2706549"/>
                <a:gd name="connsiteY4" fmla="*/ 2082014 h 2082014"/>
                <a:gd name="connsiteX5" fmla="*/ 0 w 2706549"/>
                <a:gd name="connsiteY5" fmla="*/ 838730 h 2082014"/>
                <a:gd name="connsiteX0" fmla="*/ 0 w 2706549"/>
                <a:gd name="connsiteY0" fmla="*/ 838730 h 2082014"/>
                <a:gd name="connsiteX1" fmla="*/ 903108 w 2706549"/>
                <a:gd name="connsiteY1" fmla="*/ 0 h 2082014"/>
                <a:gd name="connsiteX2" fmla="*/ 2706549 w 2706549"/>
                <a:gd name="connsiteY2" fmla="*/ 838730 h 2082014"/>
                <a:gd name="connsiteX3" fmla="*/ 2569472 w 2706549"/>
                <a:gd name="connsiteY3" fmla="*/ 1969472 h 2082014"/>
                <a:gd name="connsiteX4" fmla="*/ 516905 w 2706549"/>
                <a:gd name="connsiteY4" fmla="*/ 2082014 h 2082014"/>
                <a:gd name="connsiteX5" fmla="*/ 0 w 2706549"/>
                <a:gd name="connsiteY5" fmla="*/ 838730 h 2082014"/>
                <a:gd name="connsiteX0" fmla="*/ 0 w 2706549"/>
                <a:gd name="connsiteY0" fmla="*/ 838730 h 2250826"/>
                <a:gd name="connsiteX1" fmla="*/ 903108 w 2706549"/>
                <a:gd name="connsiteY1" fmla="*/ 0 h 2250826"/>
                <a:gd name="connsiteX2" fmla="*/ 2706549 w 2706549"/>
                <a:gd name="connsiteY2" fmla="*/ 838730 h 2250826"/>
                <a:gd name="connsiteX3" fmla="*/ 2569472 w 2706549"/>
                <a:gd name="connsiteY3" fmla="*/ 1969472 h 2250826"/>
                <a:gd name="connsiteX4" fmla="*/ 1065545 w 2706549"/>
                <a:gd name="connsiteY4" fmla="*/ 2250826 h 2250826"/>
                <a:gd name="connsiteX5" fmla="*/ 0 w 2706549"/>
                <a:gd name="connsiteY5" fmla="*/ 838730 h 2250826"/>
                <a:gd name="connsiteX0" fmla="*/ 0 w 1918758"/>
                <a:gd name="connsiteY0" fmla="*/ 951272 h 2250826"/>
                <a:gd name="connsiteX1" fmla="*/ 115317 w 1918758"/>
                <a:gd name="connsiteY1" fmla="*/ 0 h 2250826"/>
                <a:gd name="connsiteX2" fmla="*/ 1918758 w 1918758"/>
                <a:gd name="connsiteY2" fmla="*/ 838730 h 2250826"/>
                <a:gd name="connsiteX3" fmla="*/ 1781681 w 1918758"/>
                <a:gd name="connsiteY3" fmla="*/ 1969472 h 2250826"/>
                <a:gd name="connsiteX4" fmla="*/ 277754 w 1918758"/>
                <a:gd name="connsiteY4" fmla="*/ 2250826 h 2250826"/>
                <a:gd name="connsiteX5" fmla="*/ 0 w 1918758"/>
                <a:gd name="connsiteY5" fmla="*/ 951272 h 2250826"/>
                <a:gd name="connsiteX0" fmla="*/ 0 w 1918758"/>
                <a:gd name="connsiteY0" fmla="*/ 951272 h 2250826"/>
                <a:gd name="connsiteX1" fmla="*/ 115317 w 1918758"/>
                <a:gd name="connsiteY1" fmla="*/ 0 h 2250826"/>
                <a:gd name="connsiteX2" fmla="*/ 612809 w 1918758"/>
                <a:gd name="connsiteY2" fmla="*/ 131739 h 2250826"/>
                <a:gd name="connsiteX3" fmla="*/ 1918758 w 1918758"/>
                <a:gd name="connsiteY3" fmla="*/ 838730 h 2250826"/>
                <a:gd name="connsiteX4" fmla="*/ 1781681 w 1918758"/>
                <a:gd name="connsiteY4" fmla="*/ 1969472 h 2250826"/>
                <a:gd name="connsiteX5" fmla="*/ 277754 w 1918758"/>
                <a:gd name="connsiteY5" fmla="*/ 2250826 h 2250826"/>
                <a:gd name="connsiteX6" fmla="*/ 0 w 1918758"/>
                <a:gd name="connsiteY6" fmla="*/ 951272 h 2250826"/>
                <a:gd name="connsiteX0" fmla="*/ 0 w 1918758"/>
                <a:gd name="connsiteY0" fmla="*/ 951272 h 2250826"/>
                <a:gd name="connsiteX1" fmla="*/ 115317 w 1918758"/>
                <a:gd name="connsiteY1" fmla="*/ 0 h 2250826"/>
                <a:gd name="connsiteX2" fmla="*/ 1062975 w 1918758"/>
                <a:gd name="connsiteY2" fmla="*/ 188010 h 2250826"/>
                <a:gd name="connsiteX3" fmla="*/ 1918758 w 1918758"/>
                <a:gd name="connsiteY3" fmla="*/ 838730 h 2250826"/>
                <a:gd name="connsiteX4" fmla="*/ 1781681 w 1918758"/>
                <a:gd name="connsiteY4" fmla="*/ 1969472 h 2250826"/>
                <a:gd name="connsiteX5" fmla="*/ 277754 w 1918758"/>
                <a:gd name="connsiteY5" fmla="*/ 2250826 h 2250826"/>
                <a:gd name="connsiteX6" fmla="*/ 0 w 1918758"/>
                <a:gd name="connsiteY6" fmla="*/ 951272 h 225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8758" h="2250826">
                  <a:moveTo>
                    <a:pt x="0" y="951272"/>
                  </a:moveTo>
                  <a:lnTo>
                    <a:pt x="115317" y="0"/>
                  </a:lnTo>
                  <a:cubicBezTo>
                    <a:pt x="140471" y="15778"/>
                    <a:pt x="1037821" y="172232"/>
                    <a:pt x="1062975" y="188010"/>
                  </a:cubicBezTo>
                  <a:lnTo>
                    <a:pt x="1918758" y="838730"/>
                  </a:lnTo>
                  <a:lnTo>
                    <a:pt x="1781681" y="1969472"/>
                  </a:lnTo>
                  <a:lnTo>
                    <a:pt x="277754" y="2250826"/>
                  </a:lnTo>
                  <a:lnTo>
                    <a:pt x="0" y="95127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5" name="组合 62"/>
            <p:cNvGrpSpPr/>
            <p:nvPr/>
          </p:nvGrpSpPr>
          <p:grpSpPr>
            <a:xfrm>
              <a:off x="2031992" y="2361046"/>
              <a:ext cx="1023405" cy="706727"/>
              <a:chOff x="2105891" y="5991433"/>
              <a:chExt cx="652301" cy="450456"/>
            </a:xfrm>
            <a:solidFill>
              <a:schemeClr val="tx1"/>
            </a:solidFill>
          </p:grpSpPr>
          <p:sp>
            <p:nvSpPr>
              <p:cNvPr id="66" name="Freeform 339"/>
              <p:cNvSpPr>
                <a:spLocks/>
              </p:cNvSpPr>
              <p:nvPr/>
            </p:nvSpPr>
            <p:spPr bwMode="auto">
              <a:xfrm>
                <a:off x="2283120" y="6215430"/>
                <a:ext cx="396303" cy="226459"/>
              </a:xfrm>
              <a:custGeom>
                <a:avLst/>
                <a:gdLst>
                  <a:gd name="T0" fmla="*/ 101 w 136"/>
                  <a:gd name="T1" fmla="*/ 0 h 78"/>
                  <a:gd name="T2" fmla="*/ 0 w 136"/>
                  <a:gd name="T3" fmla="*/ 75 h 78"/>
                  <a:gd name="T4" fmla="*/ 10 w 136"/>
                  <a:gd name="T5" fmla="*/ 76 h 78"/>
                  <a:gd name="T6" fmla="*/ 136 w 136"/>
                  <a:gd name="T7" fmla="*/ 0 h 78"/>
                  <a:gd name="T8" fmla="*/ 101 w 136"/>
                  <a:gd name="T9" fmla="*/ 0 h 78"/>
                  <a:gd name="T10" fmla="*/ 101 w 136"/>
                  <a:gd name="T1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6" h="78">
                    <a:moveTo>
                      <a:pt x="101" y="0"/>
                    </a:moveTo>
                    <a:cubicBezTo>
                      <a:pt x="81" y="38"/>
                      <a:pt x="49" y="64"/>
                      <a:pt x="0" y="75"/>
                    </a:cubicBezTo>
                    <a:cubicBezTo>
                      <a:pt x="3" y="76"/>
                      <a:pt x="7" y="76"/>
                      <a:pt x="10" y="76"/>
                    </a:cubicBezTo>
                    <a:cubicBezTo>
                      <a:pt x="65" y="78"/>
                      <a:pt x="114" y="47"/>
                      <a:pt x="136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0"/>
                      <a:pt x="101" y="0"/>
                      <a:pt x="10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340"/>
              <p:cNvSpPr>
                <a:spLocks/>
              </p:cNvSpPr>
              <p:nvPr/>
            </p:nvSpPr>
            <p:spPr bwMode="auto">
              <a:xfrm>
                <a:off x="2222813" y="5991433"/>
                <a:ext cx="66461" cy="81230"/>
              </a:xfrm>
              <a:custGeom>
                <a:avLst/>
                <a:gdLst>
                  <a:gd name="T0" fmla="*/ 10 w 23"/>
                  <a:gd name="T1" fmla="*/ 28 h 28"/>
                  <a:gd name="T2" fmla="*/ 23 w 23"/>
                  <a:gd name="T3" fmla="*/ 15 h 28"/>
                  <a:gd name="T4" fmla="*/ 13 w 23"/>
                  <a:gd name="T5" fmla="*/ 1 h 28"/>
                  <a:gd name="T6" fmla="*/ 1 w 23"/>
                  <a:gd name="T7" fmla="*/ 13 h 28"/>
                  <a:gd name="T8" fmla="*/ 10 w 23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8">
                    <a:moveTo>
                      <a:pt x="10" y="28"/>
                    </a:moveTo>
                    <a:cubicBezTo>
                      <a:pt x="16" y="28"/>
                      <a:pt x="22" y="23"/>
                      <a:pt x="23" y="15"/>
                    </a:cubicBezTo>
                    <a:cubicBezTo>
                      <a:pt x="23" y="8"/>
                      <a:pt x="19" y="1"/>
                      <a:pt x="13" y="1"/>
                    </a:cubicBezTo>
                    <a:cubicBezTo>
                      <a:pt x="7" y="0"/>
                      <a:pt x="2" y="6"/>
                      <a:pt x="1" y="13"/>
                    </a:cubicBezTo>
                    <a:cubicBezTo>
                      <a:pt x="0" y="20"/>
                      <a:pt x="4" y="27"/>
                      <a:pt x="1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341"/>
              <p:cNvSpPr>
                <a:spLocks/>
              </p:cNvSpPr>
              <p:nvPr/>
            </p:nvSpPr>
            <p:spPr bwMode="auto">
              <a:xfrm>
                <a:off x="2566194" y="6004971"/>
                <a:ext cx="191998" cy="157537"/>
              </a:xfrm>
              <a:custGeom>
                <a:avLst/>
                <a:gdLst>
                  <a:gd name="T0" fmla="*/ 12 w 66"/>
                  <a:gd name="T1" fmla="*/ 54 h 54"/>
                  <a:gd name="T2" fmla="*/ 46 w 66"/>
                  <a:gd name="T3" fmla="*/ 54 h 54"/>
                  <a:gd name="T4" fmla="*/ 49 w 66"/>
                  <a:gd name="T5" fmla="*/ 42 h 54"/>
                  <a:gd name="T6" fmla="*/ 66 w 66"/>
                  <a:gd name="T7" fmla="*/ 42 h 54"/>
                  <a:gd name="T8" fmla="*/ 33 w 66"/>
                  <a:gd name="T9" fmla="*/ 0 h 54"/>
                  <a:gd name="T10" fmla="*/ 0 w 66"/>
                  <a:gd name="T11" fmla="*/ 42 h 54"/>
                  <a:gd name="T12" fmla="*/ 17 w 66"/>
                  <a:gd name="T13" fmla="*/ 42 h 54"/>
                  <a:gd name="T14" fmla="*/ 12 w 66"/>
                  <a:gd name="T1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54">
                    <a:moveTo>
                      <a:pt x="12" y="54"/>
                    </a:moveTo>
                    <a:cubicBezTo>
                      <a:pt x="46" y="54"/>
                      <a:pt x="46" y="54"/>
                      <a:pt x="46" y="54"/>
                    </a:cubicBezTo>
                    <a:cubicBezTo>
                      <a:pt x="48" y="50"/>
                      <a:pt x="49" y="46"/>
                      <a:pt x="49" y="42"/>
                    </a:cubicBezTo>
                    <a:cubicBezTo>
                      <a:pt x="66" y="42"/>
                      <a:pt x="66" y="42"/>
                      <a:pt x="6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5" y="46"/>
                      <a:pt x="14" y="50"/>
                      <a:pt x="12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342"/>
              <p:cNvSpPr>
                <a:spLocks noEditPoints="1"/>
              </p:cNvSpPr>
              <p:nvPr/>
            </p:nvSpPr>
            <p:spPr bwMode="auto">
              <a:xfrm>
                <a:off x="2105891" y="6075124"/>
                <a:ext cx="614147" cy="340920"/>
              </a:xfrm>
              <a:custGeom>
                <a:avLst/>
                <a:gdLst>
                  <a:gd name="T0" fmla="*/ 164 w 211"/>
                  <a:gd name="T1" fmla="*/ 32 h 117"/>
                  <a:gd name="T2" fmla="*/ 160 w 211"/>
                  <a:gd name="T3" fmla="*/ 37 h 117"/>
                  <a:gd name="T4" fmla="*/ 90 w 211"/>
                  <a:gd name="T5" fmla="*/ 33 h 117"/>
                  <a:gd name="T6" fmla="*/ 57 w 211"/>
                  <a:gd name="T7" fmla="*/ 6 h 117"/>
                  <a:gd name="T8" fmla="*/ 56 w 211"/>
                  <a:gd name="T9" fmla="*/ 13 h 117"/>
                  <a:gd name="T10" fmla="*/ 51 w 211"/>
                  <a:gd name="T11" fmla="*/ 6 h 117"/>
                  <a:gd name="T12" fmla="*/ 51 w 211"/>
                  <a:gd name="T13" fmla="*/ 0 h 117"/>
                  <a:gd name="T14" fmla="*/ 47 w 211"/>
                  <a:gd name="T15" fmla="*/ 5 h 117"/>
                  <a:gd name="T16" fmla="*/ 47 w 211"/>
                  <a:gd name="T17" fmla="*/ 28 h 117"/>
                  <a:gd name="T18" fmla="*/ 45 w 211"/>
                  <a:gd name="T19" fmla="*/ 8 h 117"/>
                  <a:gd name="T20" fmla="*/ 44 w 211"/>
                  <a:gd name="T21" fmla="*/ 1 h 117"/>
                  <a:gd name="T22" fmla="*/ 34 w 211"/>
                  <a:gd name="T23" fmla="*/ 1 h 117"/>
                  <a:gd name="T24" fmla="*/ 17 w 211"/>
                  <a:gd name="T25" fmla="*/ 14 h 117"/>
                  <a:gd name="T26" fmla="*/ 9 w 211"/>
                  <a:gd name="T27" fmla="*/ 21 h 117"/>
                  <a:gd name="T28" fmla="*/ 8 w 211"/>
                  <a:gd name="T29" fmla="*/ 22 h 117"/>
                  <a:gd name="T30" fmla="*/ 8 w 211"/>
                  <a:gd name="T31" fmla="*/ 22 h 117"/>
                  <a:gd name="T32" fmla="*/ 11 w 211"/>
                  <a:gd name="T33" fmla="*/ 34 h 117"/>
                  <a:gd name="T34" fmla="*/ 11 w 211"/>
                  <a:gd name="T35" fmla="*/ 34 h 117"/>
                  <a:gd name="T36" fmla="*/ 19 w 211"/>
                  <a:gd name="T37" fmla="*/ 37 h 117"/>
                  <a:gd name="T38" fmla="*/ 8 w 211"/>
                  <a:gd name="T39" fmla="*/ 72 h 117"/>
                  <a:gd name="T40" fmla="*/ 10 w 211"/>
                  <a:gd name="T41" fmla="*/ 101 h 117"/>
                  <a:gd name="T42" fmla="*/ 2 w 211"/>
                  <a:gd name="T43" fmla="*/ 110 h 117"/>
                  <a:gd name="T44" fmla="*/ 8 w 211"/>
                  <a:gd name="T45" fmla="*/ 115 h 117"/>
                  <a:gd name="T46" fmla="*/ 16 w 211"/>
                  <a:gd name="T47" fmla="*/ 109 h 117"/>
                  <a:gd name="T48" fmla="*/ 39 w 211"/>
                  <a:gd name="T49" fmla="*/ 111 h 117"/>
                  <a:gd name="T50" fmla="*/ 20 w 211"/>
                  <a:gd name="T51" fmla="*/ 100 h 117"/>
                  <a:gd name="T52" fmla="*/ 16 w 211"/>
                  <a:gd name="T53" fmla="*/ 67 h 117"/>
                  <a:gd name="T54" fmla="*/ 25 w 211"/>
                  <a:gd name="T55" fmla="*/ 45 h 117"/>
                  <a:gd name="T56" fmla="*/ 24 w 211"/>
                  <a:gd name="T57" fmla="*/ 59 h 117"/>
                  <a:gd name="T58" fmla="*/ 53 w 211"/>
                  <a:gd name="T59" fmla="*/ 117 h 117"/>
                  <a:gd name="T60" fmla="*/ 51 w 211"/>
                  <a:gd name="T61" fmla="*/ 65 h 117"/>
                  <a:gd name="T62" fmla="*/ 82 w 211"/>
                  <a:gd name="T63" fmla="*/ 107 h 117"/>
                  <a:gd name="T64" fmla="*/ 73 w 211"/>
                  <a:gd name="T65" fmla="*/ 61 h 117"/>
                  <a:gd name="T66" fmla="*/ 58 w 211"/>
                  <a:gd name="T67" fmla="*/ 45 h 117"/>
                  <a:gd name="T68" fmla="*/ 83 w 211"/>
                  <a:gd name="T69" fmla="*/ 47 h 117"/>
                  <a:gd name="T70" fmla="*/ 204 w 211"/>
                  <a:gd name="T71" fmla="*/ 45 h 117"/>
                  <a:gd name="T72" fmla="*/ 208 w 211"/>
                  <a:gd name="T73" fmla="*/ 40 h 117"/>
                  <a:gd name="T74" fmla="*/ 207 w 211"/>
                  <a:gd name="T75" fmla="*/ 32 h 117"/>
                  <a:gd name="T76" fmla="*/ 57 w 211"/>
                  <a:gd name="T77" fmla="*/ 29 h 117"/>
                  <a:gd name="T78" fmla="*/ 64 w 211"/>
                  <a:gd name="T79" fmla="*/ 3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1" h="117">
                    <a:moveTo>
                      <a:pt x="207" y="32"/>
                    </a:moveTo>
                    <a:cubicBezTo>
                      <a:pt x="164" y="32"/>
                      <a:pt x="164" y="32"/>
                      <a:pt x="164" y="32"/>
                    </a:cubicBezTo>
                    <a:cubicBezTo>
                      <a:pt x="162" y="32"/>
                      <a:pt x="160" y="34"/>
                      <a:pt x="160" y="36"/>
                    </a:cubicBezTo>
                    <a:cubicBezTo>
                      <a:pt x="160" y="36"/>
                      <a:pt x="160" y="36"/>
                      <a:pt x="160" y="37"/>
                    </a:cubicBezTo>
                    <a:cubicBezTo>
                      <a:pt x="88" y="37"/>
                      <a:pt x="88" y="37"/>
                      <a:pt x="88" y="37"/>
                    </a:cubicBezTo>
                    <a:cubicBezTo>
                      <a:pt x="89" y="35"/>
                      <a:pt x="89" y="34"/>
                      <a:pt x="90" y="33"/>
                    </a:cubicBezTo>
                    <a:cubicBezTo>
                      <a:pt x="84" y="31"/>
                      <a:pt x="71" y="25"/>
                      <a:pt x="71" y="25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1" y="1"/>
                      <a:pt x="39" y="1"/>
                      <a:pt x="34" y="1"/>
                    </a:cubicBezTo>
                    <a:cubicBezTo>
                      <a:pt x="33" y="1"/>
                      <a:pt x="29" y="3"/>
                      <a:pt x="27" y="5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7"/>
                      <a:pt x="6" y="10"/>
                      <a:pt x="11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4" y="39"/>
                      <a:pt x="8" y="42"/>
                      <a:pt x="5" y="49"/>
                    </a:cubicBezTo>
                    <a:cubicBezTo>
                      <a:pt x="0" y="59"/>
                      <a:pt x="5" y="66"/>
                      <a:pt x="8" y="72"/>
                    </a:cubicBezTo>
                    <a:cubicBezTo>
                      <a:pt x="10" y="75"/>
                      <a:pt x="12" y="79"/>
                      <a:pt x="13" y="82"/>
                    </a:cubicBezTo>
                    <a:cubicBezTo>
                      <a:pt x="14" y="88"/>
                      <a:pt x="12" y="96"/>
                      <a:pt x="10" y="101"/>
                    </a:cubicBezTo>
                    <a:cubicBezTo>
                      <a:pt x="8" y="102"/>
                      <a:pt x="7" y="103"/>
                      <a:pt x="5" y="104"/>
                    </a:cubicBezTo>
                    <a:cubicBezTo>
                      <a:pt x="2" y="106"/>
                      <a:pt x="1" y="109"/>
                      <a:pt x="2" y="110"/>
                    </a:cubicBezTo>
                    <a:cubicBezTo>
                      <a:pt x="2" y="111"/>
                      <a:pt x="2" y="114"/>
                      <a:pt x="6" y="115"/>
                    </a:cubicBezTo>
                    <a:cubicBezTo>
                      <a:pt x="6" y="115"/>
                      <a:pt x="7" y="115"/>
                      <a:pt x="8" y="115"/>
                    </a:cubicBezTo>
                    <a:cubicBezTo>
                      <a:pt x="10" y="115"/>
                      <a:pt x="11" y="115"/>
                      <a:pt x="13" y="113"/>
                    </a:cubicBezTo>
                    <a:cubicBezTo>
                      <a:pt x="14" y="112"/>
                      <a:pt x="15" y="111"/>
                      <a:pt x="16" y="109"/>
                    </a:cubicBezTo>
                    <a:cubicBezTo>
                      <a:pt x="21" y="108"/>
                      <a:pt x="27" y="109"/>
                      <a:pt x="33" y="112"/>
                    </a:cubicBezTo>
                    <a:cubicBezTo>
                      <a:pt x="35" y="113"/>
                      <a:pt x="38" y="113"/>
                      <a:pt x="39" y="111"/>
                    </a:cubicBezTo>
                    <a:cubicBezTo>
                      <a:pt x="40" y="109"/>
                      <a:pt x="39" y="106"/>
                      <a:pt x="37" y="105"/>
                    </a:cubicBezTo>
                    <a:cubicBezTo>
                      <a:pt x="32" y="101"/>
                      <a:pt x="25" y="100"/>
                      <a:pt x="20" y="100"/>
                    </a:cubicBezTo>
                    <a:cubicBezTo>
                      <a:pt x="22" y="93"/>
                      <a:pt x="22" y="86"/>
                      <a:pt x="21" y="81"/>
                    </a:cubicBezTo>
                    <a:cubicBezTo>
                      <a:pt x="21" y="76"/>
                      <a:pt x="18" y="71"/>
                      <a:pt x="16" y="67"/>
                    </a:cubicBezTo>
                    <a:cubicBezTo>
                      <a:pt x="12" y="61"/>
                      <a:pt x="10" y="58"/>
                      <a:pt x="12" y="53"/>
                    </a:cubicBezTo>
                    <a:cubicBezTo>
                      <a:pt x="15" y="47"/>
                      <a:pt x="21" y="45"/>
                      <a:pt x="25" y="45"/>
                    </a:cubicBezTo>
                    <a:cubicBezTo>
                      <a:pt x="25" y="50"/>
                      <a:pt x="24" y="54"/>
                      <a:pt x="24" y="59"/>
                    </a:cubicBezTo>
                    <a:cubicBezTo>
                      <a:pt x="24" y="59"/>
                      <a:pt x="24" y="59"/>
                      <a:pt x="24" y="59"/>
                    </a:cubicBezTo>
                    <a:cubicBezTo>
                      <a:pt x="27" y="59"/>
                      <a:pt x="29" y="59"/>
                      <a:pt x="32" y="60"/>
                    </a:cubicBezTo>
                    <a:cubicBezTo>
                      <a:pt x="39" y="79"/>
                      <a:pt x="46" y="98"/>
                      <a:pt x="53" y="117"/>
                    </a:cubicBezTo>
                    <a:cubicBezTo>
                      <a:pt x="67" y="113"/>
                      <a:pt x="67" y="113"/>
                      <a:pt x="67" y="113"/>
                    </a:cubicBezTo>
                    <a:cubicBezTo>
                      <a:pt x="64" y="100"/>
                      <a:pt x="56" y="78"/>
                      <a:pt x="51" y="65"/>
                    </a:cubicBezTo>
                    <a:cubicBezTo>
                      <a:pt x="57" y="70"/>
                      <a:pt x="64" y="74"/>
                      <a:pt x="65" y="78"/>
                    </a:cubicBezTo>
                    <a:cubicBezTo>
                      <a:pt x="82" y="107"/>
                      <a:pt x="82" y="107"/>
                      <a:pt x="82" y="107"/>
                    </a:cubicBezTo>
                    <a:cubicBezTo>
                      <a:pt x="95" y="100"/>
                      <a:pt x="95" y="100"/>
                      <a:pt x="95" y="100"/>
                    </a:cubicBezTo>
                    <a:cubicBezTo>
                      <a:pt x="88" y="89"/>
                      <a:pt x="84" y="77"/>
                      <a:pt x="73" y="61"/>
                    </a:cubicBezTo>
                    <a:cubicBezTo>
                      <a:pt x="67" y="56"/>
                      <a:pt x="62" y="52"/>
                      <a:pt x="58" y="49"/>
                    </a:cubicBezTo>
                    <a:cubicBezTo>
                      <a:pt x="58" y="48"/>
                      <a:pt x="58" y="46"/>
                      <a:pt x="58" y="45"/>
                    </a:cubicBezTo>
                    <a:cubicBezTo>
                      <a:pt x="80" y="45"/>
                      <a:pt x="80" y="45"/>
                      <a:pt x="80" y="45"/>
                    </a:cubicBezTo>
                    <a:cubicBezTo>
                      <a:pt x="81" y="46"/>
                      <a:pt x="82" y="46"/>
                      <a:pt x="83" y="47"/>
                    </a:cubicBezTo>
                    <a:cubicBezTo>
                      <a:pt x="83" y="46"/>
                      <a:pt x="84" y="46"/>
                      <a:pt x="84" y="45"/>
                    </a:cubicBezTo>
                    <a:cubicBezTo>
                      <a:pt x="204" y="45"/>
                      <a:pt x="204" y="45"/>
                      <a:pt x="204" y="45"/>
                    </a:cubicBezTo>
                    <a:cubicBezTo>
                      <a:pt x="206" y="45"/>
                      <a:pt x="208" y="43"/>
                      <a:pt x="208" y="41"/>
                    </a:cubicBezTo>
                    <a:cubicBezTo>
                      <a:pt x="208" y="41"/>
                      <a:pt x="208" y="40"/>
                      <a:pt x="208" y="40"/>
                    </a:cubicBezTo>
                    <a:cubicBezTo>
                      <a:pt x="210" y="40"/>
                      <a:pt x="211" y="38"/>
                      <a:pt x="211" y="36"/>
                    </a:cubicBezTo>
                    <a:cubicBezTo>
                      <a:pt x="211" y="34"/>
                      <a:pt x="209" y="32"/>
                      <a:pt x="207" y="32"/>
                    </a:cubicBezTo>
                    <a:close/>
                    <a:moveTo>
                      <a:pt x="57" y="37"/>
                    </a:moveTo>
                    <a:cubicBezTo>
                      <a:pt x="57" y="34"/>
                      <a:pt x="57" y="31"/>
                      <a:pt x="57" y="29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61" y="34"/>
                      <a:pt x="62" y="36"/>
                      <a:pt x="64" y="37"/>
                    </a:cubicBezTo>
                    <a:lnTo>
                      <a:pt x="57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70" name="標題 1"/>
          <p:cNvSpPr txBox="1">
            <a:spLocks/>
          </p:cNvSpPr>
          <p:nvPr/>
        </p:nvSpPr>
        <p:spPr>
          <a:xfrm>
            <a:off x="196089" y="1569124"/>
            <a:ext cx="3349846" cy="80787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lang="zh-TW" altLang="en-US" sz="4400" kern="1200" dirty="0" smtClean="0">
                <a:solidFill>
                  <a:schemeClr val="tx1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  <a:cs typeface="+mj-cs"/>
              </a:defRPr>
            </a:lvl1pPr>
          </a:lstStyle>
          <a:p>
            <a:r>
              <a:rPr lang="zh-TW" altLang="en-US" sz="3200" dirty="0"/>
              <a:t>游同學</a:t>
            </a:r>
          </a:p>
        </p:txBody>
      </p:sp>
      <p:sp>
        <p:nvSpPr>
          <p:cNvPr id="71" name="標題 1"/>
          <p:cNvSpPr txBox="1">
            <a:spLocks/>
          </p:cNvSpPr>
          <p:nvPr/>
        </p:nvSpPr>
        <p:spPr>
          <a:xfrm>
            <a:off x="318394" y="4603244"/>
            <a:ext cx="2687356" cy="62924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lang="zh-TW" altLang="en-US" sz="4400" kern="1200" dirty="0" smtClean="0">
                <a:solidFill>
                  <a:schemeClr val="tx1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  <a:cs typeface="+mj-cs"/>
              </a:defRPr>
            </a:lvl1pPr>
          </a:lstStyle>
          <a:p>
            <a:r>
              <a:rPr lang="zh-TW" altLang="en-US" sz="3200" dirty="0"/>
              <a:t>課後作業</a:t>
            </a:r>
          </a:p>
        </p:txBody>
      </p:sp>
      <p:grpSp>
        <p:nvGrpSpPr>
          <p:cNvPr id="72" name="群組 71"/>
          <p:cNvGrpSpPr/>
          <p:nvPr/>
        </p:nvGrpSpPr>
        <p:grpSpPr>
          <a:xfrm>
            <a:off x="3376012" y="5087610"/>
            <a:ext cx="1191780" cy="1494874"/>
            <a:chOff x="3112465" y="5087610"/>
            <a:chExt cx="1191780" cy="1494874"/>
          </a:xfrm>
        </p:grpSpPr>
        <p:sp>
          <p:nvSpPr>
            <p:cNvPr id="73" name="正五边形 3"/>
            <p:cNvSpPr/>
            <p:nvPr/>
          </p:nvSpPr>
          <p:spPr>
            <a:xfrm>
              <a:off x="3112465" y="5087610"/>
              <a:ext cx="1191780" cy="1494874"/>
            </a:xfrm>
            <a:custGeom>
              <a:avLst/>
              <a:gdLst>
                <a:gd name="connsiteX0" fmla="*/ 3 w 2706555"/>
                <a:gd name="connsiteY0" fmla="*/ 768391 h 2011680"/>
                <a:gd name="connsiteX1" fmla="*/ 1353278 w 2706555"/>
                <a:gd name="connsiteY1" fmla="*/ 0 h 2011680"/>
                <a:gd name="connsiteX2" fmla="*/ 2706552 w 2706555"/>
                <a:gd name="connsiteY2" fmla="*/ 768391 h 2011680"/>
                <a:gd name="connsiteX3" fmla="*/ 2189647 w 2706555"/>
                <a:gd name="connsiteY3" fmla="*/ 2011675 h 2011680"/>
                <a:gd name="connsiteX4" fmla="*/ 516908 w 2706555"/>
                <a:gd name="connsiteY4" fmla="*/ 2011675 h 2011680"/>
                <a:gd name="connsiteX5" fmla="*/ 3 w 2706555"/>
                <a:gd name="connsiteY5" fmla="*/ 768391 h 2011680"/>
                <a:gd name="connsiteX0" fmla="*/ 0 w 2706549"/>
                <a:gd name="connsiteY0" fmla="*/ 838730 h 2082014"/>
                <a:gd name="connsiteX1" fmla="*/ 903108 w 2706549"/>
                <a:gd name="connsiteY1" fmla="*/ 0 h 2082014"/>
                <a:gd name="connsiteX2" fmla="*/ 2706549 w 2706549"/>
                <a:gd name="connsiteY2" fmla="*/ 838730 h 2082014"/>
                <a:gd name="connsiteX3" fmla="*/ 2189644 w 2706549"/>
                <a:gd name="connsiteY3" fmla="*/ 2082014 h 2082014"/>
                <a:gd name="connsiteX4" fmla="*/ 516905 w 2706549"/>
                <a:gd name="connsiteY4" fmla="*/ 2082014 h 2082014"/>
                <a:gd name="connsiteX5" fmla="*/ 0 w 2706549"/>
                <a:gd name="connsiteY5" fmla="*/ 838730 h 2082014"/>
                <a:gd name="connsiteX0" fmla="*/ 0 w 2706549"/>
                <a:gd name="connsiteY0" fmla="*/ 838730 h 2082014"/>
                <a:gd name="connsiteX1" fmla="*/ 903108 w 2706549"/>
                <a:gd name="connsiteY1" fmla="*/ 0 h 2082014"/>
                <a:gd name="connsiteX2" fmla="*/ 2706549 w 2706549"/>
                <a:gd name="connsiteY2" fmla="*/ 838730 h 2082014"/>
                <a:gd name="connsiteX3" fmla="*/ 2569472 w 2706549"/>
                <a:gd name="connsiteY3" fmla="*/ 1969472 h 2082014"/>
                <a:gd name="connsiteX4" fmla="*/ 516905 w 2706549"/>
                <a:gd name="connsiteY4" fmla="*/ 2082014 h 2082014"/>
                <a:gd name="connsiteX5" fmla="*/ 0 w 2706549"/>
                <a:gd name="connsiteY5" fmla="*/ 838730 h 2082014"/>
                <a:gd name="connsiteX0" fmla="*/ 0 w 2706549"/>
                <a:gd name="connsiteY0" fmla="*/ 838730 h 2250826"/>
                <a:gd name="connsiteX1" fmla="*/ 903108 w 2706549"/>
                <a:gd name="connsiteY1" fmla="*/ 0 h 2250826"/>
                <a:gd name="connsiteX2" fmla="*/ 2706549 w 2706549"/>
                <a:gd name="connsiteY2" fmla="*/ 838730 h 2250826"/>
                <a:gd name="connsiteX3" fmla="*/ 2569472 w 2706549"/>
                <a:gd name="connsiteY3" fmla="*/ 1969472 h 2250826"/>
                <a:gd name="connsiteX4" fmla="*/ 1065545 w 2706549"/>
                <a:gd name="connsiteY4" fmla="*/ 2250826 h 2250826"/>
                <a:gd name="connsiteX5" fmla="*/ 0 w 2706549"/>
                <a:gd name="connsiteY5" fmla="*/ 838730 h 2250826"/>
                <a:gd name="connsiteX0" fmla="*/ 0 w 1918758"/>
                <a:gd name="connsiteY0" fmla="*/ 951272 h 2250826"/>
                <a:gd name="connsiteX1" fmla="*/ 115317 w 1918758"/>
                <a:gd name="connsiteY1" fmla="*/ 0 h 2250826"/>
                <a:gd name="connsiteX2" fmla="*/ 1918758 w 1918758"/>
                <a:gd name="connsiteY2" fmla="*/ 838730 h 2250826"/>
                <a:gd name="connsiteX3" fmla="*/ 1781681 w 1918758"/>
                <a:gd name="connsiteY3" fmla="*/ 1969472 h 2250826"/>
                <a:gd name="connsiteX4" fmla="*/ 277754 w 1918758"/>
                <a:gd name="connsiteY4" fmla="*/ 2250826 h 2250826"/>
                <a:gd name="connsiteX5" fmla="*/ 0 w 1918758"/>
                <a:gd name="connsiteY5" fmla="*/ 951272 h 2250826"/>
                <a:gd name="connsiteX0" fmla="*/ 0 w 1918758"/>
                <a:gd name="connsiteY0" fmla="*/ 951272 h 2250826"/>
                <a:gd name="connsiteX1" fmla="*/ 115317 w 1918758"/>
                <a:gd name="connsiteY1" fmla="*/ 0 h 2250826"/>
                <a:gd name="connsiteX2" fmla="*/ 612809 w 1918758"/>
                <a:gd name="connsiteY2" fmla="*/ 131739 h 2250826"/>
                <a:gd name="connsiteX3" fmla="*/ 1918758 w 1918758"/>
                <a:gd name="connsiteY3" fmla="*/ 838730 h 2250826"/>
                <a:gd name="connsiteX4" fmla="*/ 1781681 w 1918758"/>
                <a:gd name="connsiteY4" fmla="*/ 1969472 h 2250826"/>
                <a:gd name="connsiteX5" fmla="*/ 277754 w 1918758"/>
                <a:gd name="connsiteY5" fmla="*/ 2250826 h 2250826"/>
                <a:gd name="connsiteX6" fmla="*/ 0 w 1918758"/>
                <a:gd name="connsiteY6" fmla="*/ 951272 h 2250826"/>
                <a:gd name="connsiteX0" fmla="*/ 0 w 1918758"/>
                <a:gd name="connsiteY0" fmla="*/ 951272 h 2250826"/>
                <a:gd name="connsiteX1" fmla="*/ 115317 w 1918758"/>
                <a:gd name="connsiteY1" fmla="*/ 0 h 2250826"/>
                <a:gd name="connsiteX2" fmla="*/ 1062975 w 1918758"/>
                <a:gd name="connsiteY2" fmla="*/ 188010 h 2250826"/>
                <a:gd name="connsiteX3" fmla="*/ 1918758 w 1918758"/>
                <a:gd name="connsiteY3" fmla="*/ 838730 h 2250826"/>
                <a:gd name="connsiteX4" fmla="*/ 1781681 w 1918758"/>
                <a:gd name="connsiteY4" fmla="*/ 1969472 h 2250826"/>
                <a:gd name="connsiteX5" fmla="*/ 277754 w 1918758"/>
                <a:gd name="connsiteY5" fmla="*/ 2250826 h 2250826"/>
                <a:gd name="connsiteX6" fmla="*/ 0 w 1918758"/>
                <a:gd name="connsiteY6" fmla="*/ 951272 h 2250826"/>
                <a:gd name="connsiteX0" fmla="*/ 0 w 1918758"/>
                <a:gd name="connsiteY0" fmla="*/ 763606 h 2063160"/>
                <a:gd name="connsiteX1" fmla="*/ 621754 w 1918758"/>
                <a:gd name="connsiteY1" fmla="*/ 501651 h 2063160"/>
                <a:gd name="connsiteX2" fmla="*/ 1062975 w 1918758"/>
                <a:gd name="connsiteY2" fmla="*/ 344 h 2063160"/>
                <a:gd name="connsiteX3" fmla="*/ 1918758 w 1918758"/>
                <a:gd name="connsiteY3" fmla="*/ 651064 h 2063160"/>
                <a:gd name="connsiteX4" fmla="*/ 1781681 w 1918758"/>
                <a:gd name="connsiteY4" fmla="*/ 1781806 h 2063160"/>
                <a:gd name="connsiteX5" fmla="*/ 277754 w 1918758"/>
                <a:gd name="connsiteY5" fmla="*/ 2063160 h 2063160"/>
                <a:gd name="connsiteX6" fmla="*/ 0 w 1918758"/>
                <a:gd name="connsiteY6" fmla="*/ 763606 h 2063160"/>
                <a:gd name="connsiteX0" fmla="*/ 0 w 1918758"/>
                <a:gd name="connsiteY0" fmla="*/ 721432 h 2020986"/>
                <a:gd name="connsiteX1" fmla="*/ 621754 w 1918758"/>
                <a:gd name="connsiteY1" fmla="*/ 459477 h 2020986"/>
                <a:gd name="connsiteX2" fmla="*/ 1470938 w 1918758"/>
                <a:gd name="connsiteY2" fmla="*/ 373 h 2020986"/>
                <a:gd name="connsiteX3" fmla="*/ 1918758 w 1918758"/>
                <a:gd name="connsiteY3" fmla="*/ 608890 h 2020986"/>
                <a:gd name="connsiteX4" fmla="*/ 1781681 w 1918758"/>
                <a:gd name="connsiteY4" fmla="*/ 1739632 h 2020986"/>
                <a:gd name="connsiteX5" fmla="*/ 277754 w 1918758"/>
                <a:gd name="connsiteY5" fmla="*/ 2020986 h 2020986"/>
                <a:gd name="connsiteX6" fmla="*/ 0 w 1918758"/>
                <a:gd name="connsiteY6" fmla="*/ 721432 h 2020986"/>
                <a:gd name="connsiteX0" fmla="*/ 0 w 1918758"/>
                <a:gd name="connsiteY0" fmla="*/ 721432 h 2020986"/>
                <a:gd name="connsiteX1" fmla="*/ 621754 w 1918758"/>
                <a:gd name="connsiteY1" fmla="*/ 459477 h 2020986"/>
                <a:gd name="connsiteX2" fmla="*/ 1470938 w 1918758"/>
                <a:gd name="connsiteY2" fmla="*/ 373 h 2020986"/>
                <a:gd name="connsiteX3" fmla="*/ 1918758 w 1918758"/>
                <a:gd name="connsiteY3" fmla="*/ 608890 h 2020986"/>
                <a:gd name="connsiteX4" fmla="*/ 1908290 w 1918758"/>
                <a:gd name="connsiteY4" fmla="*/ 1795903 h 2020986"/>
                <a:gd name="connsiteX5" fmla="*/ 277754 w 1918758"/>
                <a:gd name="connsiteY5" fmla="*/ 2020986 h 2020986"/>
                <a:gd name="connsiteX6" fmla="*/ 0 w 1918758"/>
                <a:gd name="connsiteY6" fmla="*/ 721432 h 2020986"/>
                <a:gd name="connsiteX0" fmla="*/ 0 w 1778081"/>
                <a:gd name="connsiteY0" fmla="*/ 1016854 h 2020986"/>
                <a:gd name="connsiteX1" fmla="*/ 481077 w 1778081"/>
                <a:gd name="connsiteY1" fmla="*/ 459477 h 2020986"/>
                <a:gd name="connsiteX2" fmla="*/ 1330261 w 1778081"/>
                <a:gd name="connsiteY2" fmla="*/ 373 h 2020986"/>
                <a:gd name="connsiteX3" fmla="*/ 1778081 w 1778081"/>
                <a:gd name="connsiteY3" fmla="*/ 608890 h 2020986"/>
                <a:gd name="connsiteX4" fmla="*/ 1767613 w 1778081"/>
                <a:gd name="connsiteY4" fmla="*/ 1795903 h 2020986"/>
                <a:gd name="connsiteX5" fmla="*/ 137077 w 1778081"/>
                <a:gd name="connsiteY5" fmla="*/ 2020986 h 2020986"/>
                <a:gd name="connsiteX6" fmla="*/ 0 w 1778081"/>
                <a:gd name="connsiteY6" fmla="*/ 1016854 h 2020986"/>
                <a:gd name="connsiteX0" fmla="*/ 0 w 1778081"/>
                <a:gd name="connsiteY0" fmla="*/ 1017862 h 2021994"/>
                <a:gd name="connsiteX1" fmla="*/ 340400 w 1778081"/>
                <a:gd name="connsiteY1" fmla="*/ 94725 h 2021994"/>
                <a:gd name="connsiteX2" fmla="*/ 1330261 w 1778081"/>
                <a:gd name="connsiteY2" fmla="*/ 1381 h 2021994"/>
                <a:gd name="connsiteX3" fmla="*/ 1778081 w 1778081"/>
                <a:gd name="connsiteY3" fmla="*/ 609898 h 2021994"/>
                <a:gd name="connsiteX4" fmla="*/ 1767613 w 1778081"/>
                <a:gd name="connsiteY4" fmla="*/ 1796911 h 2021994"/>
                <a:gd name="connsiteX5" fmla="*/ 137077 w 1778081"/>
                <a:gd name="connsiteY5" fmla="*/ 2021994 h 2021994"/>
                <a:gd name="connsiteX6" fmla="*/ 0 w 1778081"/>
                <a:gd name="connsiteY6" fmla="*/ 1017862 h 202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8081" h="2021994">
                  <a:moveTo>
                    <a:pt x="0" y="1017862"/>
                  </a:moveTo>
                  <a:lnTo>
                    <a:pt x="340400" y="94725"/>
                  </a:lnTo>
                  <a:cubicBezTo>
                    <a:pt x="365554" y="110503"/>
                    <a:pt x="1305107" y="-14397"/>
                    <a:pt x="1330261" y="1381"/>
                  </a:cubicBezTo>
                  <a:lnTo>
                    <a:pt x="1778081" y="609898"/>
                  </a:lnTo>
                  <a:cubicBezTo>
                    <a:pt x="1774592" y="1005569"/>
                    <a:pt x="1771102" y="1401240"/>
                    <a:pt x="1767613" y="1796911"/>
                  </a:cubicBezTo>
                  <a:lnTo>
                    <a:pt x="137077" y="2021994"/>
                  </a:lnTo>
                  <a:lnTo>
                    <a:pt x="0" y="1017862"/>
                  </a:lnTo>
                  <a:close/>
                </a:path>
              </a:pathLst>
            </a:custGeom>
            <a:solidFill>
              <a:srgbClr val="566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4" name="圖片 73" descr="two-men-side-by-side-in-a-hug-with-raised-arm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977" y="5377264"/>
              <a:ext cx="912268" cy="9122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875557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base" accumulate="none">
                                            <p:cTn id="7" dur="100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9" dur="201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1000" y="101000"/>
                                          <p:from x="98000" y="98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base" accumulate="none">
                                            <p:cTn id="12" dur="100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fill="hold" grpId="1" nodeType="with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4" dur="201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1000" y="101000"/>
                                          <p:from x="98000" y="98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base" accumulate="none">
                                            <p:cTn id="17" dur="100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fill="hold" grpId="1" nodeType="with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9" dur="201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  <p:from x="98000" y="98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8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0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xit" presetSubtype="2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1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xit" presetSubtype="4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2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base" accumulate="none">
                                            <p:cTn id="46" dur="100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 p14:presetBounceEnd="100000">
                                      <p:stCondLst>
                                        <p:cond delay="16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48" dur="201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1000" y="101000"/>
                                          <p:from x="98000" y="98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base" accumulate="none">
                                            <p:cTn id="51" dur="100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fill="hold" nodeType="withEffect" p14:presetBounceEnd="100000">
                                      <p:stCondLst>
                                        <p:cond delay="16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53" dur="201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1000" y="101000"/>
                                          <p:from x="98000" y="98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base" accumulate="none">
                                            <p:cTn id="5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 p14:presetBounceEnd="100000">
                                      <p:stCondLst>
                                        <p:cond delay="16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58" dur="201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1000" y="101000"/>
                                          <p:from x="98000" y="9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base" accumulate="none">
                                            <p:cTn id="101" dur="100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 p14:presetBounceEnd="100000">
                                      <p:stCondLst>
                                        <p:cond delay="16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03" dur="201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1000" y="101000"/>
                                          <p:from x="98000" y="98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26" grpId="0"/>
          <p:bldP spid="26" grpId="1"/>
          <p:bldP spid="33" grpId="0"/>
          <p:bldP spid="34" grpId="0"/>
          <p:bldP spid="35" grpId="0"/>
          <p:bldP spid="37" grpId="0"/>
          <p:bldP spid="39" grpId="0"/>
          <p:bldP spid="40" grpId="0"/>
          <p:bldP spid="70" grpId="0"/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base" accumulate="none">
                                            <p:cTn id="7" dur="100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201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1000" y="101000"/>
                                          <p:from x="98000" y="98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base" accumulate="none">
                                            <p:cTn id="12" dur="100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01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1000" y="101000"/>
                                          <p:from x="98000" y="98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base" accumulate="none">
                                            <p:cTn id="17" dur="100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01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  <p:from x="98000" y="98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8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0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xit" presetSubtype="2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1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xit" presetSubtype="4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2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base" accumulate="none">
                                            <p:cTn id="46" dur="100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201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1000" y="101000"/>
                                          <p:from x="98000" y="98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base" accumulate="none">
                                            <p:cTn id="51" dur="100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201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1000" y="101000"/>
                                          <p:from x="98000" y="98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base" accumulate="none">
                                            <p:cTn id="5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01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1000" y="101000"/>
                                          <p:from x="98000" y="9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 additive="base" accumulate="none">
                                            <p:cTn id="101" dur="100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201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1000" y="101000"/>
                                          <p:from x="98000" y="98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26" grpId="0"/>
          <p:bldP spid="26" grpId="1"/>
          <p:bldP spid="33" grpId="0"/>
          <p:bldP spid="34" grpId="0"/>
          <p:bldP spid="35" grpId="0"/>
          <p:bldP spid="37" grpId="0"/>
          <p:bldP spid="39" grpId="0"/>
          <p:bldP spid="40" grpId="0"/>
          <p:bldP spid="70" grpId="0"/>
          <p:bldP spid="7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"/>
          <p:cNvSpPr txBox="1">
            <a:spLocks/>
          </p:cNvSpPr>
          <p:nvPr/>
        </p:nvSpPr>
        <p:spPr>
          <a:xfrm>
            <a:off x="443831" y="100846"/>
            <a:ext cx="5910685" cy="80787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lang="zh-TW" altLang="en-US" sz="4400" kern="1200" dirty="0" smtClean="0">
                <a:solidFill>
                  <a:schemeClr val="tx1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  <a:cs typeface="+mj-cs"/>
              </a:defRPr>
            </a:lvl1pPr>
          </a:lstStyle>
          <a:p>
            <a:pPr algn="l"/>
            <a:r>
              <a:rPr lang="zh-TW" altLang="en-US" sz="3600" dirty="0"/>
              <a:t>推廣計畫</a:t>
            </a:r>
          </a:p>
        </p:txBody>
      </p:sp>
      <p:grpSp>
        <p:nvGrpSpPr>
          <p:cNvPr id="75" name="组合 93">
            <a:extLst>
              <a:ext uri="{FF2B5EF4-FFF2-40B4-BE49-F238E27FC236}">
                <a16:creationId xmlns:a16="http://schemas.microsoft.com/office/drawing/2014/main" id="{7F15B1EA-5DA1-634C-9F77-FCB6AA3813D0}"/>
              </a:ext>
            </a:extLst>
          </p:cNvPr>
          <p:cNvGrpSpPr/>
          <p:nvPr/>
        </p:nvGrpSpPr>
        <p:grpSpPr>
          <a:xfrm rot="21224152">
            <a:off x="286774" y="4360406"/>
            <a:ext cx="2596310" cy="2128262"/>
            <a:chOff x="1032433" y="2062911"/>
            <a:chExt cx="2599511" cy="2356890"/>
          </a:xfrm>
        </p:grpSpPr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9FC10F80-42F5-3742-A159-87B3CA0B3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616" y="2062911"/>
              <a:ext cx="868328" cy="1446605"/>
            </a:xfrm>
            <a:custGeom>
              <a:avLst/>
              <a:gdLst>
                <a:gd name="T0" fmla="*/ 666 w 952"/>
                <a:gd name="T1" fmla="*/ 688 h 1586"/>
                <a:gd name="T2" fmla="*/ 750 w 952"/>
                <a:gd name="T3" fmla="*/ 848 h 1586"/>
                <a:gd name="T4" fmla="*/ 822 w 952"/>
                <a:gd name="T5" fmla="*/ 1002 h 1586"/>
                <a:gd name="T6" fmla="*/ 878 w 952"/>
                <a:gd name="T7" fmla="*/ 1145 h 1586"/>
                <a:gd name="T8" fmla="*/ 919 w 952"/>
                <a:gd name="T9" fmla="*/ 1273 h 1586"/>
                <a:gd name="T10" fmla="*/ 934 w 952"/>
                <a:gd name="T11" fmla="*/ 1332 h 1586"/>
                <a:gd name="T12" fmla="*/ 944 w 952"/>
                <a:gd name="T13" fmla="*/ 1386 h 1586"/>
                <a:gd name="T14" fmla="*/ 951 w 952"/>
                <a:gd name="T15" fmla="*/ 1434 h 1586"/>
                <a:gd name="T16" fmla="*/ 952 w 952"/>
                <a:gd name="T17" fmla="*/ 1476 h 1586"/>
                <a:gd name="T18" fmla="*/ 950 w 952"/>
                <a:gd name="T19" fmla="*/ 1512 h 1586"/>
                <a:gd name="T20" fmla="*/ 943 w 952"/>
                <a:gd name="T21" fmla="*/ 1541 h 1586"/>
                <a:gd name="T22" fmla="*/ 931 w 952"/>
                <a:gd name="T23" fmla="*/ 1564 h 1586"/>
                <a:gd name="T24" fmla="*/ 914 w 952"/>
                <a:gd name="T25" fmla="*/ 1579 h 1586"/>
                <a:gd name="T26" fmla="*/ 903 w 952"/>
                <a:gd name="T27" fmla="*/ 1584 h 1586"/>
                <a:gd name="T28" fmla="*/ 880 w 952"/>
                <a:gd name="T29" fmla="*/ 1586 h 1586"/>
                <a:gd name="T30" fmla="*/ 852 w 952"/>
                <a:gd name="T31" fmla="*/ 1580 h 1586"/>
                <a:gd name="T32" fmla="*/ 822 w 952"/>
                <a:gd name="T33" fmla="*/ 1568 h 1586"/>
                <a:gd name="T34" fmla="*/ 787 w 952"/>
                <a:gd name="T35" fmla="*/ 1547 h 1586"/>
                <a:gd name="T36" fmla="*/ 751 w 952"/>
                <a:gd name="T37" fmla="*/ 1520 h 1586"/>
                <a:gd name="T38" fmla="*/ 712 w 952"/>
                <a:gd name="T39" fmla="*/ 1486 h 1586"/>
                <a:gd name="T40" fmla="*/ 672 w 952"/>
                <a:gd name="T41" fmla="*/ 1446 h 1586"/>
                <a:gd name="T42" fmla="*/ 608 w 952"/>
                <a:gd name="T43" fmla="*/ 1374 h 1586"/>
                <a:gd name="T44" fmla="*/ 517 w 952"/>
                <a:gd name="T45" fmla="*/ 1261 h 1586"/>
                <a:gd name="T46" fmla="*/ 425 w 952"/>
                <a:gd name="T47" fmla="*/ 1128 h 1586"/>
                <a:gd name="T48" fmla="*/ 332 w 952"/>
                <a:gd name="T49" fmla="*/ 979 h 1586"/>
                <a:gd name="T50" fmla="*/ 286 w 952"/>
                <a:gd name="T51" fmla="*/ 899 h 1586"/>
                <a:gd name="T52" fmla="*/ 202 w 952"/>
                <a:gd name="T53" fmla="*/ 738 h 1586"/>
                <a:gd name="T54" fmla="*/ 131 w 952"/>
                <a:gd name="T55" fmla="*/ 584 h 1586"/>
                <a:gd name="T56" fmla="*/ 75 w 952"/>
                <a:gd name="T57" fmla="*/ 441 h 1586"/>
                <a:gd name="T58" fmla="*/ 33 w 952"/>
                <a:gd name="T59" fmla="*/ 313 h 1586"/>
                <a:gd name="T60" fmla="*/ 18 w 952"/>
                <a:gd name="T61" fmla="*/ 254 h 1586"/>
                <a:gd name="T62" fmla="*/ 8 w 952"/>
                <a:gd name="T63" fmla="*/ 200 h 1586"/>
                <a:gd name="T64" fmla="*/ 1 w 952"/>
                <a:gd name="T65" fmla="*/ 152 h 1586"/>
                <a:gd name="T66" fmla="*/ 0 w 952"/>
                <a:gd name="T67" fmla="*/ 110 h 1586"/>
                <a:gd name="T68" fmla="*/ 2 w 952"/>
                <a:gd name="T69" fmla="*/ 74 h 1586"/>
                <a:gd name="T70" fmla="*/ 10 w 952"/>
                <a:gd name="T71" fmla="*/ 44 h 1586"/>
                <a:gd name="T72" fmla="*/ 23 w 952"/>
                <a:gd name="T73" fmla="*/ 22 h 1586"/>
                <a:gd name="T74" fmla="*/ 40 w 952"/>
                <a:gd name="T75" fmla="*/ 7 h 1586"/>
                <a:gd name="T76" fmla="*/ 50 w 952"/>
                <a:gd name="T77" fmla="*/ 4 h 1586"/>
                <a:gd name="T78" fmla="*/ 74 w 952"/>
                <a:gd name="T79" fmla="*/ 0 h 1586"/>
                <a:gd name="T80" fmla="*/ 101 w 952"/>
                <a:gd name="T81" fmla="*/ 6 h 1586"/>
                <a:gd name="T82" fmla="*/ 132 w 952"/>
                <a:gd name="T83" fmla="*/ 18 h 1586"/>
                <a:gd name="T84" fmla="*/ 165 w 952"/>
                <a:gd name="T85" fmla="*/ 39 h 1586"/>
                <a:gd name="T86" fmla="*/ 201 w 952"/>
                <a:gd name="T87" fmla="*/ 66 h 1586"/>
                <a:gd name="T88" fmla="*/ 240 w 952"/>
                <a:gd name="T89" fmla="*/ 100 h 1586"/>
                <a:gd name="T90" fmla="*/ 281 w 952"/>
                <a:gd name="T91" fmla="*/ 140 h 1586"/>
                <a:gd name="T92" fmla="*/ 345 w 952"/>
                <a:gd name="T93" fmla="*/ 212 h 1586"/>
                <a:gd name="T94" fmla="*/ 435 w 952"/>
                <a:gd name="T95" fmla="*/ 325 h 1586"/>
                <a:gd name="T96" fmla="*/ 528 w 952"/>
                <a:gd name="T97" fmla="*/ 458 h 1586"/>
                <a:gd name="T98" fmla="*/ 620 w 952"/>
                <a:gd name="T99" fmla="*/ 607 h 1586"/>
                <a:gd name="T100" fmla="*/ 666 w 952"/>
                <a:gd name="T101" fmla="*/ 688 h 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2" h="1586">
                  <a:moveTo>
                    <a:pt x="666" y="688"/>
                  </a:moveTo>
                  <a:lnTo>
                    <a:pt x="666" y="688"/>
                  </a:lnTo>
                  <a:lnTo>
                    <a:pt x="710" y="769"/>
                  </a:lnTo>
                  <a:lnTo>
                    <a:pt x="750" y="848"/>
                  </a:lnTo>
                  <a:lnTo>
                    <a:pt x="787" y="925"/>
                  </a:lnTo>
                  <a:lnTo>
                    <a:pt x="822" y="1002"/>
                  </a:lnTo>
                  <a:lnTo>
                    <a:pt x="851" y="1074"/>
                  </a:lnTo>
                  <a:lnTo>
                    <a:pt x="878" y="1145"/>
                  </a:lnTo>
                  <a:lnTo>
                    <a:pt x="901" y="1211"/>
                  </a:lnTo>
                  <a:lnTo>
                    <a:pt x="919" y="1273"/>
                  </a:lnTo>
                  <a:lnTo>
                    <a:pt x="927" y="1304"/>
                  </a:lnTo>
                  <a:lnTo>
                    <a:pt x="934" y="1332"/>
                  </a:lnTo>
                  <a:lnTo>
                    <a:pt x="940" y="1360"/>
                  </a:lnTo>
                  <a:lnTo>
                    <a:pt x="944" y="1386"/>
                  </a:lnTo>
                  <a:lnTo>
                    <a:pt x="949" y="1410"/>
                  </a:lnTo>
                  <a:lnTo>
                    <a:pt x="951" y="1434"/>
                  </a:lnTo>
                  <a:lnTo>
                    <a:pt x="952" y="1455"/>
                  </a:lnTo>
                  <a:lnTo>
                    <a:pt x="952" y="1476"/>
                  </a:lnTo>
                  <a:lnTo>
                    <a:pt x="952" y="1495"/>
                  </a:lnTo>
                  <a:lnTo>
                    <a:pt x="950" y="1512"/>
                  </a:lnTo>
                  <a:lnTo>
                    <a:pt x="947" y="1528"/>
                  </a:lnTo>
                  <a:lnTo>
                    <a:pt x="943" y="1541"/>
                  </a:lnTo>
                  <a:lnTo>
                    <a:pt x="938" y="1554"/>
                  </a:lnTo>
                  <a:lnTo>
                    <a:pt x="931" y="1564"/>
                  </a:lnTo>
                  <a:lnTo>
                    <a:pt x="923" y="1572"/>
                  </a:lnTo>
                  <a:lnTo>
                    <a:pt x="914" y="1579"/>
                  </a:lnTo>
                  <a:lnTo>
                    <a:pt x="914" y="1579"/>
                  </a:lnTo>
                  <a:lnTo>
                    <a:pt x="903" y="1584"/>
                  </a:lnTo>
                  <a:lnTo>
                    <a:pt x="892" y="1586"/>
                  </a:lnTo>
                  <a:lnTo>
                    <a:pt x="880" y="1586"/>
                  </a:lnTo>
                  <a:lnTo>
                    <a:pt x="866" y="1584"/>
                  </a:lnTo>
                  <a:lnTo>
                    <a:pt x="852" y="1580"/>
                  </a:lnTo>
                  <a:lnTo>
                    <a:pt x="837" y="1574"/>
                  </a:lnTo>
                  <a:lnTo>
                    <a:pt x="822" y="1568"/>
                  </a:lnTo>
                  <a:lnTo>
                    <a:pt x="805" y="1559"/>
                  </a:lnTo>
                  <a:lnTo>
                    <a:pt x="787" y="1547"/>
                  </a:lnTo>
                  <a:lnTo>
                    <a:pt x="770" y="1535"/>
                  </a:lnTo>
                  <a:lnTo>
                    <a:pt x="751" y="1520"/>
                  </a:lnTo>
                  <a:lnTo>
                    <a:pt x="732" y="1504"/>
                  </a:lnTo>
                  <a:lnTo>
                    <a:pt x="712" y="1486"/>
                  </a:lnTo>
                  <a:lnTo>
                    <a:pt x="692" y="1466"/>
                  </a:lnTo>
                  <a:lnTo>
                    <a:pt x="672" y="1446"/>
                  </a:lnTo>
                  <a:lnTo>
                    <a:pt x="651" y="1423"/>
                  </a:lnTo>
                  <a:lnTo>
                    <a:pt x="608" y="1374"/>
                  </a:lnTo>
                  <a:lnTo>
                    <a:pt x="562" y="1320"/>
                  </a:lnTo>
                  <a:lnTo>
                    <a:pt x="517" y="1261"/>
                  </a:lnTo>
                  <a:lnTo>
                    <a:pt x="472" y="1196"/>
                  </a:lnTo>
                  <a:lnTo>
                    <a:pt x="425" y="1128"/>
                  </a:lnTo>
                  <a:lnTo>
                    <a:pt x="378" y="1055"/>
                  </a:lnTo>
                  <a:lnTo>
                    <a:pt x="332" y="979"/>
                  </a:lnTo>
                  <a:lnTo>
                    <a:pt x="286" y="899"/>
                  </a:lnTo>
                  <a:lnTo>
                    <a:pt x="286" y="899"/>
                  </a:lnTo>
                  <a:lnTo>
                    <a:pt x="243" y="817"/>
                  </a:lnTo>
                  <a:lnTo>
                    <a:pt x="202" y="738"/>
                  </a:lnTo>
                  <a:lnTo>
                    <a:pt x="165" y="661"/>
                  </a:lnTo>
                  <a:lnTo>
                    <a:pt x="131" y="584"/>
                  </a:lnTo>
                  <a:lnTo>
                    <a:pt x="101" y="512"/>
                  </a:lnTo>
                  <a:lnTo>
                    <a:pt x="75" y="441"/>
                  </a:lnTo>
                  <a:lnTo>
                    <a:pt x="52" y="375"/>
                  </a:lnTo>
                  <a:lnTo>
                    <a:pt x="33" y="313"/>
                  </a:lnTo>
                  <a:lnTo>
                    <a:pt x="25" y="282"/>
                  </a:lnTo>
                  <a:lnTo>
                    <a:pt x="18" y="254"/>
                  </a:lnTo>
                  <a:lnTo>
                    <a:pt x="12" y="226"/>
                  </a:lnTo>
                  <a:lnTo>
                    <a:pt x="8" y="200"/>
                  </a:lnTo>
                  <a:lnTo>
                    <a:pt x="4" y="176"/>
                  </a:lnTo>
                  <a:lnTo>
                    <a:pt x="1" y="152"/>
                  </a:lnTo>
                  <a:lnTo>
                    <a:pt x="0" y="131"/>
                  </a:lnTo>
                  <a:lnTo>
                    <a:pt x="0" y="110"/>
                  </a:lnTo>
                  <a:lnTo>
                    <a:pt x="1" y="91"/>
                  </a:lnTo>
                  <a:lnTo>
                    <a:pt x="2" y="74"/>
                  </a:lnTo>
                  <a:lnTo>
                    <a:pt x="5" y="58"/>
                  </a:lnTo>
                  <a:lnTo>
                    <a:pt x="10" y="44"/>
                  </a:lnTo>
                  <a:lnTo>
                    <a:pt x="16" y="33"/>
                  </a:lnTo>
                  <a:lnTo>
                    <a:pt x="23" y="22"/>
                  </a:lnTo>
                  <a:lnTo>
                    <a:pt x="30" y="14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50" y="4"/>
                  </a:lnTo>
                  <a:lnTo>
                    <a:pt x="61" y="0"/>
                  </a:lnTo>
                  <a:lnTo>
                    <a:pt x="74" y="0"/>
                  </a:lnTo>
                  <a:lnTo>
                    <a:pt x="86" y="2"/>
                  </a:lnTo>
                  <a:lnTo>
                    <a:pt x="101" y="6"/>
                  </a:lnTo>
                  <a:lnTo>
                    <a:pt x="116" y="12"/>
                  </a:lnTo>
                  <a:lnTo>
                    <a:pt x="132" y="18"/>
                  </a:lnTo>
                  <a:lnTo>
                    <a:pt x="148" y="29"/>
                  </a:lnTo>
                  <a:lnTo>
                    <a:pt x="165" y="39"/>
                  </a:lnTo>
                  <a:lnTo>
                    <a:pt x="183" y="51"/>
                  </a:lnTo>
                  <a:lnTo>
                    <a:pt x="201" y="66"/>
                  </a:lnTo>
                  <a:lnTo>
                    <a:pt x="220" y="82"/>
                  </a:lnTo>
                  <a:lnTo>
                    <a:pt x="240" y="100"/>
                  </a:lnTo>
                  <a:lnTo>
                    <a:pt x="260" y="120"/>
                  </a:lnTo>
                  <a:lnTo>
                    <a:pt x="281" y="140"/>
                  </a:lnTo>
                  <a:lnTo>
                    <a:pt x="302" y="163"/>
                  </a:lnTo>
                  <a:lnTo>
                    <a:pt x="345" y="212"/>
                  </a:lnTo>
                  <a:lnTo>
                    <a:pt x="390" y="266"/>
                  </a:lnTo>
                  <a:lnTo>
                    <a:pt x="435" y="325"/>
                  </a:lnTo>
                  <a:lnTo>
                    <a:pt x="482" y="390"/>
                  </a:lnTo>
                  <a:lnTo>
                    <a:pt x="528" y="458"/>
                  </a:lnTo>
                  <a:lnTo>
                    <a:pt x="575" y="531"/>
                  </a:lnTo>
                  <a:lnTo>
                    <a:pt x="620" y="607"/>
                  </a:lnTo>
                  <a:lnTo>
                    <a:pt x="666" y="688"/>
                  </a:lnTo>
                  <a:lnTo>
                    <a:pt x="666" y="688"/>
                  </a:lnTo>
                  <a:close/>
                </a:path>
              </a:pathLst>
            </a:custGeom>
            <a:solidFill>
              <a:srgbClr val="E26A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77" name="组合 87">
              <a:extLst>
                <a:ext uri="{FF2B5EF4-FFF2-40B4-BE49-F238E27FC236}">
                  <a16:creationId xmlns:a16="http://schemas.microsoft.com/office/drawing/2014/main" id="{F5DF8AF8-301C-AF41-A117-782FC7707280}"/>
                </a:ext>
              </a:extLst>
            </p:cNvPr>
            <p:cNvGrpSpPr/>
            <p:nvPr/>
          </p:nvGrpSpPr>
          <p:grpSpPr>
            <a:xfrm>
              <a:off x="1032433" y="2110340"/>
              <a:ext cx="2530190" cy="2309461"/>
              <a:chOff x="1032433" y="2110340"/>
              <a:chExt cx="2530190" cy="2309461"/>
            </a:xfrm>
          </p:grpSpPr>
          <p:sp>
            <p:nvSpPr>
              <p:cNvPr id="78" name="Freeform 10">
                <a:extLst>
                  <a:ext uri="{FF2B5EF4-FFF2-40B4-BE49-F238E27FC236}">
                    <a16:creationId xmlns:a16="http://schemas.microsoft.com/office/drawing/2014/main" id="{87704163-800E-D148-BB27-37D9705A4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433" y="3788621"/>
                <a:ext cx="377613" cy="432340"/>
              </a:xfrm>
              <a:custGeom>
                <a:avLst/>
                <a:gdLst>
                  <a:gd name="T0" fmla="*/ 173 w 414"/>
                  <a:gd name="T1" fmla="*/ 0 h 474"/>
                  <a:gd name="T2" fmla="*/ 2 w 414"/>
                  <a:gd name="T3" fmla="*/ 95 h 474"/>
                  <a:gd name="T4" fmla="*/ 2 w 414"/>
                  <a:gd name="T5" fmla="*/ 95 h 474"/>
                  <a:gd name="T6" fmla="*/ 1 w 414"/>
                  <a:gd name="T7" fmla="*/ 103 h 474"/>
                  <a:gd name="T8" fmla="*/ 0 w 414"/>
                  <a:gd name="T9" fmla="*/ 113 h 474"/>
                  <a:gd name="T10" fmla="*/ 0 w 414"/>
                  <a:gd name="T11" fmla="*/ 127 h 474"/>
                  <a:gd name="T12" fmla="*/ 1 w 414"/>
                  <a:gd name="T13" fmla="*/ 144 h 474"/>
                  <a:gd name="T14" fmla="*/ 4 w 414"/>
                  <a:gd name="T15" fmla="*/ 165 h 474"/>
                  <a:gd name="T16" fmla="*/ 9 w 414"/>
                  <a:gd name="T17" fmla="*/ 187 h 474"/>
                  <a:gd name="T18" fmla="*/ 17 w 414"/>
                  <a:gd name="T19" fmla="*/ 212 h 474"/>
                  <a:gd name="T20" fmla="*/ 27 w 414"/>
                  <a:gd name="T21" fmla="*/ 240 h 474"/>
                  <a:gd name="T22" fmla="*/ 34 w 414"/>
                  <a:gd name="T23" fmla="*/ 254 h 474"/>
                  <a:gd name="T24" fmla="*/ 41 w 414"/>
                  <a:gd name="T25" fmla="*/ 269 h 474"/>
                  <a:gd name="T26" fmla="*/ 50 w 414"/>
                  <a:gd name="T27" fmla="*/ 285 h 474"/>
                  <a:gd name="T28" fmla="*/ 59 w 414"/>
                  <a:gd name="T29" fmla="*/ 301 h 474"/>
                  <a:gd name="T30" fmla="*/ 70 w 414"/>
                  <a:gd name="T31" fmla="*/ 317 h 474"/>
                  <a:gd name="T32" fmla="*/ 82 w 414"/>
                  <a:gd name="T33" fmla="*/ 334 h 474"/>
                  <a:gd name="T34" fmla="*/ 95 w 414"/>
                  <a:gd name="T35" fmla="*/ 351 h 474"/>
                  <a:gd name="T36" fmla="*/ 110 w 414"/>
                  <a:gd name="T37" fmla="*/ 368 h 474"/>
                  <a:gd name="T38" fmla="*/ 126 w 414"/>
                  <a:gd name="T39" fmla="*/ 385 h 474"/>
                  <a:gd name="T40" fmla="*/ 144 w 414"/>
                  <a:gd name="T41" fmla="*/ 402 h 474"/>
                  <a:gd name="T42" fmla="*/ 162 w 414"/>
                  <a:gd name="T43" fmla="*/ 420 h 474"/>
                  <a:gd name="T44" fmla="*/ 183 w 414"/>
                  <a:gd name="T45" fmla="*/ 438 h 474"/>
                  <a:gd name="T46" fmla="*/ 206 w 414"/>
                  <a:gd name="T47" fmla="*/ 457 h 474"/>
                  <a:gd name="T48" fmla="*/ 229 w 414"/>
                  <a:gd name="T49" fmla="*/ 474 h 474"/>
                  <a:gd name="T50" fmla="*/ 414 w 414"/>
                  <a:gd name="T51" fmla="*/ 373 h 474"/>
                  <a:gd name="T52" fmla="*/ 173 w 414"/>
                  <a:gd name="T53" fmla="*/ 0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4" h="474">
                    <a:moveTo>
                      <a:pt x="173" y="0"/>
                    </a:moveTo>
                    <a:lnTo>
                      <a:pt x="2" y="95"/>
                    </a:lnTo>
                    <a:lnTo>
                      <a:pt x="2" y="95"/>
                    </a:lnTo>
                    <a:lnTo>
                      <a:pt x="1" y="103"/>
                    </a:lnTo>
                    <a:lnTo>
                      <a:pt x="0" y="113"/>
                    </a:lnTo>
                    <a:lnTo>
                      <a:pt x="0" y="127"/>
                    </a:lnTo>
                    <a:lnTo>
                      <a:pt x="1" y="144"/>
                    </a:lnTo>
                    <a:lnTo>
                      <a:pt x="4" y="165"/>
                    </a:lnTo>
                    <a:lnTo>
                      <a:pt x="9" y="187"/>
                    </a:lnTo>
                    <a:lnTo>
                      <a:pt x="17" y="212"/>
                    </a:lnTo>
                    <a:lnTo>
                      <a:pt x="27" y="240"/>
                    </a:lnTo>
                    <a:lnTo>
                      <a:pt x="34" y="254"/>
                    </a:lnTo>
                    <a:lnTo>
                      <a:pt x="41" y="269"/>
                    </a:lnTo>
                    <a:lnTo>
                      <a:pt x="50" y="285"/>
                    </a:lnTo>
                    <a:lnTo>
                      <a:pt x="59" y="301"/>
                    </a:lnTo>
                    <a:lnTo>
                      <a:pt x="70" y="317"/>
                    </a:lnTo>
                    <a:lnTo>
                      <a:pt x="82" y="334"/>
                    </a:lnTo>
                    <a:lnTo>
                      <a:pt x="95" y="351"/>
                    </a:lnTo>
                    <a:lnTo>
                      <a:pt x="110" y="368"/>
                    </a:lnTo>
                    <a:lnTo>
                      <a:pt x="126" y="385"/>
                    </a:lnTo>
                    <a:lnTo>
                      <a:pt x="144" y="402"/>
                    </a:lnTo>
                    <a:lnTo>
                      <a:pt x="162" y="420"/>
                    </a:lnTo>
                    <a:lnTo>
                      <a:pt x="183" y="438"/>
                    </a:lnTo>
                    <a:lnTo>
                      <a:pt x="206" y="457"/>
                    </a:lnTo>
                    <a:lnTo>
                      <a:pt x="229" y="474"/>
                    </a:lnTo>
                    <a:lnTo>
                      <a:pt x="414" y="373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26A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11">
                <a:extLst>
                  <a:ext uri="{FF2B5EF4-FFF2-40B4-BE49-F238E27FC236}">
                    <a16:creationId xmlns:a16="http://schemas.microsoft.com/office/drawing/2014/main" id="{591B0EF9-DB7B-5541-ADB4-D012D0183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433" y="3788621"/>
                <a:ext cx="377613" cy="432340"/>
              </a:xfrm>
              <a:custGeom>
                <a:avLst/>
                <a:gdLst>
                  <a:gd name="T0" fmla="*/ 173 w 414"/>
                  <a:gd name="T1" fmla="*/ 0 h 474"/>
                  <a:gd name="T2" fmla="*/ 2 w 414"/>
                  <a:gd name="T3" fmla="*/ 95 h 474"/>
                  <a:gd name="T4" fmla="*/ 2 w 414"/>
                  <a:gd name="T5" fmla="*/ 95 h 474"/>
                  <a:gd name="T6" fmla="*/ 1 w 414"/>
                  <a:gd name="T7" fmla="*/ 103 h 474"/>
                  <a:gd name="T8" fmla="*/ 0 w 414"/>
                  <a:gd name="T9" fmla="*/ 113 h 474"/>
                  <a:gd name="T10" fmla="*/ 0 w 414"/>
                  <a:gd name="T11" fmla="*/ 127 h 474"/>
                  <a:gd name="T12" fmla="*/ 1 w 414"/>
                  <a:gd name="T13" fmla="*/ 144 h 474"/>
                  <a:gd name="T14" fmla="*/ 4 w 414"/>
                  <a:gd name="T15" fmla="*/ 165 h 474"/>
                  <a:gd name="T16" fmla="*/ 9 w 414"/>
                  <a:gd name="T17" fmla="*/ 187 h 474"/>
                  <a:gd name="T18" fmla="*/ 17 w 414"/>
                  <a:gd name="T19" fmla="*/ 212 h 474"/>
                  <a:gd name="T20" fmla="*/ 27 w 414"/>
                  <a:gd name="T21" fmla="*/ 240 h 474"/>
                  <a:gd name="T22" fmla="*/ 34 w 414"/>
                  <a:gd name="T23" fmla="*/ 254 h 474"/>
                  <a:gd name="T24" fmla="*/ 41 w 414"/>
                  <a:gd name="T25" fmla="*/ 269 h 474"/>
                  <a:gd name="T26" fmla="*/ 50 w 414"/>
                  <a:gd name="T27" fmla="*/ 285 h 474"/>
                  <a:gd name="T28" fmla="*/ 59 w 414"/>
                  <a:gd name="T29" fmla="*/ 301 h 474"/>
                  <a:gd name="T30" fmla="*/ 70 w 414"/>
                  <a:gd name="T31" fmla="*/ 317 h 474"/>
                  <a:gd name="T32" fmla="*/ 82 w 414"/>
                  <a:gd name="T33" fmla="*/ 334 h 474"/>
                  <a:gd name="T34" fmla="*/ 95 w 414"/>
                  <a:gd name="T35" fmla="*/ 351 h 474"/>
                  <a:gd name="T36" fmla="*/ 110 w 414"/>
                  <a:gd name="T37" fmla="*/ 368 h 474"/>
                  <a:gd name="T38" fmla="*/ 126 w 414"/>
                  <a:gd name="T39" fmla="*/ 385 h 474"/>
                  <a:gd name="T40" fmla="*/ 144 w 414"/>
                  <a:gd name="T41" fmla="*/ 402 h 474"/>
                  <a:gd name="T42" fmla="*/ 162 w 414"/>
                  <a:gd name="T43" fmla="*/ 420 h 474"/>
                  <a:gd name="T44" fmla="*/ 183 w 414"/>
                  <a:gd name="T45" fmla="*/ 438 h 474"/>
                  <a:gd name="T46" fmla="*/ 206 w 414"/>
                  <a:gd name="T47" fmla="*/ 457 h 474"/>
                  <a:gd name="T48" fmla="*/ 229 w 414"/>
                  <a:gd name="T49" fmla="*/ 474 h 474"/>
                  <a:gd name="T50" fmla="*/ 414 w 414"/>
                  <a:gd name="T51" fmla="*/ 373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4" h="474">
                    <a:moveTo>
                      <a:pt x="173" y="0"/>
                    </a:moveTo>
                    <a:lnTo>
                      <a:pt x="2" y="95"/>
                    </a:lnTo>
                    <a:lnTo>
                      <a:pt x="2" y="95"/>
                    </a:lnTo>
                    <a:lnTo>
                      <a:pt x="1" y="103"/>
                    </a:lnTo>
                    <a:lnTo>
                      <a:pt x="0" y="113"/>
                    </a:lnTo>
                    <a:lnTo>
                      <a:pt x="0" y="127"/>
                    </a:lnTo>
                    <a:lnTo>
                      <a:pt x="1" y="144"/>
                    </a:lnTo>
                    <a:lnTo>
                      <a:pt x="4" y="165"/>
                    </a:lnTo>
                    <a:lnTo>
                      <a:pt x="9" y="187"/>
                    </a:lnTo>
                    <a:lnTo>
                      <a:pt x="17" y="212"/>
                    </a:lnTo>
                    <a:lnTo>
                      <a:pt x="27" y="240"/>
                    </a:lnTo>
                    <a:lnTo>
                      <a:pt x="34" y="254"/>
                    </a:lnTo>
                    <a:lnTo>
                      <a:pt x="41" y="269"/>
                    </a:lnTo>
                    <a:lnTo>
                      <a:pt x="50" y="285"/>
                    </a:lnTo>
                    <a:lnTo>
                      <a:pt x="59" y="301"/>
                    </a:lnTo>
                    <a:lnTo>
                      <a:pt x="70" y="317"/>
                    </a:lnTo>
                    <a:lnTo>
                      <a:pt x="82" y="334"/>
                    </a:lnTo>
                    <a:lnTo>
                      <a:pt x="95" y="351"/>
                    </a:lnTo>
                    <a:lnTo>
                      <a:pt x="110" y="368"/>
                    </a:lnTo>
                    <a:lnTo>
                      <a:pt x="126" y="385"/>
                    </a:lnTo>
                    <a:lnTo>
                      <a:pt x="144" y="402"/>
                    </a:lnTo>
                    <a:lnTo>
                      <a:pt x="162" y="420"/>
                    </a:lnTo>
                    <a:lnTo>
                      <a:pt x="183" y="438"/>
                    </a:lnTo>
                    <a:lnTo>
                      <a:pt x="206" y="457"/>
                    </a:lnTo>
                    <a:lnTo>
                      <a:pt x="229" y="474"/>
                    </a:lnTo>
                    <a:lnTo>
                      <a:pt x="414" y="37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12">
                <a:extLst>
                  <a:ext uri="{FF2B5EF4-FFF2-40B4-BE49-F238E27FC236}">
                    <a16:creationId xmlns:a16="http://schemas.microsoft.com/office/drawing/2014/main" id="{24CCADBF-C370-2D42-B54E-6880CD9F3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8237" y="3553297"/>
                <a:ext cx="503484" cy="627531"/>
              </a:xfrm>
              <a:custGeom>
                <a:avLst/>
                <a:gdLst>
                  <a:gd name="T0" fmla="*/ 258 w 552"/>
                  <a:gd name="T1" fmla="*/ 0 h 687"/>
                  <a:gd name="T2" fmla="*/ 1 w 552"/>
                  <a:gd name="T3" fmla="*/ 143 h 687"/>
                  <a:gd name="T4" fmla="*/ 1 w 552"/>
                  <a:gd name="T5" fmla="*/ 143 h 687"/>
                  <a:gd name="T6" fmla="*/ 0 w 552"/>
                  <a:gd name="T7" fmla="*/ 160 h 687"/>
                  <a:gd name="T8" fmla="*/ 0 w 552"/>
                  <a:gd name="T9" fmla="*/ 180 h 687"/>
                  <a:gd name="T10" fmla="*/ 1 w 552"/>
                  <a:gd name="T11" fmla="*/ 208 h 687"/>
                  <a:gd name="T12" fmla="*/ 3 w 552"/>
                  <a:gd name="T13" fmla="*/ 240 h 687"/>
                  <a:gd name="T14" fmla="*/ 8 w 552"/>
                  <a:gd name="T15" fmla="*/ 277 h 687"/>
                  <a:gd name="T16" fmla="*/ 11 w 552"/>
                  <a:gd name="T17" fmla="*/ 296 h 687"/>
                  <a:gd name="T18" fmla="*/ 16 w 552"/>
                  <a:gd name="T19" fmla="*/ 318 h 687"/>
                  <a:gd name="T20" fmla="*/ 21 w 552"/>
                  <a:gd name="T21" fmla="*/ 340 h 687"/>
                  <a:gd name="T22" fmla="*/ 27 w 552"/>
                  <a:gd name="T23" fmla="*/ 361 h 687"/>
                  <a:gd name="T24" fmla="*/ 35 w 552"/>
                  <a:gd name="T25" fmla="*/ 384 h 687"/>
                  <a:gd name="T26" fmla="*/ 43 w 552"/>
                  <a:gd name="T27" fmla="*/ 406 h 687"/>
                  <a:gd name="T28" fmla="*/ 53 w 552"/>
                  <a:gd name="T29" fmla="*/ 429 h 687"/>
                  <a:gd name="T30" fmla="*/ 64 w 552"/>
                  <a:gd name="T31" fmla="*/ 452 h 687"/>
                  <a:gd name="T32" fmla="*/ 77 w 552"/>
                  <a:gd name="T33" fmla="*/ 475 h 687"/>
                  <a:gd name="T34" fmla="*/ 91 w 552"/>
                  <a:gd name="T35" fmla="*/ 498 h 687"/>
                  <a:gd name="T36" fmla="*/ 105 w 552"/>
                  <a:gd name="T37" fmla="*/ 519 h 687"/>
                  <a:gd name="T38" fmla="*/ 123 w 552"/>
                  <a:gd name="T39" fmla="*/ 542 h 687"/>
                  <a:gd name="T40" fmla="*/ 142 w 552"/>
                  <a:gd name="T41" fmla="*/ 564 h 687"/>
                  <a:gd name="T42" fmla="*/ 162 w 552"/>
                  <a:gd name="T43" fmla="*/ 584 h 687"/>
                  <a:gd name="T44" fmla="*/ 185 w 552"/>
                  <a:gd name="T45" fmla="*/ 603 h 687"/>
                  <a:gd name="T46" fmla="*/ 210 w 552"/>
                  <a:gd name="T47" fmla="*/ 623 h 687"/>
                  <a:gd name="T48" fmla="*/ 236 w 552"/>
                  <a:gd name="T49" fmla="*/ 641 h 687"/>
                  <a:gd name="T50" fmla="*/ 264 w 552"/>
                  <a:gd name="T51" fmla="*/ 658 h 687"/>
                  <a:gd name="T52" fmla="*/ 295 w 552"/>
                  <a:gd name="T53" fmla="*/ 674 h 687"/>
                  <a:gd name="T54" fmla="*/ 329 w 552"/>
                  <a:gd name="T55" fmla="*/ 687 h 687"/>
                  <a:gd name="T56" fmla="*/ 552 w 552"/>
                  <a:gd name="T57" fmla="*/ 564 h 687"/>
                  <a:gd name="T58" fmla="*/ 258 w 552"/>
                  <a:gd name="T59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52" h="687">
                    <a:moveTo>
                      <a:pt x="258" y="0"/>
                    </a:moveTo>
                    <a:lnTo>
                      <a:pt x="1" y="143"/>
                    </a:lnTo>
                    <a:lnTo>
                      <a:pt x="1" y="143"/>
                    </a:lnTo>
                    <a:lnTo>
                      <a:pt x="0" y="160"/>
                    </a:lnTo>
                    <a:lnTo>
                      <a:pt x="0" y="180"/>
                    </a:lnTo>
                    <a:lnTo>
                      <a:pt x="1" y="208"/>
                    </a:lnTo>
                    <a:lnTo>
                      <a:pt x="3" y="240"/>
                    </a:lnTo>
                    <a:lnTo>
                      <a:pt x="8" y="277"/>
                    </a:lnTo>
                    <a:lnTo>
                      <a:pt x="11" y="296"/>
                    </a:lnTo>
                    <a:lnTo>
                      <a:pt x="16" y="318"/>
                    </a:lnTo>
                    <a:lnTo>
                      <a:pt x="21" y="340"/>
                    </a:lnTo>
                    <a:lnTo>
                      <a:pt x="27" y="361"/>
                    </a:lnTo>
                    <a:lnTo>
                      <a:pt x="35" y="384"/>
                    </a:lnTo>
                    <a:lnTo>
                      <a:pt x="43" y="406"/>
                    </a:lnTo>
                    <a:lnTo>
                      <a:pt x="53" y="429"/>
                    </a:lnTo>
                    <a:lnTo>
                      <a:pt x="64" y="452"/>
                    </a:lnTo>
                    <a:lnTo>
                      <a:pt x="77" y="475"/>
                    </a:lnTo>
                    <a:lnTo>
                      <a:pt x="91" y="498"/>
                    </a:lnTo>
                    <a:lnTo>
                      <a:pt x="105" y="519"/>
                    </a:lnTo>
                    <a:lnTo>
                      <a:pt x="123" y="542"/>
                    </a:lnTo>
                    <a:lnTo>
                      <a:pt x="142" y="564"/>
                    </a:lnTo>
                    <a:lnTo>
                      <a:pt x="162" y="584"/>
                    </a:lnTo>
                    <a:lnTo>
                      <a:pt x="185" y="603"/>
                    </a:lnTo>
                    <a:lnTo>
                      <a:pt x="210" y="623"/>
                    </a:lnTo>
                    <a:lnTo>
                      <a:pt x="236" y="641"/>
                    </a:lnTo>
                    <a:lnTo>
                      <a:pt x="264" y="658"/>
                    </a:lnTo>
                    <a:lnTo>
                      <a:pt x="295" y="674"/>
                    </a:lnTo>
                    <a:lnTo>
                      <a:pt x="329" y="687"/>
                    </a:lnTo>
                    <a:lnTo>
                      <a:pt x="552" y="564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4E8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13">
                <a:extLst>
                  <a:ext uri="{FF2B5EF4-FFF2-40B4-BE49-F238E27FC236}">
                    <a16:creationId xmlns:a16="http://schemas.microsoft.com/office/drawing/2014/main" id="{BA1061BB-52A1-0949-B295-38687D2D9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8237" y="3553297"/>
                <a:ext cx="503484" cy="627531"/>
              </a:xfrm>
              <a:custGeom>
                <a:avLst/>
                <a:gdLst>
                  <a:gd name="T0" fmla="*/ 258 w 552"/>
                  <a:gd name="T1" fmla="*/ 0 h 687"/>
                  <a:gd name="T2" fmla="*/ 1 w 552"/>
                  <a:gd name="T3" fmla="*/ 143 h 687"/>
                  <a:gd name="T4" fmla="*/ 1 w 552"/>
                  <a:gd name="T5" fmla="*/ 143 h 687"/>
                  <a:gd name="T6" fmla="*/ 0 w 552"/>
                  <a:gd name="T7" fmla="*/ 160 h 687"/>
                  <a:gd name="T8" fmla="*/ 0 w 552"/>
                  <a:gd name="T9" fmla="*/ 180 h 687"/>
                  <a:gd name="T10" fmla="*/ 1 w 552"/>
                  <a:gd name="T11" fmla="*/ 208 h 687"/>
                  <a:gd name="T12" fmla="*/ 3 w 552"/>
                  <a:gd name="T13" fmla="*/ 240 h 687"/>
                  <a:gd name="T14" fmla="*/ 8 w 552"/>
                  <a:gd name="T15" fmla="*/ 277 h 687"/>
                  <a:gd name="T16" fmla="*/ 11 w 552"/>
                  <a:gd name="T17" fmla="*/ 296 h 687"/>
                  <a:gd name="T18" fmla="*/ 16 w 552"/>
                  <a:gd name="T19" fmla="*/ 318 h 687"/>
                  <a:gd name="T20" fmla="*/ 21 w 552"/>
                  <a:gd name="T21" fmla="*/ 340 h 687"/>
                  <a:gd name="T22" fmla="*/ 27 w 552"/>
                  <a:gd name="T23" fmla="*/ 361 h 687"/>
                  <a:gd name="T24" fmla="*/ 35 w 552"/>
                  <a:gd name="T25" fmla="*/ 384 h 687"/>
                  <a:gd name="T26" fmla="*/ 43 w 552"/>
                  <a:gd name="T27" fmla="*/ 406 h 687"/>
                  <a:gd name="T28" fmla="*/ 53 w 552"/>
                  <a:gd name="T29" fmla="*/ 429 h 687"/>
                  <a:gd name="T30" fmla="*/ 64 w 552"/>
                  <a:gd name="T31" fmla="*/ 452 h 687"/>
                  <a:gd name="T32" fmla="*/ 77 w 552"/>
                  <a:gd name="T33" fmla="*/ 475 h 687"/>
                  <a:gd name="T34" fmla="*/ 91 w 552"/>
                  <a:gd name="T35" fmla="*/ 498 h 687"/>
                  <a:gd name="T36" fmla="*/ 105 w 552"/>
                  <a:gd name="T37" fmla="*/ 519 h 687"/>
                  <a:gd name="T38" fmla="*/ 123 w 552"/>
                  <a:gd name="T39" fmla="*/ 542 h 687"/>
                  <a:gd name="T40" fmla="*/ 142 w 552"/>
                  <a:gd name="T41" fmla="*/ 564 h 687"/>
                  <a:gd name="T42" fmla="*/ 162 w 552"/>
                  <a:gd name="T43" fmla="*/ 584 h 687"/>
                  <a:gd name="T44" fmla="*/ 185 w 552"/>
                  <a:gd name="T45" fmla="*/ 603 h 687"/>
                  <a:gd name="T46" fmla="*/ 210 w 552"/>
                  <a:gd name="T47" fmla="*/ 623 h 687"/>
                  <a:gd name="T48" fmla="*/ 236 w 552"/>
                  <a:gd name="T49" fmla="*/ 641 h 687"/>
                  <a:gd name="T50" fmla="*/ 264 w 552"/>
                  <a:gd name="T51" fmla="*/ 658 h 687"/>
                  <a:gd name="T52" fmla="*/ 295 w 552"/>
                  <a:gd name="T53" fmla="*/ 674 h 687"/>
                  <a:gd name="T54" fmla="*/ 329 w 552"/>
                  <a:gd name="T55" fmla="*/ 687 h 687"/>
                  <a:gd name="T56" fmla="*/ 552 w 552"/>
                  <a:gd name="T57" fmla="*/ 564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52" h="687">
                    <a:moveTo>
                      <a:pt x="258" y="0"/>
                    </a:moveTo>
                    <a:lnTo>
                      <a:pt x="1" y="143"/>
                    </a:lnTo>
                    <a:lnTo>
                      <a:pt x="1" y="143"/>
                    </a:lnTo>
                    <a:lnTo>
                      <a:pt x="0" y="160"/>
                    </a:lnTo>
                    <a:lnTo>
                      <a:pt x="0" y="180"/>
                    </a:lnTo>
                    <a:lnTo>
                      <a:pt x="1" y="208"/>
                    </a:lnTo>
                    <a:lnTo>
                      <a:pt x="3" y="240"/>
                    </a:lnTo>
                    <a:lnTo>
                      <a:pt x="8" y="277"/>
                    </a:lnTo>
                    <a:lnTo>
                      <a:pt x="11" y="296"/>
                    </a:lnTo>
                    <a:lnTo>
                      <a:pt x="16" y="318"/>
                    </a:lnTo>
                    <a:lnTo>
                      <a:pt x="21" y="340"/>
                    </a:lnTo>
                    <a:lnTo>
                      <a:pt x="27" y="361"/>
                    </a:lnTo>
                    <a:lnTo>
                      <a:pt x="35" y="384"/>
                    </a:lnTo>
                    <a:lnTo>
                      <a:pt x="43" y="406"/>
                    </a:lnTo>
                    <a:lnTo>
                      <a:pt x="53" y="429"/>
                    </a:lnTo>
                    <a:lnTo>
                      <a:pt x="64" y="452"/>
                    </a:lnTo>
                    <a:lnTo>
                      <a:pt x="77" y="475"/>
                    </a:lnTo>
                    <a:lnTo>
                      <a:pt x="91" y="498"/>
                    </a:lnTo>
                    <a:lnTo>
                      <a:pt x="105" y="519"/>
                    </a:lnTo>
                    <a:lnTo>
                      <a:pt x="123" y="542"/>
                    </a:lnTo>
                    <a:lnTo>
                      <a:pt x="142" y="564"/>
                    </a:lnTo>
                    <a:lnTo>
                      <a:pt x="162" y="584"/>
                    </a:lnTo>
                    <a:lnTo>
                      <a:pt x="185" y="603"/>
                    </a:lnTo>
                    <a:lnTo>
                      <a:pt x="210" y="623"/>
                    </a:lnTo>
                    <a:lnTo>
                      <a:pt x="236" y="641"/>
                    </a:lnTo>
                    <a:lnTo>
                      <a:pt x="264" y="658"/>
                    </a:lnTo>
                    <a:lnTo>
                      <a:pt x="295" y="674"/>
                    </a:lnTo>
                    <a:lnTo>
                      <a:pt x="329" y="687"/>
                    </a:lnTo>
                    <a:lnTo>
                      <a:pt x="552" y="5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26F133D0-467A-7249-AE82-2C917E0A4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604" y="2110340"/>
                <a:ext cx="2227370" cy="2013937"/>
              </a:xfrm>
              <a:custGeom>
                <a:avLst/>
                <a:gdLst>
                  <a:gd name="T0" fmla="*/ 1533 w 2442"/>
                  <a:gd name="T1" fmla="*/ 11 h 2208"/>
                  <a:gd name="T2" fmla="*/ 1519 w 2442"/>
                  <a:gd name="T3" fmla="*/ 87 h 2208"/>
                  <a:gd name="T4" fmla="*/ 1488 w 2442"/>
                  <a:gd name="T5" fmla="*/ 186 h 2208"/>
                  <a:gd name="T6" fmla="*/ 1436 w 2442"/>
                  <a:gd name="T7" fmla="*/ 314 h 2208"/>
                  <a:gd name="T8" fmla="*/ 1353 w 2442"/>
                  <a:gd name="T9" fmla="*/ 468 h 2208"/>
                  <a:gd name="T10" fmla="*/ 1256 w 2442"/>
                  <a:gd name="T11" fmla="*/ 610 h 2208"/>
                  <a:gd name="T12" fmla="*/ 1184 w 2442"/>
                  <a:gd name="T13" fmla="*/ 700 h 2208"/>
                  <a:gd name="T14" fmla="*/ 1102 w 2442"/>
                  <a:gd name="T15" fmla="*/ 793 h 2208"/>
                  <a:gd name="T16" fmla="*/ 1007 w 2442"/>
                  <a:gd name="T17" fmla="*/ 887 h 2208"/>
                  <a:gd name="T18" fmla="*/ 899 w 2442"/>
                  <a:gd name="T19" fmla="*/ 984 h 2208"/>
                  <a:gd name="T20" fmla="*/ 778 w 2442"/>
                  <a:gd name="T21" fmla="*/ 1081 h 2208"/>
                  <a:gd name="T22" fmla="*/ 641 w 2442"/>
                  <a:gd name="T23" fmla="*/ 1178 h 2208"/>
                  <a:gd name="T24" fmla="*/ 490 w 2442"/>
                  <a:gd name="T25" fmla="*/ 1275 h 2208"/>
                  <a:gd name="T26" fmla="*/ 322 w 2442"/>
                  <a:gd name="T27" fmla="*/ 1370 h 2208"/>
                  <a:gd name="T28" fmla="*/ 138 w 2442"/>
                  <a:gd name="T29" fmla="*/ 1463 h 2208"/>
                  <a:gd name="T30" fmla="*/ 5 w 2442"/>
                  <a:gd name="T31" fmla="*/ 1524 h 2208"/>
                  <a:gd name="T32" fmla="*/ 0 w 2442"/>
                  <a:gd name="T33" fmla="*/ 1591 h 2208"/>
                  <a:gd name="T34" fmla="*/ 5 w 2442"/>
                  <a:gd name="T35" fmla="*/ 1666 h 2208"/>
                  <a:gd name="T36" fmla="*/ 17 w 2442"/>
                  <a:gd name="T37" fmla="*/ 1735 h 2208"/>
                  <a:gd name="T38" fmla="*/ 41 w 2442"/>
                  <a:gd name="T39" fmla="*/ 1812 h 2208"/>
                  <a:gd name="T40" fmla="*/ 79 w 2442"/>
                  <a:gd name="T41" fmla="*/ 1896 h 2208"/>
                  <a:gd name="T42" fmla="*/ 133 w 2442"/>
                  <a:gd name="T43" fmla="*/ 1983 h 2208"/>
                  <a:gd name="T44" fmla="*/ 208 w 2442"/>
                  <a:gd name="T45" fmla="*/ 2069 h 2208"/>
                  <a:gd name="T46" fmla="*/ 306 w 2442"/>
                  <a:gd name="T47" fmla="*/ 2154 h 2208"/>
                  <a:gd name="T48" fmla="*/ 385 w 2442"/>
                  <a:gd name="T49" fmla="*/ 2208 h 2208"/>
                  <a:gd name="T50" fmla="*/ 520 w 2442"/>
                  <a:gd name="T51" fmla="*/ 2103 h 2208"/>
                  <a:gd name="T52" fmla="*/ 672 w 2442"/>
                  <a:gd name="T53" fmla="*/ 1994 h 2208"/>
                  <a:gd name="T54" fmla="*/ 866 w 2442"/>
                  <a:gd name="T55" fmla="*/ 1866 h 2208"/>
                  <a:gd name="T56" fmla="*/ 1091 w 2442"/>
                  <a:gd name="T57" fmla="*/ 1734 h 2208"/>
                  <a:gd name="T58" fmla="*/ 1296 w 2442"/>
                  <a:gd name="T59" fmla="*/ 1630 h 2208"/>
                  <a:gd name="T60" fmla="*/ 1423 w 2442"/>
                  <a:gd name="T61" fmla="*/ 1575 h 2208"/>
                  <a:gd name="T62" fmla="*/ 1552 w 2442"/>
                  <a:gd name="T63" fmla="*/ 1526 h 2208"/>
                  <a:gd name="T64" fmla="*/ 1680 w 2442"/>
                  <a:gd name="T65" fmla="*/ 1487 h 2208"/>
                  <a:gd name="T66" fmla="*/ 1807 w 2442"/>
                  <a:gd name="T67" fmla="*/ 1459 h 2208"/>
                  <a:gd name="T68" fmla="*/ 1931 w 2442"/>
                  <a:gd name="T69" fmla="*/ 1443 h 2208"/>
                  <a:gd name="T70" fmla="*/ 2053 w 2442"/>
                  <a:gd name="T71" fmla="*/ 1441 h 2208"/>
                  <a:gd name="T72" fmla="*/ 2169 w 2442"/>
                  <a:gd name="T73" fmla="*/ 1455 h 2208"/>
                  <a:gd name="T74" fmla="*/ 2278 w 2442"/>
                  <a:gd name="T75" fmla="*/ 1488 h 2208"/>
                  <a:gd name="T76" fmla="*/ 2379 w 2442"/>
                  <a:gd name="T77" fmla="*/ 1541 h 2208"/>
                  <a:gd name="T78" fmla="*/ 2442 w 2442"/>
                  <a:gd name="T79" fmla="*/ 1587 h 2208"/>
                  <a:gd name="T80" fmla="*/ 2377 w 2442"/>
                  <a:gd name="T81" fmla="*/ 1540 h 2208"/>
                  <a:gd name="T82" fmla="*/ 2277 w 2442"/>
                  <a:gd name="T83" fmla="*/ 1452 h 2208"/>
                  <a:gd name="T84" fmla="*/ 2181 w 2442"/>
                  <a:gd name="T85" fmla="*/ 1354 h 2208"/>
                  <a:gd name="T86" fmla="*/ 2073 w 2442"/>
                  <a:gd name="T87" fmla="*/ 1228 h 2208"/>
                  <a:gd name="T88" fmla="*/ 1961 w 2442"/>
                  <a:gd name="T89" fmla="*/ 1071 h 2208"/>
                  <a:gd name="T90" fmla="*/ 1846 w 2442"/>
                  <a:gd name="T91" fmla="*/ 881 h 2208"/>
                  <a:gd name="T92" fmla="*/ 1737 w 2442"/>
                  <a:gd name="T93" fmla="*/ 659 h 2208"/>
                  <a:gd name="T94" fmla="*/ 1670 w 2442"/>
                  <a:gd name="T95" fmla="*/ 491 h 2208"/>
                  <a:gd name="T96" fmla="*/ 1624 w 2442"/>
                  <a:gd name="T97" fmla="*/ 355 h 2208"/>
                  <a:gd name="T98" fmla="*/ 1582 w 2442"/>
                  <a:gd name="T99" fmla="*/ 210 h 2208"/>
                  <a:gd name="T100" fmla="*/ 1545 w 2442"/>
                  <a:gd name="T101" fmla="*/ 55 h 2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42" h="2208">
                    <a:moveTo>
                      <a:pt x="1535" y="0"/>
                    </a:moveTo>
                    <a:lnTo>
                      <a:pt x="1535" y="0"/>
                    </a:lnTo>
                    <a:lnTo>
                      <a:pt x="1533" y="11"/>
                    </a:lnTo>
                    <a:lnTo>
                      <a:pt x="1528" y="40"/>
                    </a:lnTo>
                    <a:lnTo>
                      <a:pt x="1524" y="62"/>
                    </a:lnTo>
                    <a:lnTo>
                      <a:pt x="1519" y="87"/>
                    </a:lnTo>
                    <a:lnTo>
                      <a:pt x="1511" y="116"/>
                    </a:lnTo>
                    <a:lnTo>
                      <a:pt x="1500" y="149"/>
                    </a:lnTo>
                    <a:lnTo>
                      <a:pt x="1488" y="186"/>
                    </a:lnTo>
                    <a:lnTo>
                      <a:pt x="1473" y="226"/>
                    </a:lnTo>
                    <a:lnTo>
                      <a:pt x="1456" y="269"/>
                    </a:lnTo>
                    <a:lnTo>
                      <a:pt x="1436" y="314"/>
                    </a:lnTo>
                    <a:lnTo>
                      <a:pt x="1412" y="363"/>
                    </a:lnTo>
                    <a:lnTo>
                      <a:pt x="1383" y="414"/>
                    </a:lnTo>
                    <a:lnTo>
                      <a:pt x="1353" y="468"/>
                    </a:lnTo>
                    <a:lnTo>
                      <a:pt x="1317" y="523"/>
                    </a:lnTo>
                    <a:lnTo>
                      <a:pt x="1278" y="580"/>
                    </a:lnTo>
                    <a:lnTo>
                      <a:pt x="1256" y="610"/>
                    </a:lnTo>
                    <a:lnTo>
                      <a:pt x="1233" y="639"/>
                    </a:lnTo>
                    <a:lnTo>
                      <a:pt x="1210" y="669"/>
                    </a:lnTo>
                    <a:lnTo>
                      <a:pt x="1184" y="700"/>
                    </a:lnTo>
                    <a:lnTo>
                      <a:pt x="1158" y="730"/>
                    </a:lnTo>
                    <a:lnTo>
                      <a:pt x="1131" y="761"/>
                    </a:lnTo>
                    <a:lnTo>
                      <a:pt x="1102" y="793"/>
                    </a:lnTo>
                    <a:lnTo>
                      <a:pt x="1072" y="825"/>
                    </a:lnTo>
                    <a:lnTo>
                      <a:pt x="1040" y="855"/>
                    </a:lnTo>
                    <a:lnTo>
                      <a:pt x="1007" y="887"/>
                    </a:lnTo>
                    <a:lnTo>
                      <a:pt x="972" y="920"/>
                    </a:lnTo>
                    <a:lnTo>
                      <a:pt x="937" y="952"/>
                    </a:lnTo>
                    <a:lnTo>
                      <a:pt x="899" y="984"/>
                    </a:lnTo>
                    <a:lnTo>
                      <a:pt x="859" y="1017"/>
                    </a:lnTo>
                    <a:lnTo>
                      <a:pt x="820" y="1048"/>
                    </a:lnTo>
                    <a:lnTo>
                      <a:pt x="778" y="1081"/>
                    </a:lnTo>
                    <a:lnTo>
                      <a:pt x="733" y="1113"/>
                    </a:lnTo>
                    <a:lnTo>
                      <a:pt x="688" y="1146"/>
                    </a:lnTo>
                    <a:lnTo>
                      <a:pt x="641" y="1178"/>
                    </a:lnTo>
                    <a:lnTo>
                      <a:pt x="592" y="1211"/>
                    </a:lnTo>
                    <a:lnTo>
                      <a:pt x="542" y="1243"/>
                    </a:lnTo>
                    <a:lnTo>
                      <a:pt x="490" y="1275"/>
                    </a:lnTo>
                    <a:lnTo>
                      <a:pt x="435" y="1306"/>
                    </a:lnTo>
                    <a:lnTo>
                      <a:pt x="380" y="1338"/>
                    </a:lnTo>
                    <a:lnTo>
                      <a:pt x="322" y="1370"/>
                    </a:lnTo>
                    <a:lnTo>
                      <a:pt x="263" y="1402"/>
                    </a:lnTo>
                    <a:lnTo>
                      <a:pt x="201" y="1433"/>
                    </a:lnTo>
                    <a:lnTo>
                      <a:pt x="138" y="1463"/>
                    </a:lnTo>
                    <a:lnTo>
                      <a:pt x="72" y="1494"/>
                    </a:lnTo>
                    <a:lnTo>
                      <a:pt x="5" y="1524"/>
                    </a:lnTo>
                    <a:lnTo>
                      <a:pt x="5" y="1524"/>
                    </a:lnTo>
                    <a:lnTo>
                      <a:pt x="2" y="1542"/>
                    </a:lnTo>
                    <a:lnTo>
                      <a:pt x="0" y="1563"/>
                    </a:lnTo>
                    <a:lnTo>
                      <a:pt x="0" y="1591"/>
                    </a:lnTo>
                    <a:lnTo>
                      <a:pt x="1" y="1626"/>
                    </a:lnTo>
                    <a:lnTo>
                      <a:pt x="2" y="1645"/>
                    </a:lnTo>
                    <a:lnTo>
                      <a:pt x="5" y="1666"/>
                    </a:lnTo>
                    <a:lnTo>
                      <a:pt x="8" y="1688"/>
                    </a:lnTo>
                    <a:lnTo>
                      <a:pt x="13" y="1711"/>
                    </a:lnTo>
                    <a:lnTo>
                      <a:pt x="17" y="1735"/>
                    </a:lnTo>
                    <a:lnTo>
                      <a:pt x="24" y="1760"/>
                    </a:lnTo>
                    <a:lnTo>
                      <a:pt x="32" y="1786"/>
                    </a:lnTo>
                    <a:lnTo>
                      <a:pt x="41" y="1812"/>
                    </a:lnTo>
                    <a:lnTo>
                      <a:pt x="52" y="1840"/>
                    </a:lnTo>
                    <a:lnTo>
                      <a:pt x="65" y="1868"/>
                    </a:lnTo>
                    <a:lnTo>
                      <a:pt x="79" y="1896"/>
                    </a:lnTo>
                    <a:lnTo>
                      <a:pt x="94" y="1925"/>
                    </a:lnTo>
                    <a:lnTo>
                      <a:pt x="113" y="1953"/>
                    </a:lnTo>
                    <a:lnTo>
                      <a:pt x="133" y="1983"/>
                    </a:lnTo>
                    <a:lnTo>
                      <a:pt x="156" y="2011"/>
                    </a:lnTo>
                    <a:lnTo>
                      <a:pt x="181" y="2041"/>
                    </a:lnTo>
                    <a:lnTo>
                      <a:pt x="208" y="2069"/>
                    </a:lnTo>
                    <a:lnTo>
                      <a:pt x="238" y="2098"/>
                    </a:lnTo>
                    <a:lnTo>
                      <a:pt x="271" y="2126"/>
                    </a:lnTo>
                    <a:lnTo>
                      <a:pt x="306" y="2154"/>
                    </a:lnTo>
                    <a:lnTo>
                      <a:pt x="343" y="2182"/>
                    </a:lnTo>
                    <a:lnTo>
                      <a:pt x="385" y="2208"/>
                    </a:lnTo>
                    <a:lnTo>
                      <a:pt x="385" y="2208"/>
                    </a:lnTo>
                    <a:lnTo>
                      <a:pt x="401" y="2195"/>
                    </a:lnTo>
                    <a:lnTo>
                      <a:pt x="447" y="2159"/>
                    </a:lnTo>
                    <a:lnTo>
                      <a:pt x="520" y="2103"/>
                    </a:lnTo>
                    <a:lnTo>
                      <a:pt x="565" y="2070"/>
                    </a:lnTo>
                    <a:lnTo>
                      <a:pt x="616" y="2034"/>
                    </a:lnTo>
                    <a:lnTo>
                      <a:pt x="672" y="1994"/>
                    </a:lnTo>
                    <a:lnTo>
                      <a:pt x="732" y="1953"/>
                    </a:lnTo>
                    <a:lnTo>
                      <a:pt x="797" y="1910"/>
                    </a:lnTo>
                    <a:lnTo>
                      <a:pt x="866" y="1866"/>
                    </a:lnTo>
                    <a:lnTo>
                      <a:pt x="939" y="1821"/>
                    </a:lnTo>
                    <a:lnTo>
                      <a:pt x="1014" y="1777"/>
                    </a:lnTo>
                    <a:lnTo>
                      <a:pt x="1091" y="1734"/>
                    </a:lnTo>
                    <a:lnTo>
                      <a:pt x="1172" y="1691"/>
                    </a:lnTo>
                    <a:lnTo>
                      <a:pt x="1254" y="1650"/>
                    </a:lnTo>
                    <a:lnTo>
                      <a:pt x="1296" y="1630"/>
                    </a:lnTo>
                    <a:lnTo>
                      <a:pt x="1338" y="1611"/>
                    </a:lnTo>
                    <a:lnTo>
                      <a:pt x="1380" y="1592"/>
                    </a:lnTo>
                    <a:lnTo>
                      <a:pt x="1423" y="1575"/>
                    </a:lnTo>
                    <a:lnTo>
                      <a:pt x="1465" y="1558"/>
                    </a:lnTo>
                    <a:lnTo>
                      <a:pt x="1508" y="1542"/>
                    </a:lnTo>
                    <a:lnTo>
                      <a:pt x="1552" y="1526"/>
                    </a:lnTo>
                    <a:lnTo>
                      <a:pt x="1594" y="1512"/>
                    </a:lnTo>
                    <a:lnTo>
                      <a:pt x="1637" y="1499"/>
                    </a:lnTo>
                    <a:lnTo>
                      <a:pt x="1680" y="1487"/>
                    </a:lnTo>
                    <a:lnTo>
                      <a:pt x="1722" y="1476"/>
                    </a:lnTo>
                    <a:lnTo>
                      <a:pt x="1764" y="1467"/>
                    </a:lnTo>
                    <a:lnTo>
                      <a:pt x="1807" y="1459"/>
                    </a:lnTo>
                    <a:lnTo>
                      <a:pt x="1849" y="1452"/>
                    </a:lnTo>
                    <a:lnTo>
                      <a:pt x="1890" y="1446"/>
                    </a:lnTo>
                    <a:lnTo>
                      <a:pt x="1931" y="1443"/>
                    </a:lnTo>
                    <a:lnTo>
                      <a:pt x="1972" y="1441"/>
                    </a:lnTo>
                    <a:lnTo>
                      <a:pt x="2013" y="1439"/>
                    </a:lnTo>
                    <a:lnTo>
                      <a:pt x="2053" y="1441"/>
                    </a:lnTo>
                    <a:lnTo>
                      <a:pt x="2092" y="1444"/>
                    </a:lnTo>
                    <a:lnTo>
                      <a:pt x="2130" y="1449"/>
                    </a:lnTo>
                    <a:lnTo>
                      <a:pt x="2169" y="1455"/>
                    </a:lnTo>
                    <a:lnTo>
                      <a:pt x="2205" y="1464"/>
                    </a:lnTo>
                    <a:lnTo>
                      <a:pt x="2242" y="1475"/>
                    </a:lnTo>
                    <a:lnTo>
                      <a:pt x="2278" y="1488"/>
                    </a:lnTo>
                    <a:lnTo>
                      <a:pt x="2312" y="1503"/>
                    </a:lnTo>
                    <a:lnTo>
                      <a:pt x="2346" y="1520"/>
                    </a:lnTo>
                    <a:lnTo>
                      <a:pt x="2379" y="1541"/>
                    </a:lnTo>
                    <a:lnTo>
                      <a:pt x="2411" y="1562"/>
                    </a:lnTo>
                    <a:lnTo>
                      <a:pt x="2442" y="1587"/>
                    </a:lnTo>
                    <a:lnTo>
                      <a:pt x="2442" y="1587"/>
                    </a:lnTo>
                    <a:lnTo>
                      <a:pt x="2434" y="1582"/>
                    </a:lnTo>
                    <a:lnTo>
                      <a:pt x="2412" y="1567"/>
                    </a:lnTo>
                    <a:lnTo>
                      <a:pt x="2377" y="1540"/>
                    </a:lnTo>
                    <a:lnTo>
                      <a:pt x="2331" y="1502"/>
                    </a:lnTo>
                    <a:lnTo>
                      <a:pt x="2305" y="1478"/>
                    </a:lnTo>
                    <a:lnTo>
                      <a:pt x="2277" y="1452"/>
                    </a:lnTo>
                    <a:lnTo>
                      <a:pt x="2247" y="1422"/>
                    </a:lnTo>
                    <a:lnTo>
                      <a:pt x="2214" y="1391"/>
                    </a:lnTo>
                    <a:lnTo>
                      <a:pt x="2181" y="1354"/>
                    </a:lnTo>
                    <a:lnTo>
                      <a:pt x="2146" y="1316"/>
                    </a:lnTo>
                    <a:lnTo>
                      <a:pt x="2111" y="1274"/>
                    </a:lnTo>
                    <a:lnTo>
                      <a:pt x="2073" y="1228"/>
                    </a:lnTo>
                    <a:lnTo>
                      <a:pt x="2036" y="1179"/>
                    </a:lnTo>
                    <a:lnTo>
                      <a:pt x="1998" y="1127"/>
                    </a:lnTo>
                    <a:lnTo>
                      <a:pt x="1961" y="1071"/>
                    </a:lnTo>
                    <a:lnTo>
                      <a:pt x="1922" y="1011"/>
                    </a:lnTo>
                    <a:lnTo>
                      <a:pt x="1884" y="948"/>
                    </a:lnTo>
                    <a:lnTo>
                      <a:pt x="1846" y="881"/>
                    </a:lnTo>
                    <a:lnTo>
                      <a:pt x="1810" y="811"/>
                    </a:lnTo>
                    <a:lnTo>
                      <a:pt x="1773" y="737"/>
                    </a:lnTo>
                    <a:lnTo>
                      <a:pt x="1737" y="659"/>
                    </a:lnTo>
                    <a:lnTo>
                      <a:pt x="1703" y="577"/>
                    </a:lnTo>
                    <a:lnTo>
                      <a:pt x="1687" y="535"/>
                    </a:lnTo>
                    <a:lnTo>
                      <a:pt x="1670" y="491"/>
                    </a:lnTo>
                    <a:lnTo>
                      <a:pt x="1654" y="447"/>
                    </a:lnTo>
                    <a:lnTo>
                      <a:pt x="1639" y="402"/>
                    </a:lnTo>
                    <a:lnTo>
                      <a:pt x="1624" y="355"/>
                    </a:lnTo>
                    <a:lnTo>
                      <a:pt x="1610" y="307"/>
                    </a:lnTo>
                    <a:lnTo>
                      <a:pt x="1596" y="258"/>
                    </a:lnTo>
                    <a:lnTo>
                      <a:pt x="1582" y="210"/>
                    </a:lnTo>
                    <a:lnTo>
                      <a:pt x="1569" y="158"/>
                    </a:lnTo>
                    <a:lnTo>
                      <a:pt x="1557" y="107"/>
                    </a:lnTo>
                    <a:lnTo>
                      <a:pt x="1545" y="55"/>
                    </a:lnTo>
                    <a:lnTo>
                      <a:pt x="1535" y="0"/>
                    </a:lnTo>
                    <a:lnTo>
                      <a:pt x="1535" y="0"/>
                    </a:lnTo>
                    <a:close/>
                  </a:path>
                </a:pathLst>
              </a:custGeom>
              <a:solidFill>
                <a:srgbClr val="E26A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1B4766B7-53B0-8944-9507-C1F0677BF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397" y="2186957"/>
                <a:ext cx="755226" cy="1298843"/>
              </a:xfrm>
              <a:custGeom>
                <a:avLst/>
                <a:gdLst>
                  <a:gd name="T0" fmla="*/ 543 w 828"/>
                  <a:gd name="T1" fmla="*/ 640 h 1423"/>
                  <a:gd name="T2" fmla="*/ 619 w 828"/>
                  <a:gd name="T3" fmla="*/ 784 h 1423"/>
                  <a:gd name="T4" fmla="*/ 686 w 828"/>
                  <a:gd name="T5" fmla="*/ 921 h 1423"/>
                  <a:gd name="T6" fmla="*/ 741 w 828"/>
                  <a:gd name="T7" fmla="*/ 1048 h 1423"/>
                  <a:gd name="T8" fmla="*/ 784 w 828"/>
                  <a:gd name="T9" fmla="*/ 1161 h 1423"/>
                  <a:gd name="T10" fmla="*/ 812 w 828"/>
                  <a:gd name="T11" fmla="*/ 1258 h 1423"/>
                  <a:gd name="T12" fmla="*/ 825 w 828"/>
                  <a:gd name="T13" fmla="*/ 1318 h 1423"/>
                  <a:gd name="T14" fmla="*/ 828 w 828"/>
                  <a:gd name="T15" fmla="*/ 1351 h 1423"/>
                  <a:gd name="T16" fmla="*/ 828 w 828"/>
                  <a:gd name="T17" fmla="*/ 1379 h 1423"/>
                  <a:gd name="T18" fmla="*/ 824 w 828"/>
                  <a:gd name="T19" fmla="*/ 1400 h 1423"/>
                  <a:gd name="T20" fmla="*/ 814 w 828"/>
                  <a:gd name="T21" fmla="*/ 1415 h 1423"/>
                  <a:gd name="T22" fmla="*/ 808 w 828"/>
                  <a:gd name="T23" fmla="*/ 1419 h 1423"/>
                  <a:gd name="T24" fmla="*/ 793 w 828"/>
                  <a:gd name="T25" fmla="*/ 1423 h 1423"/>
                  <a:gd name="T26" fmla="*/ 775 w 828"/>
                  <a:gd name="T27" fmla="*/ 1419 h 1423"/>
                  <a:gd name="T28" fmla="*/ 752 w 828"/>
                  <a:gd name="T29" fmla="*/ 1408 h 1423"/>
                  <a:gd name="T30" fmla="*/ 727 w 828"/>
                  <a:gd name="T31" fmla="*/ 1391 h 1423"/>
                  <a:gd name="T32" fmla="*/ 700 w 828"/>
                  <a:gd name="T33" fmla="*/ 1368 h 1423"/>
                  <a:gd name="T34" fmla="*/ 637 w 828"/>
                  <a:gd name="T35" fmla="*/ 1303 h 1423"/>
                  <a:gd name="T36" fmla="*/ 566 w 828"/>
                  <a:gd name="T37" fmla="*/ 1217 h 1423"/>
                  <a:gd name="T38" fmla="*/ 489 w 828"/>
                  <a:gd name="T39" fmla="*/ 1111 h 1423"/>
                  <a:gd name="T40" fmla="*/ 409 w 828"/>
                  <a:gd name="T41" fmla="*/ 990 h 1423"/>
                  <a:gd name="T42" fmla="*/ 327 w 828"/>
                  <a:gd name="T43" fmla="*/ 854 h 1423"/>
                  <a:gd name="T44" fmla="*/ 286 w 828"/>
                  <a:gd name="T45" fmla="*/ 783 h 1423"/>
                  <a:gd name="T46" fmla="*/ 210 w 828"/>
                  <a:gd name="T47" fmla="*/ 638 h 1423"/>
                  <a:gd name="T48" fmla="*/ 143 w 828"/>
                  <a:gd name="T49" fmla="*/ 501 h 1423"/>
                  <a:gd name="T50" fmla="*/ 88 w 828"/>
                  <a:gd name="T51" fmla="*/ 375 h 1423"/>
                  <a:gd name="T52" fmla="*/ 45 w 828"/>
                  <a:gd name="T53" fmla="*/ 261 h 1423"/>
                  <a:gd name="T54" fmla="*/ 17 w 828"/>
                  <a:gd name="T55" fmla="*/ 163 h 1423"/>
                  <a:gd name="T56" fmla="*/ 4 w 828"/>
                  <a:gd name="T57" fmla="*/ 104 h 1423"/>
                  <a:gd name="T58" fmla="*/ 1 w 828"/>
                  <a:gd name="T59" fmla="*/ 70 h 1423"/>
                  <a:gd name="T60" fmla="*/ 1 w 828"/>
                  <a:gd name="T61" fmla="*/ 43 h 1423"/>
                  <a:gd name="T62" fmla="*/ 5 w 828"/>
                  <a:gd name="T63" fmla="*/ 22 h 1423"/>
                  <a:gd name="T64" fmla="*/ 14 w 828"/>
                  <a:gd name="T65" fmla="*/ 8 h 1423"/>
                  <a:gd name="T66" fmla="*/ 20 w 828"/>
                  <a:gd name="T67" fmla="*/ 3 h 1423"/>
                  <a:gd name="T68" fmla="*/ 36 w 828"/>
                  <a:gd name="T69" fmla="*/ 0 h 1423"/>
                  <a:gd name="T70" fmla="*/ 54 w 828"/>
                  <a:gd name="T71" fmla="*/ 3 h 1423"/>
                  <a:gd name="T72" fmla="*/ 77 w 828"/>
                  <a:gd name="T73" fmla="*/ 13 h 1423"/>
                  <a:gd name="T74" fmla="*/ 102 w 828"/>
                  <a:gd name="T75" fmla="*/ 31 h 1423"/>
                  <a:gd name="T76" fmla="*/ 129 w 828"/>
                  <a:gd name="T77" fmla="*/ 54 h 1423"/>
                  <a:gd name="T78" fmla="*/ 192 w 828"/>
                  <a:gd name="T79" fmla="*/ 119 h 1423"/>
                  <a:gd name="T80" fmla="*/ 263 w 828"/>
                  <a:gd name="T81" fmla="*/ 205 h 1423"/>
                  <a:gd name="T82" fmla="*/ 339 w 828"/>
                  <a:gd name="T83" fmla="*/ 311 h 1423"/>
                  <a:gd name="T84" fmla="*/ 420 w 828"/>
                  <a:gd name="T85" fmla="*/ 433 h 1423"/>
                  <a:gd name="T86" fmla="*/ 502 w 828"/>
                  <a:gd name="T87" fmla="*/ 568 h 1423"/>
                  <a:gd name="T88" fmla="*/ 543 w 828"/>
                  <a:gd name="T89" fmla="*/ 640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28" h="1423">
                    <a:moveTo>
                      <a:pt x="543" y="640"/>
                    </a:moveTo>
                    <a:lnTo>
                      <a:pt x="543" y="640"/>
                    </a:lnTo>
                    <a:lnTo>
                      <a:pt x="583" y="712"/>
                    </a:lnTo>
                    <a:lnTo>
                      <a:pt x="619" y="784"/>
                    </a:lnTo>
                    <a:lnTo>
                      <a:pt x="654" y="853"/>
                    </a:lnTo>
                    <a:lnTo>
                      <a:pt x="686" y="921"/>
                    </a:lnTo>
                    <a:lnTo>
                      <a:pt x="714" y="986"/>
                    </a:lnTo>
                    <a:lnTo>
                      <a:pt x="741" y="1048"/>
                    </a:lnTo>
                    <a:lnTo>
                      <a:pt x="763" y="1107"/>
                    </a:lnTo>
                    <a:lnTo>
                      <a:pt x="784" y="1161"/>
                    </a:lnTo>
                    <a:lnTo>
                      <a:pt x="800" y="1212"/>
                    </a:lnTo>
                    <a:lnTo>
                      <a:pt x="812" y="1258"/>
                    </a:lnTo>
                    <a:lnTo>
                      <a:pt x="821" y="1300"/>
                    </a:lnTo>
                    <a:lnTo>
                      <a:pt x="825" y="1318"/>
                    </a:lnTo>
                    <a:lnTo>
                      <a:pt x="827" y="1335"/>
                    </a:lnTo>
                    <a:lnTo>
                      <a:pt x="828" y="1351"/>
                    </a:lnTo>
                    <a:lnTo>
                      <a:pt x="828" y="1366"/>
                    </a:lnTo>
                    <a:lnTo>
                      <a:pt x="828" y="1379"/>
                    </a:lnTo>
                    <a:lnTo>
                      <a:pt x="826" y="1391"/>
                    </a:lnTo>
                    <a:lnTo>
                      <a:pt x="824" y="1400"/>
                    </a:lnTo>
                    <a:lnTo>
                      <a:pt x="819" y="1408"/>
                    </a:lnTo>
                    <a:lnTo>
                      <a:pt x="814" y="1415"/>
                    </a:lnTo>
                    <a:lnTo>
                      <a:pt x="808" y="1419"/>
                    </a:lnTo>
                    <a:lnTo>
                      <a:pt x="808" y="1419"/>
                    </a:lnTo>
                    <a:lnTo>
                      <a:pt x="801" y="1422"/>
                    </a:lnTo>
                    <a:lnTo>
                      <a:pt x="793" y="1423"/>
                    </a:lnTo>
                    <a:lnTo>
                      <a:pt x="784" y="1422"/>
                    </a:lnTo>
                    <a:lnTo>
                      <a:pt x="775" y="1419"/>
                    </a:lnTo>
                    <a:lnTo>
                      <a:pt x="763" y="1415"/>
                    </a:lnTo>
                    <a:lnTo>
                      <a:pt x="752" y="1408"/>
                    </a:lnTo>
                    <a:lnTo>
                      <a:pt x="741" y="1401"/>
                    </a:lnTo>
                    <a:lnTo>
                      <a:pt x="727" y="1391"/>
                    </a:lnTo>
                    <a:lnTo>
                      <a:pt x="713" y="1381"/>
                    </a:lnTo>
                    <a:lnTo>
                      <a:pt x="700" y="1368"/>
                    </a:lnTo>
                    <a:lnTo>
                      <a:pt x="669" y="1339"/>
                    </a:lnTo>
                    <a:lnTo>
                      <a:pt x="637" y="1303"/>
                    </a:lnTo>
                    <a:lnTo>
                      <a:pt x="602" y="1262"/>
                    </a:lnTo>
                    <a:lnTo>
                      <a:pt x="566" y="1217"/>
                    </a:lnTo>
                    <a:lnTo>
                      <a:pt x="528" y="1166"/>
                    </a:lnTo>
                    <a:lnTo>
                      <a:pt x="489" y="1111"/>
                    </a:lnTo>
                    <a:lnTo>
                      <a:pt x="450" y="1052"/>
                    </a:lnTo>
                    <a:lnTo>
                      <a:pt x="409" y="990"/>
                    </a:lnTo>
                    <a:lnTo>
                      <a:pt x="368" y="924"/>
                    </a:lnTo>
                    <a:lnTo>
                      <a:pt x="327" y="854"/>
                    </a:lnTo>
                    <a:lnTo>
                      <a:pt x="286" y="783"/>
                    </a:lnTo>
                    <a:lnTo>
                      <a:pt x="286" y="783"/>
                    </a:lnTo>
                    <a:lnTo>
                      <a:pt x="246" y="710"/>
                    </a:lnTo>
                    <a:lnTo>
                      <a:pt x="210" y="638"/>
                    </a:lnTo>
                    <a:lnTo>
                      <a:pt x="175" y="569"/>
                    </a:lnTo>
                    <a:lnTo>
                      <a:pt x="143" y="501"/>
                    </a:lnTo>
                    <a:lnTo>
                      <a:pt x="114" y="436"/>
                    </a:lnTo>
                    <a:lnTo>
                      <a:pt x="88" y="375"/>
                    </a:lnTo>
                    <a:lnTo>
                      <a:pt x="64" y="316"/>
                    </a:lnTo>
                    <a:lnTo>
                      <a:pt x="45" y="261"/>
                    </a:lnTo>
                    <a:lnTo>
                      <a:pt x="29" y="210"/>
                    </a:lnTo>
                    <a:lnTo>
                      <a:pt x="17" y="163"/>
                    </a:lnTo>
                    <a:lnTo>
                      <a:pt x="6" y="122"/>
                    </a:lnTo>
                    <a:lnTo>
                      <a:pt x="4" y="104"/>
                    </a:lnTo>
                    <a:lnTo>
                      <a:pt x="2" y="86"/>
                    </a:lnTo>
                    <a:lnTo>
                      <a:pt x="1" y="70"/>
                    </a:lnTo>
                    <a:lnTo>
                      <a:pt x="0" y="56"/>
                    </a:lnTo>
                    <a:lnTo>
                      <a:pt x="1" y="43"/>
                    </a:lnTo>
                    <a:lnTo>
                      <a:pt x="3" y="31"/>
                    </a:lnTo>
                    <a:lnTo>
                      <a:pt x="5" y="22"/>
                    </a:lnTo>
                    <a:lnTo>
                      <a:pt x="10" y="14"/>
                    </a:lnTo>
                    <a:lnTo>
                      <a:pt x="14" y="8"/>
                    </a:lnTo>
                    <a:lnTo>
                      <a:pt x="20" y="3"/>
                    </a:lnTo>
                    <a:lnTo>
                      <a:pt x="20" y="3"/>
                    </a:lnTo>
                    <a:lnTo>
                      <a:pt x="28" y="1"/>
                    </a:lnTo>
                    <a:lnTo>
                      <a:pt x="36" y="0"/>
                    </a:lnTo>
                    <a:lnTo>
                      <a:pt x="45" y="1"/>
                    </a:lnTo>
                    <a:lnTo>
                      <a:pt x="54" y="3"/>
                    </a:lnTo>
                    <a:lnTo>
                      <a:pt x="65" y="8"/>
                    </a:lnTo>
                    <a:lnTo>
                      <a:pt x="77" y="13"/>
                    </a:lnTo>
                    <a:lnTo>
                      <a:pt x="88" y="21"/>
                    </a:lnTo>
                    <a:lnTo>
                      <a:pt x="102" y="31"/>
                    </a:lnTo>
                    <a:lnTo>
                      <a:pt x="115" y="42"/>
                    </a:lnTo>
                    <a:lnTo>
                      <a:pt x="129" y="54"/>
                    </a:lnTo>
                    <a:lnTo>
                      <a:pt x="160" y="84"/>
                    </a:lnTo>
                    <a:lnTo>
                      <a:pt x="192" y="119"/>
                    </a:lnTo>
                    <a:lnTo>
                      <a:pt x="227" y="160"/>
                    </a:lnTo>
                    <a:lnTo>
                      <a:pt x="263" y="205"/>
                    </a:lnTo>
                    <a:lnTo>
                      <a:pt x="301" y="256"/>
                    </a:lnTo>
                    <a:lnTo>
                      <a:pt x="339" y="311"/>
                    </a:lnTo>
                    <a:lnTo>
                      <a:pt x="379" y="370"/>
                    </a:lnTo>
                    <a:lnTo>
                      <a:pt x="420" y="433"/>
                    </a:lnTo>
                    <a:lnTo>
                      <a:pt x="461" y="499"/>
                    </a:lnTo>
                    <a:lnTo>
                      <a:pt x="502" y="568"/>
                    </a:lnTo>
                    <a:lnTo>
                      <a:pt x="543" y="640"/>
                    </a:lnTo>
                    <a:lnTo>
                      <a:pt x="543" y="640"/>
                    </a:lnTo>
                    <a:close/>
                  </a:path>
                </a:pathLst>
              </a:custGeom>
              <a:solidFill>
                <a:srgbClr val="6750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33081C61-F6C9-754B-983E-F40BEADFF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964" y="3546000"/>
                <a:ext cx="1041629" cy="873801"/>
              </a:xfrm>
              <a:custGeom>
                <a:avLst/>
                <a:gdLst>
                  <a:gd name="T0" fmla="*/ 0 w 1142"/>
                  <a:gd name="T1" fmla="*/ 607 h 959"/>
                  <a:gd name="T2" fmla="*/ 337 w 1142"/>
                  <a:gd name="T3" fmla="*/ 959 h 959"/>
                  <a:gd name="T4" fmla="*/ 1142 w 1142"/>
                  <a:gd name="T5" fmla="*/ 527 h 959"/>
                  <a:gd name="T6" fmla="*/ 1031 w 1142"/>
                  <a:gd name="T7" fmla="*/ 0 h 959"/>
                  <a:gd name="T8" fmla="*/ 903 w 1142"/>
                  <a:gd name="T9" fmla="*/ 38 h 959"/>
                  <a:gd name="T10" fmla="*/ 1000 w 1142"/>
                  <a:gd name="T11" fmla="*/ 466 h 959"/>
                  <a:gd name="T12" fmla="*/ 411 w 1142"/>
                  <a:gd name="T13" fmla="*/ 793 h 959"/>
                  <a:gd name="T14" fmla="*/ 107 w 1142"/>
                  <a:gd name="T15" fmla="*/ 472 h 959"/>
                  <a:gd name="T16" fmla="*/ 0 w 1142"/>
                  <a:gd name="T17" fmla="*/ 607 h 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2" h="959">
                    <a:moveTo>
                      <a:pt x="0" y="607"/>
                    </a:moveTo>
                    <a:lnTo>
                      <a:pt x="337" y="959"/>
                    </a:lnTo>
                    <a:lnTo>
                      <a:pt x="1142" y="527"/>
                    </a:lnTo>
                    <a:lnTo>
                      <a:pt x="1031" y="0"/>
                    </a:lnTo>
                    <a:lnTo>
                      <a:pt x="903" y="38"/>
                    </a:lnTo>
                    <a:lnTo>
                      <a:pt x="1000" y="466"/>
                    </a:lnTo>
                    <a:lnTo>
                      <a:pt x="411" y="793"/>
                    </a:lnTo>
                    <a:lnTo>
                      <a:pt x="107" y="472"/>
                    </a:lnTo>
                    <a:lnTo>
                      <a:pt x="0" y="607"/>
                    </a:lnTo>
                    <a:close/>
                  </a:path>
                </a:pathLst>
              </a:custGeom>
              <a:solidFill>
                <a:srgbClr val="E26A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18">
                <a:extLst>
                  <a:ext uri="{FF2B5EF4-FFF2-40B4-BE49-F238E27FC236}">
                    <a16:creationId xmlns:a16="http://schemas.microsoft.com/office/drawing/2014/main" id="{49A13E38-C1DF-D843-B1C3-6FD2D9378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964" y="3546000"/>
                <a:ext cx="1041629" cy="873801"/>
              </a:xfrm>
              <a:custGeom>
                <a:avLst/>
                <a:gdLst>
                  <a:gd name="T0" fmla="*/ 0 w 1142"/>
                  <a:gd name="T1" fmla="*/ 607 h 959"/>
                  <a:gd name="T2" fmla="*/ 337 w 1142"/>
                  <a:gd name="T3" fmla="*/ 959 h 959"/>
                  <a:gd name="T4" fmla="*/ 1142 w 1142"/>
                  <a:gd name="T5" fmla="*/ 527 h 959"/>
                  <a:gd name="T6" fmla="*/ 1031 w 1142"/>
                  <a:gd name="T7" fmla="*/ 0 h 959"/>
                  <a:gd name="T8" fmla="*/ 903 w 1142"/>
                  <a:gd name="T9" fmla="*/ 38 h 959"/>
                  <a:gd name="T10" fmla="*/ 1000 w 1142"/>
                  <a:gd name="T11" fmla="*/ 466 h 959"/>
                  <a:gd name="T12" fmla="*/ 411 w 1142"/>
                  <a:gd name="T13" fmla="*/ 793 h 959"/>
                  <a:gd name="T14" fmla="*/ 107 w 1142"/>
                  <a:gd name="T15" fmla="*/ 472 h 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42" h="959">
                    <a:moveTo>
                      <a:pt x="0" y="607"/>
                    </a:moveTo>
                    <a:lnTo>
                      <a:pt x="337" y="959"/>
                    </a:lnTo>
                    <a:lnTo>
                      <a:pt x="1142" y="527"/>
                    </a:lnTo>
                    <a:lnTo>
                      <a:pt x="1031" y="0"/>
                    </a:lnTo>
                    <a:lnTo>
                      <a:pt x="903" y="38"/>
                    </a:lnTo>
                    <a:lnTo>
                      <a:pt x="1000" y="466"/>
                    </a:lnTo>
                    <a:lnTo>
                      <a:pt x="411" y="793"/>
                    </a:lnTo>
                    <a:lnTo>
                      <a:pt x="107" y="47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8FE4158-3BAC-D14C-B0A8-935AEB1B1F79}"/>
              </a:ext>
            </a:extLst>
          </p:cNvPr>
          <p:cNvGrpSpPr/>
          <p:nvPr/>
        </p:nvGrpSpPr>
        <p:grpSpPr>
          <a:xfrm>
            <a:off x="3644111" y="695914"/>
            <a:ext cx="5032308" cy="1567542"/>
            <a:chOff x="3667861" y="695914"/>
            <a:chExt cx="5032308" cy="1567542"/>
          </a:xfrm>
        </p:grpSpPr>
        <p:sp>
          <p:nvSpPr>
            <p:cNvPr id="2" name="直線圖說文字 2 1">
              <a:extLst>
                <a:ext uri="{FF2B5EF4-FFF2-40B4-BE49-F238E27FC236}">
                  <a16:creationId xmlns:a16="http://schemas.microsoft.com/office/drawing/2014/main" id="{3C93718D-BCDA-F042-8D43-92274B1D0558}"/>
                </a:ext>
              </a:extLst>
            </p:cNvPr>
            <p:cNvSpPr/>
            <p:nvPr/>
          </p:nvSpPr>
          <p:spPr>
            <a:xfrm>
              <a:off x="3667861" y="695914"/>
              <a:ext cx="5032308" cy="1567542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202674"/>
                <a:gd name="adj6" fmla="val -29657"/>
              </a:avLst>
            </a:prstGeom>
            <a:solidFill>
              <a:schemeClr val="accent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A8CE276E-0A4D-FC42-BE10-5B1D42783B27}"/>
                </a:ext>
              </a:extLst>
            </p:cNvPr>
            <p:cNvSpPr txBox="1"/>
            <p:nvPr/>
          </p:nvSpPr>
          <p:spPr>
            <a:xfrm>
              <a:off x="4777291" y="1154332"/>
              <a:ext cx="3562875" cy="650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000" dirty="0">
                  <a:latin typeface="AR PChiauHei Extra B5" pitchFamily="82" charset="-120"/>
                  <a:ea typeface="AR PChiauHei Extra B5" pitchFamily="82" charset="-120"/>
                </a:rPr>
                <a:t>鼓勵學生參加全國法規資料庫知識王競賽</a:t>
              </a:r>
            </a:p>
          </p:txBody>
        </p:sp>
        <p:sp>
          <p:nvSpPr>
            <p:cNvPr id="5" name="圓角矩形 4">
              <a:extLst>
                <a:ext uri="{FF2B5EF4-FFF2-40B4-BE49-F238E27FC236}">
                  <a16:creationId xmlns:a16="http://schemas.microsoft.com/office/drawing/2014/main" id="{D9EB9C5A-B9C3-0347-8A17-094D7BB3C579}"/>
                </a:ext>
              </a:extLst>
            </p:cNvPr>
            <p:cNvSpPr/>
            <p:nvPr/>
          </p:nvSpPr>
          <p:spPr>
            <a:xfrm>
              <a:off x="3880063" y="922920"/>
              <a:ext cx="510639" cy="121463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518844FD-E09E-EC4D-9B8E-84299C6B5004}"/>
                </a:ext>
              </a:extLst>
            </p:cNvPr>
            <p:cNvSpPr txBox="1"/>
            <p:nvPr/>
          </p:nvSpPr>
          <p:spPr>
            <a:xfrm>
              <a:off x="3933498" y="937122"/>
              <a:ext cx="403761" cy="1103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dirty="0">
                  <a:latin typeface="AR PChiauHei Extra B5" pitchFamily="82" charset="-120"/>
                  <a:ea typeface="AR PChiauHei Extra B5" pitchFamily="82" charset="-120"/>
                </a:rPr>
                <a:t>學生方面</a:t>
              </a: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54B8260A-AD48-3D43-9DE6-DAA23F79DA65}"/>
              </a:ext>
            </a:extLst>
          </p:cNvPr>
          <p:cNvGrpSpPr/>
          <p:nvPr/>
        </p:nvGrpSpPr>
        <p:grpSpPr>
          <a:xfrm>
            <a:off x="3639160" y="2607078"/>
            <a:ext cx="5049134" cy="1567542"/>
            <a:chOff x="3639160" y="2607078"/>
            <a:chExt cx="5049134" cy="1567542"/>
          </a:xfrm>
        </p:grpSpPr>
        <p:sp>
          <p:nvSpPr>
            <p:cNvPr id="86" name="直線圖說文字 2 85">
              <a:extLst>
                <a:ext uri="{FF2B5EF4-FFF2-40B4-BE49-F238E27FC236}">
                  <a16:creationId xmlns:a16="http://schemas.microsoft.com/office/drawing/2014/main" id="{3DCC4B9B-5EF1-1D40-83A1-E1C3B6599E1B}"/>
                </a:ext>
              </a:extLst>
            </p:cNvPr>
            <p:cNvSpPr/>
            <p:nvPr/>
          </p:nvSpPr>
          <p:spPr>
            <a:xfrm>
              <a:off x="3639160" y="2607078"/>
              <a:ext cx="5049134" cy="1567542"/>
            </a:xfrm>
            <a:prstGeom prst="borderCallout2">
              <a:avLst>
                <a:gd name="adj1" fmla="val 52841"/>
                <a:gd name="adj2" fmla="val -3864"/>
                <a:gd name="adj3" fmla="val 53599"/>
                <a:gd name="adj4" fmla="val -13845"/>
                <a:gd name="adj5" fmla="val 121406"/>
                <a:gd name="adj6" fmla="val -19117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87" name="群組 86">
              <a:extLst>
                <a:ext uri="{FF2B5EF4-FFF2-40B4-BE49-F238E27FC236}">
                  <a16:creationId xmlns:a16="http://schemas.microsoft.com/office/drawing/2014/main" id="{CCDA80EC-B1CB-A643-BB74-23641FD6E866}"/>
                </a:ext>
              </a:extLst>
            </p:cNvPr>
            <p:cNvGrpSpPr/>
            <p:nvPr/>
          </p:nvGrpSpPr>
          <p:grpSpPr>
            <a:xfrm>
              <a:off x="3880061" y="2745424"/>
              <a:ext cx="510639" cy="1249737"/>
              <a:chOff x="3681351" y="2975378"/>
              <a:chExt cx="510639" cy="124973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88" name="圓角矩形 87">
                <a:extLst>
                  <a:ext uri="{FF2B5EF4-FFF2-40B4-BE49-F238E27FC236}">
                    <a16:creationId xmlns:a16="http://schemas.microsoft.com/office/drawing/2014/main" id="{B1998DE2-C197-184B-836A-4D825B65D1DA}"/>
                  </a:ext>
                </a:extLst>
              </p:cNvPr>
              <p:cNvSpPr/>
              <p:nvPr/>
            </p:nvSpPr>
            <p:spPr>
              <a:xfrm>
                <a:off x="3681351" y="2975378"/>
                <a:ext cx="510639" cy="1249737"/>
              </a:xfrm>
              <a:prstGeom prst="round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89" name="文字方塊 88">
                <a:extLst>
                  <a:ext uri="{FF2B5EF4-FFF2-40B4-BE49-F238E27FC236}">
                    <a16:creationId xmlns:a16="http://schemas.microsoft.com/office/drawing/2014/main" id="{5790B8D3-21F8-7348-9BAB-2BFB7643FE64}"/>
                  </a:ext>
                </a:extLst>
              </p:cNvPr>
              <p:cNvSpPr txBox="1"/>
              <p:nvPr/>
            </p:nvSpPr>
            <p:spPr>
              <a:xfrm>
                <a:off x="3734789" y="3000081"/>
                <a:ext cx="403761" cy="1200329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dirty="0">
                    <a:latin typeface="AR PChiauHei Extra B5" pitchFamily="82" charset="-120"/>
                    <a:ea typeface="AR PChiauHei Extra B5" pitchFamily="82" charset="-120"/>
                  </a:rPr>
                  <a:t>教師方面</a:t>
                </a:r>
              </a:p>
            </p:txBody>
          </p:sp>
        </p:grpSp>
        <p:sp>
          <p:nvSpPr>
            <p:cNvPr id="91" name="文字方塊 90">
              <a:extLst>
                <a:ext uri="{FF2B5EF4-FFF2-40B4-BE49-F238E27FC236}">
                  <a16:creationId xmlns:a16="http://schemas.microsoft.com/office/drawing/2014/main" id="{AA6EFAE3-DF00-1C45-8C91-B440438CB23A}"/>
                </a:ext>
              </a:extLst>
            </p:cNvPr>
            <p:cNvSpPr txBox="1"/>
            <p:nvPr/>
          </p:nvSpPr>
          <p:spPr>
            <a:xfrm>
              <a:off x="4753300" y="2770127"/>
              <a:ext cx="1950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zh-TW" altLang="en-US" sz="2000" dirty="0">
                  <a:latin typeface="AR PChiauHei Extra B5" pitchFamily="82" charset="-120"/>
                  <a:ea typeface="AR PChiauHei Extra B5" pitchFamily="82" charset="-120"/>
                </a:rPr>
                <a:t>跨領域共備</a:t>
              </a:r>
            </a:p>
          </p:txBody>
        </p:sp>
        <p:sp>
          <p:nvSpPr>
            <p:cNvPr id="92" name="文字方塊 91">
              <a:extLst>
                <a:ext uri="{FF2B5EF4-FFF2-40B4-BE49-F238E27FC236}">
                  <a16:creationId xmlns:a16="http://schemas.microsoft.com/office/drawing/2014/main" id="{A2A606F8-0856-5043-90E0-932344F66C3A}"/>
                </a:ext>
              </a:extLst>
            </p:cNvPr>
            <p:cNvSpPr txBox="1"/>
            <p:nvPr/>
          </p:nvSpPr>
          <p:spPr>
            <a:xfrm>
              <a:off x="4753300" y="3190794"/>
              <a:ext cx="35231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zh-TW" altLang="en-US" sz="2000" dirty="0">
                  <a:latin typeface="AR PChiauHei Extra B5" pitchFamily="82" charset="-120"/>
                  <a:ea typeface="AR PChiauHei Extra B5" pitchFamily="82" charset="-120"/>
                </a:rPr>
                <a:t>將法規資料庫融入各課程</a:t>
              </a:r>
            </a:p>
          </p:txBody>
        </p:sp>
        <p:sp>
          <p:nvSpPr>
            <p:cNvPr id="93" name="文字方塊 92">
              <a:extLst>
                <a:ext uri="{FF2B5EF4-FFF2-40B4-BE49-F238E27FC236}">
                  <a16:creationId xmlns:a16="http://schemas.microsoft.com/office/drawing/2014/main" id="{5EEE6C96-1FB0-E845-B907-9755AE5F7F3A}"/>
                </a:ext>
              </a:extLst>
            </p:cNvPr>
            <p:cNvSpPr txBox="1"/>
            <p:nvPr/>
          </p:nvSpPr>
          <p:spPr>
            <a:xfrm>
              <a:off x="4753300" y="3639735"/>
              <a:ext cx="35231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zh-TW" altLang="en-US" sz="2000" dirty="0">
                  <a:latin typeface="AR PChiauHei Extra B5" pitchFamily="82" charset="-120"/>
                  <a:ea typeface="AR PChiauHei Extra B5" pitchFamily="82" charset="-120"/>
                </a:rPr>
                <a:t>促進教師專業發展</a:t>
              </a: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E1C68A4-5578-2A47-8A6D-DE2113C2E8BA}"/>
              </a:ext>
            </a:extLst>
          </p:cNvPr>
          <p:cNvGrpSpPr/>
          <p:nvPr/>
        </p:nvGrpSpPr>
        <p:grpSpPr>
          <a:xfrm>
            <a:off x="3639160" y="4516748"/>
            <a:ext cx="5049134" cy="1567542"/>
            <a:chOff x="3639160" y="4516748"/>
            <a:chExt cx="5049134" cy="1567542"/>
          </a:xfrm>
        </p:grpSpPr>
        <p:sp>
          <p:nvSpPr>
            <p:cNvPr id="94" name="直線圖說文字 2 93">
              <a:extLst>
                <a:ext uri="{FF2B5EF4-FFF2-40B4-BE49-F238E27FC236}">
                  <a16:creationId xmlns:a16="http://schemas.microsoft.com/office/drawing/2014/main" id="{0C9D1A77-4D0E-6C4D-9689-45B5B87A043C}"/>
                </a:ext>
              </a:extLst>
            </p:cNvPr>
            <p:cNvSpPr/>
            <p:nvPr/>
          </p:nvSpPr>
          <p:spPr>
            <a:xfrm>
              <a:off x="3639160" y="4516748"/>
              <a:ext cx="5049134" cy="1567542"/>
            </a:xfrm>
            <a:prstGeom prst="borderCallout2">
              <a:avLst>
                <a:gd name="adj1" fmla="val 28598"/>
                <a:gd name="adj2" fmla="val -1042"/>
                <a:gd name="adj3" fmla="val 28598"/>
                <a:gd name="adj4" fmla="val -6789"/>
                <a:gd name="adj5" fmla="val 41860"/>
                <a:gd name="adj6" fmla="val -13473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95" name="群組 94">
              <a:extLst>
                <a:ext uri="{FF2B5EF4-FFF2-40B4-BE49-F238E27FC236}">
                  <a16:creationId xmlns:a16="http://schemas.microsoft.com/office/drawing/2014/main" id="{79AC0C72-C4A0-C24A-B3F6-795EFFD415EC}"/>
                </a:ext>
              </a:extLst>
            </p:cNvPr>
            <p:cNvGrpSpPr/>
            <p:nvPr/>
          </p:nvGrpSpPr>
          <p:grpSpPr>
            <a:xfrm>
              <a:off x="3880061" y="4675650"/>
              <a:ext cx="510639" cy="1249737"/>
              <a:chOff x="3681351" y="2975378"/>
              <a:chExt cx="510639" cy="1249737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96" name="圓角矩形 95">
                <a:extLst>
                  <a:ext uri="{FF2B5EF4-FFF2-40B4-BE49-F238E27FC236}">
                    <a16:creationId xmlns:a16="http://schemas.microsoft.com/office/drawing/2014/main" id="{4AA5FEF8-6776-5645-9F6B-37189CC0269D}"/>
                  </a:ext>
                </a:extLst>
              </p:cNvPr>
              <p:cNvSpPr/>
              <p:nvPr/>
            </p:nvSpPr>
            <p:spPr>
              <a:xfrm>
                <a:off x="3681351" y="2975378"/>
                <a:ext cx="510639" cy="1249737"/>
              </a:xfrm>
              <a:prstGeom prst="roundRect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97" name="文字方塊 96">
                <a:extLst>
                  <a:ext uri="{FF2B5EF4-FFF2-40B4-BE49-F238E27FC236}">
                    <a16:creationId xmlns:a16="http://schemas.microsoft.com/office/drawing/2014/main" id="{9D909539-353F-B14C-AC51-657ACCA903FF}"/>
                  </a:ext>
                </a:extLst>
              </p:cNvPr>
              <p:cNvSpPr txBox="1"/>
              <p:nvPr/>
            </p:nvSpPr>
            <p:spPr>
              <a:xfrm>
                <a:off x="3734789" y="3000081"/>
                <a:ext cx="403761" cy="1200329"/>
              </a:xfrm>
              <a:prstGeom prst="rect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dirty="0">
                    <a:latin typeface="AR PChiauHei Extra B5" pitchFamily="82" charset="-120"/>
                    <a:ea typeface="AR PChiauHei Extra B5" pitchFamily="82" charset="-120"/>
                  </a:rPr>
                  <a:t>學校方面</a:t>
                </a:r>
              </a:p>
            </p:txBody>
          </p:sp>
        </p:grpSp>
        <p:sp>
          <p:nvSpPr>
            <p:cNvPr id="98" name="文字方塊 97">
              <a:extLst>
                <a:ext uri="{FF2B5EF4-FFF2-40B4-BE49-F238E27FC236}">
                  <a16:creationId xmlns:a16="http://schemas.microsoft.com/office/drawing/2014/main" id="{B5187FE5-BA78-0040-B741-F8F53514089C}"/>
                </a:ext>
              </a:extLst>
            </p:cNvPr>
            <p:cNvSpPr txBox="1"/>
            <p:nvPr/>
          </p:nvSpPr>
          <p:spPr>
            <a:xfrm>
              <a:off x="4777291" y="4675650"/>
              <a:ext cx="31544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zh-TW" altLang="en-US" sz="2000" dirty="0">
                  <a:latin typeface="AR PChiauHei Extra B5" pitchFamily="82" charset="-120"/>
                  <a:ea typeface="AR PChiauHei Extra B5" pitchFamily="82" charset="-120"/>
                </a:rPr>
                <a:t>利用班週會進行宣傳</a:t>
              </a:r>
            </a:p>
          </p:txBody>
        </p:sp>
        <p:sp>
          <p:nvSpPr>
            <p:cNvPr id="102" name="文字方塊 101">
              <a:extLst>
                <a:ext uri="{FF2B5EF4-FFF2-40B4-BE49-F238E27FC236}">
                  <a16:creationId xmlns:a16="http://schemas.microsoft.com/office/drawing/2014/main" id="{9AEBC3C7-3E1B-8648-83A0-1732776A9641}"/>
                </a:ext>
              </a:extLst>
            </p:cNvPr>
            <p:cNvSpPr txBox="1"/>
            <p:nvPr/>
          </p:nvSpPr>
          <p:spPr>
            <a:xfrm>
              <a:off x="4777291" y="5100462"/>
              <a:ext cx="31544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zh-TW" altLang="en-US" sz="2000" dirty="0">
                  <a:latin typeface="AR PChiauHei Extra B5" pitchFamily="82" charset="-120"/>
                  <a:ea typeface="AR PChiauHei Extra B5" pitchFamily="82" charset="-120"/>
                </a:rPr>
                <a:t>舉辦校內法律常識測驗</a:t>
              </a:r>
            </a:p>
          </p:txBody>
        </p:sp>
        <p:sp>
          <p:nvSpPr>
            <p:cNvPr id="103" name="文字方塊 102">
              <a:extLst>
                <a:ext uri="{FF2B5EF4-FFF2-40B4-BE49-F238E27FC236}">
                  <a16:creationId xmlns:a16="http://schemas.microsoft.com/office/drawing/2014/main" id="{56B3EBD5-A046-2740-A0CF-8068001C2596}"/>
                </a:ext>
              </a:extLst>
            </p:cNvPr>
            <p:cNvSpPr txBox="1"/>
            <p:nvPr/>
          </p:nvSpPr>
          <p:spPr>
            <a:xfrm>
              <a:off x="4777291" y="5511045"/>
              <a:ext cx="31544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zh-TW" altLang="en-US" sz="2000" dirty="0">
                  <a:latin typeface="AR PChiauHei Extra B5" pitchFamily="82" charset="-120"/>
                  <a:ea typeface="AR PChiauHei Extra B5" pitchFamily="82" charset="-120"/>
                </a:rPr>
                <a:t>邀請學長姐回校分享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6920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接连接符 13"/>
          <p:cNvCxnSpPr/>
          <p:nvPr/>
        </p:nvCxnSpPr>
        <p:spPr>
          <a:xfrm>
            <a:off x="4185413" y="3100919"/>
            <a:ext cx="7560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14"/>
          <p:cNvCxnSpPr/>
          <p:nvPr/>
        </p:nvCxnSpPr>
        <p:spPr>
          <a:xfrm>
            <a:off x="4185413" y="3568970"/>
            <a:ext cx="7560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1792652" y="1837014"/>
            <a:ext cx="16799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700" b="1" dirty="0">
                <a:solidFill>
                  <a:srgbClr val="354B5E"/>
                </a:solidFill>
                <a:latin typeface="微軟正黑體"/>
                <a:ea typeface="微軟正黑體"/>
                <a:cs typeface="微軟正黑體"/>
              </a:rPr>
              <a:t>自主行動</a:t>
            </a:r>
            <a:endParaRPr lang="en-US" altLang="zh-CN" sz="1500" b="1" dirty="0">
              <a:solidFill>
                <a:srgbClr val="354B5E"/>
              </a:solidFill>
              <a:latin typeface="微軟正黑體"/>
              <a:ea typeface="微軟正黑體"/>
              <a:cs typeface="微軟正黑體"/>
            </a:endParaRPr>
          </a:p>
        </p:txBody>
      </p:sp>
      <p:cxnSp>
        <p:nvCxnSpPr>
          <p:cNvPr id="30" name="直接连接符 23"/>
          <p:cNvCxnSpPr/>
          <p:nvPr/>
        </p:nvCxnSpPr>
        <p:spPr>
          <a:xfrm flipV="1">
            <a:off x="4533310" y="3704995"/>
            <a:ext cx="0" cy="132761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3691774" y="5074677"/>
            <a:ext cx="17433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7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社會參與</a:t>
            </a:r>
            <a:endParaRPr lang="en-US" altLang="zh-CN" sz="27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7" name="组合 30"/>
          <p:cNvGrpSpPr/>
          <p:nvPr/>
        </p:nvGrpSpPr>
        <p:grpSpPr>
          <a:xfrm flipH="1">
            <a:off x="4998327" y="2332622"/>
            <a:ext cx="2160240" cy="775829"/>
            <a:chOff x="755576" y="1779662"/>
            <a:chExt cx="2880320" cy="360040"/>
          </a:xfrm>
        </p:grpSpPr>
        <p:cxnSp>
          <p:nvCxnSpPr>
            <p:cNvPr id="54" name="直接连接符 34"/>
            <p:cNvCxnSpPr/>
            <p:nvPr/>
          </p:nvCxnSpPr>
          <p:spPr>
            <a:xfrm>
              <a:off x="755576" y="1779662"/>
              <a:ext cx="1957772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35"/>
            <p:cNvCxnSpPr/>
            <p:nvPr/>
          </p:nvCxnSpPr>
          <p:spPr>
            <a:xfrm>
              <a:off x="2713348" y="1779662"/>
              <a:ext cx="922548" cy="36004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矩形 55"/>
          <p:cNvSpPr/>
          <p:nvPr/>
        </p:nvSpPr>
        <p:spPr>
          <a:xfrm>
            <a:off x="5484382" y="1835458"/>
            <a:ext cx="16799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2700" b="1" dirty="0">
                <a:solidFill>
                  <a:schemeClr val="accent6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溝通互動</a:t>
            </a:r>
            <a:endParaRPr lang="en-US" altLang="zh-CN" sz="2700" b="1" dirty="0">
              <a:solidFill>
                <a:schemeClr val="accent6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663195" y="3087649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E562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終身學習</a:t>
            </a:r>
          </a:p>
        </p:txBody>
      </p:sp>
      <p:sp>
        <p:nvSpPr>
          <p:cNvPr id="25" name="椭圆 3"/>
          <p:cNvSpPr/>
          <p:nvPr/>
        </p:nvSpPr>
        <p:spPr>
          <a:xfrm>
            <a:off x="3517706" y="2386360"/>
            <a:ext cx="2014714" cy="1941077"/>
          </a:xfrm>
          <a:prstGeom prst="ellipse">
            <a:avLst/>
          </a:prstGeom>
          <a:noFill/>
          <a:ln w="38100" cmpd="sng">
            <a:solidFill>
              <a:srgbClr val="3E3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9" name="矩形 28"/>
          <p:cNvSpPr/>
          <p:nvPr/>
        </p:nvSpPr>
        <p:spPr>
          <a:xfrm rot="20496330">
            <a:off x="3388317" y="2248024"/>
            <a:ext cx="2273059" cy="2200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空心弧 4"/>
          <p:cNvSpPr/>
          <p:nvPr/>
        </p:nvSpPr>
        <p:spPr>
          <a:xfrm rot="20496330">
            <a:off x="3414858" y="2325515"/>
            <a:ext cx="2227371" cy="2212312"/>
          </a:xfrm>
          <a:prstGeom prst="blockArc">
            <a:avLst>
              <a:gd name="adj1" fmla="val 11075986"/>
              <a:gd name="adj2" fmla="val 16239191"/>
              <a:gd name="adj3" fmla="val 7609"/>
            </a:avLst>
          </a:prstGeom>
          <a:solidFill>
            <a:schemeClr val="tx2">
              <a:lumMod val="75000"/>
            </a:schemeClr>
          </a:solidFill>
          <a:ln w="571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919986" y="2347138"/>
            <a:ext cx="2211902" cy="769052"/>
            <a:chOff x="941623" y="1986517"/>
            <a:chExt cx="2949203" cy="1025402"/>
          </a:xfrm>
        </p:grpSpPr>
        <p:cxnSp>
          <p:nvCxnSpPr>
            <p:cNvPr id="31" name="直接连接符 6"/>
            <p:cNvCxnSpPr/>
            <p:nvPr/>
          </p:nvCxnSpPr>
          <p:spPr>
            <a:xfrm flipH="1" flipV="1">
              <a:off x="2899395" y="1992817"/>
              <a:ext cx="991431" cy="1019102"/>
            </a:xfrm>
            <a:prstGeom prst="line">
              <a:avLst/>
            </a:prstGeom>
            <a:ln>
              <a:solidFill>
                <a:srgbClr val="6363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25"/>
            <p:cNvCxnSpPr/>
            <p:nvPr/>
          </p:nvCxnSpPr>
          <p:spPr>
            <a:xfrm>
              <a:off x="941623" y="1986517"/>
              <a:ext cx="1957772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字方塊 1"/>
          <p:cNvSpPr txBox="1"/>
          <p:nvPr/>
        </p:nvSpPr>
        <p:spPr>
          <a:xfrm>
            <a:off x="691584" y="2487019"/>
            <a:ext cx="2632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400" b="1" dirty="0">
                <a:solidFill>
                  <a:schemeClr val="tx2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系統思考與解決問題</a:t>
            </a:r>
            <a:endParaRPr kumimoji="1" lang="en-US" altLang="zh-TW" sz="2400" b="1" dirty="0">
              <a:solidFill>
                <a:schemeClr val="tx2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400" b="1" dirty="0">
                <a:solidFill>
                  <a:schemeClr val="tx2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規劃執行與創新應變</a:t>
            </a:r>
            <a:endParaRPr kumimoji="1" lang="en-US" altLang="zh-TW" sz="2400" b="1" dirty="0">
              <a:solidFill>
                <a:schemeClr val="tx2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858572" y="2530225"/>
            <a:ext cx="2697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400" b="1" dirty="0">
                <a:solidFill>
                  <a:schemeClr val="accent6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科技資訊與媒體素養</a:t>
            </a:r>
            <a:endParaRPr kumimoji="1" lang="en-US" altLang="zh-TW" sz="2400" b="1" dirty="0">
              <a:solidFill>
                <a:schemeClr val="accent6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400" b="1" dirty="0">
                <a:solidFill>
                  <a:schemeClr val="accent6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符號運用與溝通表達</a:t>
            </a:r>
          </a:p>
        </p:txBody>
      </p:sp>
      <p:sp>
        <p:nvSpPr>
          <p:cNvPr id="26" name="空心弧 4">
            <a:extLst>
              <a:ext uri="{FF2B5EF4-FFF2-40B4-BE49-F238E27FC236}">
                <a16:creationId xmlns:a16="http://schemas.microsoft.com/office/drawing/2014/main" id="{B5D90547-2E96-7247-803A-0873D7A433E1}"/>
              </a:ext>
            </a:extLst>
          </p:cNvPr>
          <p:cNvSpPr/>
          <p:nvPr/>
        </p:nvSpPr>
        <p:spPr>
          <a:xfrm rot="6371349">
            <a:off x="3390710" y="2297034"/>
            <a:ext cx="2227371" cy="2212312"/>
          </a:xfrm>
          <a:prstGeom prst="blockArc">
            <a:avLst>
              <a:gd name="adj1" fmla="val 11075986"/>
              <a:gd name="adj2" fmla="val 16239191"/>
              <a:gd name="adj3" fmla="val 7609"/>
            </a:avLst>
          </a:prstGeom>
          <a:solidFill>
            <a:schemeClr val="accent6">
              <a:lumMod val="75000"/>
            </a:schemeClr>
          </a:solidFill>
          <a:ln w="571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27" name="空心弧 4">
            <a:extLst>
              <a:ext uri="{FF2B5EF4-FFF2-40B4-BE49-F238E27FC236}">
                <a16:creationId xmlns:a16="http://schemas.microsoft.com/office/drawing/2014/main" id="{FC649DAA-B380-C947-A229-46AAD37270A0}"/>
              </a:ext>
            </a:extLst>
          </p:cNvPr>
          <p:cNvSpPr/>
          <p:nvPr/>
        </p:nvSpPr>
        <p:spPr>
          <a:xfrm rot="13075019">
            <a:off x="3364784" y="2197357"/>
            <a:ext cx="2227371" cy="2212312"/>
          </a:xfrm>
          <a:prstGeom prst="blockArc">
            <a:avLst>
              <a:gd name="adj1" fmla="val 11313885"/>
              <a:gd name="adj2" fmla="val 16239191"/>
              <a:gd name="adj3" fmla="val 7609"/>
            </a:avLst>
          </a:prstGeom>
          <a:solidFill>
            <a:schemeClr val="accent2">
              <a:lumMod val="75000"/>
            </a:schemeClr>
          </a:solidFill>
          <a:ln w="571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E7CBF057-627A-C543-A890-75F908A29D2C}"/>
              </a:ext>
            </a:extLst>
          </p:cNvPr>
          <p:cNvSpPr txBox="1"/>
          <p:nvPr/>
        </p:nvSpPr>
        <p:spPr>
          <a:xfrm>
            <a:off x="5421629" y="4945550"/>
            <a:ext cx="3426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多元文化與國際理解</a:t>
            </a:r>
            <a:endParaRPr kumimoji="1" lang="en-US" altLang="zh-TW" sz="2400" b="1" dirty="0">
              <a:solidFill>
                <a:schemeClr val="accent2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人際關係與團隊合作</a:t>
            </a:r>
            <a:endParaRPr kumimoji="1" lang="en-US" altLang="zh-TW" sz="2400" b="1" dirty="0">
              <a:solidFill>
                <a:schemeClr val="accent2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道德實踐與公民意識</a:t>
            </a:r>
          </a:p>
        </p:txBody>
      </p:sp>
      <p:sp>
        <p:nvSpPr>
          <p:cNvPr id="33" name="標題 1">
            <a:extLst>
              <a:ext uri="{FF2B5EF4-FFF2-40B4-BE49-F238E27FC236}">
                <a16:creationId xmlns:a16="http://schemas.microsoft.com/office/drawing/2014/main" id="{79A7AEFC-C027-EF45-A46A-A6BD8351A6D9}"/>
              </a:ext>
            </a:extLst>
          </p:cNvPr>
          <p:cNvSpPr txBox="1">
            <a:spLocks/>
          </p:cNvSpPr>
          <p:nvPr/>
        </p:nvSpPr>
        <p:spPr>
          <a:xfrm>
            <a:off x="443831" y="100846"/>
            <a:ext cx="5161321" cy="80787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lang="zh-TW" altLang="en-US" sz="4400" kern="1200" dirty="0" smtClean="0">
                <a:solidFill>
                  <a:schemeClr val="tx1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  <a:cs typeface="+mj-cs"/>
              </a:defRPr>
            </a:lvl1pPr>
          </a:lstStyle>
          <a:p>
            <a:pPr algn="l"/>
            <a:r>
              <a:rPr lang="zh-TW" altLang="en-US" sz="4800" dirty="0"/>
              <a:t>核心素養</a:t>
            </a:r>
          </a:p>
        </p:txBody>
      </p:sp>
    </p:spTree>
    <p:extLst>
      <p:ext uri="{BB962C8B-B14F-4D97-AF65-F5344CB8AC3E}">
        <p14:creationId xmlns:p14="http://schemas.microsoft.com/office/powerpoint/2010/main" val="4038725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1" nodeType="withEffect">
                                  <p:stCondLst>
                                    <p:cond delay="259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41" grpId="0"/>
      <p:bldP spid="41" grpId="1"/>
      <p:bldP spid="56" grpId="0"/>
      <p:bldP spid="56" grpId="1"/>
      <p:bldP spid="25" grpId="0" animBg="1"/>
      <p:bldP spid="2" grpId="0"/>
      <p:bldP spid="24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901336" y="4133414"/>
            <a:ext cx="5618317" cy="323740"/>
            <a:chOff x="566555" y="877035"/>
            <a:chExt cx="2340260" cy="164545"/>
          </a:xfrm>
        </p:grpSpPr>
        <p:sp>
          <p:nvSpPr>
            <p:cNvPr id="20" name="矩形 19"/>
            <p:cNvSpPr/>
            <p:nvPr/>
          </p:nvSpPr>
          <p:spPr>
            <a:xfrm>
              <a:off x="566555" y="877035"/>
              <a:ext cx="585065" cy="164545"/>
            </a:xfrm>
            <a:prstGeom prst="rect">
              <a:avLst/>
            </a:prstGeom>
            <a:solidFill>
              <a:srgbClr val="354B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151620" y="877035"/>
              <a:ext cx="585065" cy="164545"/>
            </a:xfrm>
            <a:prstGeom prst="rect">
              <a:avLst/>
            </a:prstGeom>
            <a:solidFill>
              <a:srgbClr val="E8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736685" y="877035"/>
              <a:ext cx="585065" cy="164545"/>
            </a:xfrm>
            <a:prstGeom prst="rect">
              <a:avLst/>
            </a:prstGeom>
            <a:solidFill>
              <a:srgbClr val="7F5F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2321750" y="877035"/>
              <a:ext cx="585065" cy="164545"/>
            </a:xfrm>
            <a:prstGeom prst="rect">
              <a:avLst/>
            </a:prstGeom>
            <a:solidFill>
              <a:srgbClr val="EBB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0" y="3079821"/>
            <a:ext cx="91440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354B5E"/>
                </a:solidFill>
              </a:rPr>
              <a:t>THANKS</a:t>
            </a:r>
            <a:r>
              <a:rPr lang="en-US" altLang="zh-CN" sz="4800" dirty="0">
                <a:solidFill>
                  <a:srgbClr val="BF3420"/>
                </a:solidFill>
              </a:rPr>
              <a:t> </a:t>
            </a:r>
            <a:r>
              <a:rPr lang="en-US" altLang="zh-CN" sz="4800" dirty="0">
                <a:solidFill>
                  <a:srgbClr val="E86262"/>
                </a:solidFill>
              </a:rPr>
              <a:t>FOR</a:t>
            </a:r>
            <a:r>
              <a:rPr lang="zh-CN" altLang="en-US" sz="4800" dirty="0">
                <a:solidFill>
                  <a:srgbClr val="1A7BAE"/>
                </a:solidFill>
              </a:rPr>
              <a:t> </a:t>
            </a:r>
            <a:r>
              <a:rPr lang="en-US" altLang="zh-CN" sz="4800" dirty="0">
                <a:solidFill>
                  <a:srgbClr val="7F5F52"/>
                </a:solidFill>
              </a:rPr>
              <a:t>YOUR </a:t>
            </a:r>
            <a:r>
              <a:rPr lang="en-US" altLang="zh-CN" sz="4800" dirty="0">
                <a:solidFill>
                  <a:srgbClr val="EBB690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54578394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521550" y="908720"/>
            <a:ext cx="351039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標題 1"/>
          <p:cNvSpPr txBox="1">
            <a:spLocks/>
          </p:cNvSpPr>
          <p:nvPr/>
        </p:nvSpPr>
        <p:spPr>
          <a:xfrm>
            <a:off x="443832" y="100846"/>
            <a:ext cx="2711116" cy="80787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lang="zh-TW" altLang="en-US" sz="4400" kern="1200" dirty="0" smtClean="0">
                <a:solidFill>
                  <a:schemeClr val="tx1"/>
                </a:solidFill>
                <a:latin typeface="文鼎俏黑體P" panose="040B0900000000000000" pitchFamily="82" charset="-120"/>
                <a:ea typeface="文鼎俏黑體P" panose="040B0900000000000000" pitchFamily="82" charset="-120"/>
                <a:cs typeface="+mj-cs"/>
              </a:defRPr>
            </a:lvl1pPr>
          </a:lstStyle>
          <a:p>
            <a:r>
              <a:rPr lang="zh-TW" altLang="en-US" sz="4800" dirty="0"/>
              <a:t>課程理念</a:t>
            </a:r>
          </a:p>
        </p:txBody>
      </p:sp>
      <p:sp>
        <p:nvSpPr>
          <p:cNvPr id="47" name="直角三角形 46"/>
          <p:cNvSpPr/>
          <p:nvPr/>
        </p:nvSpPr>
        <p:spPr>
          <a:xfrm flipH="1">
            <a:off x="6261683" y="1340752"/>
            <a:ext cx="2016224" cy="4677977"/>
          </a:xfrm>
          <a:prstGeom prst="rtTriangle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78216" y="1387343"/>
            <a:ext cx="2425579" cy="470556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2" name="直角三角形 21"/>
          <p:cNvSpPr/>
          <p:nvPr/>
        </p:nvSpPr>
        <p:spPr>
          <a:xfrm flipH="1">
            <a:off x="898116" y="1364771"/>
            <a:ext cx="2016224" cy="4753987"/>
          </a:xfrm>
          <a:prstGeom prst="rtTriangle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65128" y="3278024"/>
            <a:ext cx="1766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帶得走的能力</a:t>
            </a:r>
            <a:endParaRPr lang="en-US" altLang="zh-CN" sz="40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1029980" y="3174605"/>
            <a:ext cx="140415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 descr="briefcase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52" y="1855191"/>
            <a:ext cx="1075014" cy="1157965"/>
          </a:xfrm>
          <a:prstGeom prst="rect">
            <a:avLst/>
          </a:prstGeom>
        </p:spPr>
      </p:pic>
      <p:sp>
        <p:nvSpPr>
          <p:cNvPr id="37" name="直角三角形 36"/>
          <p:cNvSpPr/>
          <p:nvPr/>
        </p:nvSpPr>
        <p:spPr>
          <a:xfrm flipH="1">
            <a:off x="3613097" y="1413404"/>
            <a:ext cx="2016224" cy="4708716"/>
          </a:xfrm>
          <a:prstGeom prst="rtTriangle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262206" y="1387514"/>
            <a:ext cx="2397552" cy="47087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327382" y="3316660"/>
            <a:ext cx="22538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認識</a:t>
            </a:r>
            <a:endParaRPr lang="en-US" altLang="zh-TW" sz="40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酒駕</a:t>
            </a:r>
            <a:r>
              <a:rPr lang="zh-TW" altLang="en-US" sz="40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危害</a:t>
            </a:r>
            <a:endParaRPr lang="en-US" altLang="zh-CN" sz="40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3737785" y="3224448"/>
            <a:ext cx="140415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 descr="light-bul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749" y="1882779"/>
            <a:ext cx="1260741" cy="1180768"/>
          </a:xfrm>
          <a:prstGeom prst="rect">
            <a:avLst/>
          </a:prstGeom>
        </p:spPr>
      </p:pic>
      <p:sp>
        <p:nvSpPr>
          <p:cNvPr id="28" name="直角三角形 27"/>
          <p:cNvSpPr/>
          <p:nvPr/>
        </p:nvSpPr>
        <p:spPr>
          <a:xfrm flipH="1">
            <a:off x="3637400" y="1361624"/>
            <a:ext cx="2016224" cy="4757134"/>
          </a:xfrm>
          <a:prstGeom prst="rtTriangle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007221" y="1380255"/>
            <a:ext cx="2401488" cy="47126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068095" y="3322301"/>
            <a:ext cx="22779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人與人</a:t>
            </a:r>
            <a:endParaRPr lang="en-US" altLang="zh-TW" sz="40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的連結</a:t>
            </a:r>
            <a:endParaRPr lang="en-US" altLang="zh-CN" sz="40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6497182" y="3218726"/>
            <a:ext cx="140415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 descr="heart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989" y="1874135"/>
            <a:ext cx="1306867" cy="1183555"/>
          </a:xfrm>
          <a:prstGeom prst="rect">
            <a:avLst/>
          </a:prstGeom>
        </p:spPr>
      </p:pic>
      <p:sp>
        <p:nvSpPr>
          <p:cNvPr id="30" name="直角三角形 29"/>
          <p:cNvSpPr/>
          <p:nvPr/>
        </p:nvSpPr>
        <p:spPr>
          <a:xfrm flipH="1">
            <a:off x="6381144" y="1348924"/>
            <a:ext cx="2016224" cy="4769834"/>
          </a:xfrm>
          <a:prstGeom prst="rtTriangle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6689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>
            <a:extLst>
              <a:ext uri="{FF2B5EF4-FFF2-40B4-BE49-F238E27FC236}">
                <a16:creationId xmlns:a16="http://schemas.microsoft.com/office/drawing/2014/main" id="{E3EA0BCB-3E25-024E-AF7B-D2D919D78E66}"/>
              </a:ext>
            </a:extLst>
          </p:cNvPr>
          <p:cNvSpPr/>
          <p:nvPr/>
        </p:nvSpPr>
        <p:spPr>
          <a:xfrm>
            <a:off x="434898" y="2637488"/>
            <a:ext cx="2308303" cy="3070542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solidFill>
                  <a:schemeClr val="tx1"/>
                </a:solidFill>
                <a:latin typeface="DFYeaSong-B5" panose="02020909000000000000" pitchFamily="49" charset="-120"/>
                <a:ea typeface="DFYeaSong-B5" panose="02020909000000000000" pitchFamily="49" charset="-120"/>
              </a:rPr>
              <a:t>未完成的青春紀事</a:t>
            </a:r>
            <a:br>
              <a:rPr kumimoji="1"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135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透過微電影，並用</a:t>
            </a:r>
            <a:r>
              <a:rPr kumimoji="1" lang="en-US" altLang="zh-TW" sz="135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4F</a:t>
            </a:r>
            <a:r>
              <a:rPr kumimoji="1" lang="zh-CN" altLang="en-US" sz="135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問答法，帶領學生進入情境</a:t>
            </a:r>
            <a:endParaRPr kumimoji="1" lang="en-US" altLang="zh-TW" sz="135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kumimoji="1" lang="zh-TW" altLang="en-US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6AFC005-A90D-1443-8099-92D94BF89186}"/>
              </a:ext>
            </a:extLst>
          </p:cNvPr>
          <p:cNvSpPr txBox="1"/>
          <p:nvPr/>
        </p:nvSpPr>
        <p:spPr>
          <a:xfrm>
            <a:off x="835826" y="2694028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100" dirty="0">
                <a:solidFill>
                  <a:schemeClr val="accent1">
                    <a:lumMod val="75000"/>
                  </a:schemeClr>
                </a:solidFill>
                <a:latin typeface="AR PChiauHei Extra B5" pitchFamily="82" charset="-120"/>
                <a:ea typeface="AR PChiauHei Extra B5" pitchFamily="82" charset="-120"/>
              </a:rPr>
              <a:t>準備活動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692A437-4A12-B04D-A7DD-8BF150D0B4DE}"/>
              </a:ext>
            </a:extLst>
          </p:cNvPr>
          <p:cNvSpPr/>
          <p:nvPr/>
        </p:nvSpPr>
        <p:spPr>
          <a:xfrm>
            <a:off x="0" y="210459"/>
            <a:ext cx="4572000" cy="137791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第一節課 課程架構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34FE38F-4788-4843-9170-C729AC42D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810" y1="22727" x2="59816" y2="25974"/>
                        <a14:backgroundMark x1="43865" y1="85065" x2="56442" y2="85065"/>
                        <a14:backgroundMark x1="56442" y1="85065" x2="57669" y2="85065"/>
                        <a14:backgroundMark x1="64724" y1="81169" x2="57975" y2="811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657849" y="359657"/>
            <a:ext cx="4486151" cy="207786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4FB3D45-45AB-574B-8F01-1A062B79A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98" y="2783118"/>
            <a:ext cx="487789" cy="48778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FD6CCBF-E816-3A44-9D85-33E0D6C1E27E}"/>
              </a:ext>
            </a:extLst>
          </p:cNvPr>
          <p:cNvSpPr txBox="1"/>
          <p:nvPr/>
        </p:nvSpPr>
        <p:spPr>
          <a:xfrm>
            <a:off x="1974746" y="2780891"/>
            <a:ext cx="707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350" dirty="0"/>
              <a:t>10</a:t>
            </a:r>
            <a:r>
              <a:rPr kumimoji="1" lang="zh-CN" altLang="en-US" sz="1350" dirty="0"/>
              <a:t>分鐘</a:t>
            </a:r>
            <a:endParaRPr kumimoji="1" lang="zh-TW" altLang="en-US" sz="1350" dirty="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963EB803-67F2-5F4E-96F1-BB24A0D02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947" y="3270907"/>
            <a:ext cx="5464155" cy="2806442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FA999E3A-D9B5-DC44-BDBD-8C167136EB72}"/>
              </a:ext>
            </a:extLst>
          </p:cNvPr>
          <p:cNvGrpSpPr/>
          <p:nvPr/>
        </p:nvGrpSpPr>
        <p:grpSpPr>
          <a:xfrm rot="20790010">
            <a:off x="6425042" y="3998717"/>
            <a:ext cx="2750908" cy="1763577"/>
            <a:chOff x="6291612" y="3028306"/>
            <a:chExt cx="2750908" cy="1763577"/>
          </a:xfrm>
        </p:grpSpPr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962B6CC9-85FD-584F-A949-8920E8FB0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612" y="3028306"/>
              <a:ext cx="2750908" cy="1763577"/>
            </a:xfrm>
            <a:custGeom>
              <a:avLst/>
              <a:gdLst>
                <a:gd name="T0" fmla="*/ 881 w 1388"/>
                <a:gd name="T1" fmla="*/ 0 h 833"/>
                <a:gd name="T2" fmla="*/ 829 w 1388"/>
                <a:gd name="T3" fmla="*/ 2 h 833"/>
                <a:gd name="T4" fmla="*/ 779 w 1388"/>
                <a:gd name="T5" fmla="*/ 9 h 833"/>
                <a:gd name="T6" fmla="*/ 730 w 1388"/>
                <a:gd name="T7" fmla="*/ 19 h 833"/>
                <a:gd name="T8" fmla="*/ 683 w 1388"/>
                <a:gd name="T9" fmla="*/ 33 h 833"/>
                <a:gd name="T10" fmla="*/ 639 w 1388"/>
                <a:gd name="T11" fmla="*/ 50 h 833"/>
                <a:gd name="T12" fmla="*/ 598 w 1388"/>
                <a:gd name="T13" fmla="*/ 72 h 833"/>
                <a:gd name="T14" fmla="*/ 558 w 1388"/>
                <a:gd name="T15" fmla="*/ 96 h 833"/>
                <a:gd name="T16" fmla="*/ 522 w 1388"/>
                <a:gd name="T17" fmla="*/ 123 h 833"/>
                <a:gd name="T18" fmla="*/ 490 w 1388"/>
                <a:gd name="T19" fmla="*/ 152 h 833"/>
                <a:gd name="T20" fmla="*/ 461 w 1388"/>
                <a:gd name="T21" fmla="*/ 184 h 833"/>
                <a:gd name="T22" fmla="*/ 435 w 1388"/>
                <a:gd name="T23" fmla="*/ 218 h 833"/>
                <a:gd name="T24" fmla="*/ 414 w 1388"/>
                <a:gd name="T25" fmla="*/ 255 h 833"/>
                <a:gd name="T26" fmla="*/ 396 w 1388"/>
                <a:gd name="T27" fmla="*/ 293 h 833"/>
                <a:gd name="T28" fmla="*/ 384 w 1388"/>
                <a:gd name="T29" fmla="*/ 333 h 833"/>
                <a:gd name="T30" fmla="*/ 376 w 1388"/>
                <a:gd name="T31" fmla="*/ 374 h 833"/>
                <a:gd name="T32" fmla="*/ 374 w 1388"/>
                <a:gd name="T33" fmla="*/ 417 h 833"/>
                <a:gd name="T34" fmla="*/ 375 w 1388"/>
                <a:gd name="T35" fmla="*/ 443 h 833"/>
                <a:gd name="T36" fmla="*/ 453 w 1388"/>
                <a:gd name="T37" fmla="*/ 640 h 833"/>
                <a:gd name="T38" fmla="*/ 471 w 1388"/>
                <a:gd name="T39" fmla="*/ 662 h 833"/>
                <a:gd name="T40" fmla="*/ 510 w 1388"/>
                <a:gd name="T41" fmla="*/ 701 h 833"/>
                <a:gd name="T42" fmla="*/ 555 w 1388"/>
                <a:gd name="T43" fmla="*/ 736 h 833"/>
                <a:gd name="T44" fmla="*/ 607 w 1388"/>
                <a:gd name="T45" fmla="*/ 767 h 833"/>
                <a:gd name="T46" fmla="*/ 661 w 1388"/>
                <a:gd name="T47" fmla="*/ 793 h 833"/>
                <a:gd name="T48" fmla="*/ 720 w 1388"/>
                <a:gd name="T49" fmla="*/ 812 h 833"/>
                <a:gd name="T50" fmla="*/ 783 w 1388"/>
                <a:gd name="T51" fmla="*/ 826 h 833"/>
                <a:gd name="T52" fmla="*/ 847 w 1388"/>
                <a:gd name="T53" fmla="*/ 832 h 833"/>
                <a:gd name="T54" fmla="*/ 881 w 1388"/>
                <a:gd name="T55" fmla="*/ 833 h 833"/>
                <a:gd name="T56" fmla="*/ 933 w 1388"/>
                <a:gd name="T57" fmla="*/ 831 h 833"/>
                <a:gd name="T58" fmla="*/ 983 w 1388"/>
                <a:gd name="T59" fmla="*/ 825 h 833"/>
                <a:gd name="T60" fmla="*/ 1032 w 1388"/>
                <a:gd name="T61" fmla="*/ 815 h 833"/>
                <a:gd name="T62" fmla="*/ 1079 w 1388"/>
                <a:gd name="T63" fmla="*/ 801 h 833"/>
                <a:gd name="T64" fmla="*/ 1123 w 1388"/>
                <a:gd name="T65" fmla="*/ 783 h 833"/>
                <a:gd name="T66" fmla="*/ 1164 w 1388"/>
                <a:gd name="T67" fmla="*/ 763 h 833"/>
                <a:gd name="T68" fmla="*/ 1203 w 1388"/>
                <a:gd name="T69" fmla="*/ 738 h 833"/>
                <a:gd name="T70" fmla="*/ 1240 w 1388"/>
                <a:gd name="T71" fmla="*/ 711 h 833"/>
                <a:gd name="T72" fmla="*/ 1273 w 1388"/>
                <a:gd name="T73" fmla="*/ 682 h 833"/>
                <a:gd name="T74" fmla="*/ 1302 w 1388"/>
                <a:gd name="T75" fmla="*/ 650 h 833"/>
                <a:gd name="T76" fmla="*/ 1327 w 1388"/>
                <a:gd name="T77" fmla="*/ 616 h 833"/>
                <a:gd name="T78" fmla="*/ 1348 w 1388"/>
                <a:gd name="T79" fmla="*/ 578 h 833"/>
                <a:gd name="T80" fmla="*/ 1365 w 1388"/>
                <a:gd name="T81" fmla="*/ 540 h 833"/>
                <a:gd name="T82" fmla="*/ 1377 w 1388"/>
                <a:gd name="T83" fmla="*/ 501 h 833"/>
                <a:gd name="T84" fmla="*/ 1385 w 1388"/>
                <a:gd name="T85" fmla="*/ 460 h 833"/>
                <a:gd name="T86" fmla="*/ 1388 w 1388"/>
                <a:gd name="T87" fmla="*/ 417 h 833"/>
                <a:gd name="T88" fmla="*/ 1387 w 1388"/>
                <a:gd name="T89" fmla="*/ 395 h 833"/>
                <a:gd name="T90" fmla="*/ 1382 w 1388"/>
                <a:gd name="T91" fmla="*/ 353 h 833"/>
                <a:gd name="T92" fmla="*/ 1372 w 1388"/>
                <a:gd name="T93" fmla="*/ 313 h 833"/>
                <a:gd name="T94" fmla="*/ 1357 w 1388"/>
                <a:gd name="T95" fmla="*/ 274 h 833"/>
                <a:gd name="T96" fmla="*/ 1338 w 1388"/>
                <a:gd name="T97" fmla="*/ 236 h 833"/>
                <a:gd name="T98" fmla="*/ 1315 w 1388"/>
                <a:gd name="T99" fmla="*/ 201 h 833"/>
                <a:gd name="T100" fmla="*/ 1288 w 1388"/>
                <a:gd name="T101" fmla="*/ 168 h 833"/>
                <a:gd name="T102" fmla="*/ 1257 w 1388"/>
                <a:gd name="T103" fmla="*/ 137 h 833"/>
                <a:gd name="T104" fmla="*/ 1222 w 1388"/>
                <a:gd name="T105" fmla="*/ 109 h 833"/>
                <a:gd name="T106" fmla="*/ 1184 w 1388"/>
                <a:gd name="T107" fmla="*/ 84 h 833"/>
                <a:gd name="T108" fmla="*/ 1144 w 1388"/>
                <a:gd name="T109" fmla="*/ 60 h 833"/>
                <a:gd name="T110" fmla="*/ 1101 w 1388"/>
                <a:gd name="T111" fmla="*/ 41 h 833"/>
                <a:gd name="T112" fmla="*/ 1055 w 1388"/>
                <a:gd name="T113" fmla="*/ 25 h 833"/>
                <a:gd name="T114" fmla="*/ 1008 w 1388"/>
                <a:gd name="T115" fmla="*/ 13 h 833"/>
                <a:gd name="T116" fmla="*/ 958 w 1388"/>
                <a:gd name="T117" fmla="*/ 5 h 833"/>
                <a:gd name="T118" fmla="*/ 908 w 1388"/>
                <a:gd name="T119" fmla="*/ 1 h 833"/>
                <a:gd name="T120" fmla="*/ 881 w 1388"/>
                <a:gd name="T121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8" h="833">
                  <a:moveTo>
                    <a:pt x="881" y="0"/>
                  </a:moveTo>
                  <a:lnTo>
                    <a:pt x="881" y="0"/>
                  </a:lnTo>
                  <a:lnTo>
                    <a:pt x="855" y="1"/>
                  </a:lnTo>
                  <a:lnTo>
                    <a:pt x="829" y="2"/>
                  </a:lnTo>
                  <a:lnTo>
                    <a:pt x="804" y="5"/>
                  </a:lnTo>
                  <a:lnTo>
                    <a:pt x="779" y="9"/>
                  </a:lnTo>
                  <a:lnTo>
                    <a:pt x="755" y="13"/>
                  </a:lnTo>
                  <a:lnTo>
                    <a:pt x="730" y="19"/>
                  </a:lnTo>
                  <a:lnTo>
                    <a:pt x="706" y="25"/>
                  </a:lnTo>
                  <a:lnTo>
                    <a:pt x="683" y="33"/>
                  </a:lnTo>
                  <a:lnTo>
                    <a:pt x="661" y="41"/>
                  </a:lnTo>
                  <a:lnTo>
                    <a:pt x="639" y="50"/>
                  </a:lnTo>
                  <a:lnTo>
                    <a:pt x="618" y="60"/>
                  </a:lnTo>
                  <a:lnTo>
                    <a:pt x="598" y="72"/>
                  </a:lnTo>
                  <a:lnTo>
                    <a:pt x="578" y="84"/>
                  </a:lnTo>
                  <a:lnTo>
                    <a:pt x="558" y="96"/>
                  </a:lnTo>
                  <a:lnTo>
                    <a:pt x="540" y="109"/>
                  </a:lnTo>
                  <a:lnTo>
                    <a:pt x="522" y="123"/>
                  </a:lnTo>
                  <a:lnTo>
                    <a:pt x="506" y="137"/>
                  </a:lnTo>
                  <a:lnTo>
                    <a:pt x="490" y="152"/>
                  </a:lnTo>
                  <a:lnTo>
                    <a:pt x="475" y="168"/>
                  </a:lnTo>
                  <a:lnTo>
                    <a:pt x="461" y="184"/>
                  </a:lnTo>
                  <a:lnTo>
                    <a:pt x="448" y="201"/>
                  </a:lnTo>
                  <a:lnTo>
                    <a:pt x="435" y="218"/>
                  </a:lnTo>
                  <a:lnTo>
                    <a:pt x="424" y="236"/>
                  </a:lnTo>
                  <a:lnTo>
                    <a:pt x="414" y="255"/>
                  </a:lnTo>
                  <a:lnTo>
                    <a:pt x="404" y="274"/>
                  </a:lnTo>
                  <a:lnTo>
                    <a:pt x="396" y="293"/>
                  </a:lnTo>
                  <a:lnTo>
                    <a:pt x="389" y="313"/>
                  </a:lnTo>
                  <a:lnTo>
                    <a:pt x="384" y="333"/>
                  </a:lnTo>
                  <a:lnTo>
                    <a:pt x="379" y="353"/>
                  </a:lnTo>
                  <a:lnTo>
                    <a:pt x="376" y="374"/>
                  </a:lnTo>
                  <a:lnTo>
                    <a:pt x="374" y="395"/>
                  </a:lnTo>
                  <a:lnTo>
                    <a:pt x="374" y="417"/>
                  </a:lnTo>
                  <a:lnTo>
                    <a:pt x="374" y="417"/>
                  </a:lnTo>
                  <a:lnTo>
                    <a:pt x="375" y="443"/>
                  </a:lnTo>
                  <a:lnTo>
                    <a:pt x="0" y="640"/>
                  </a:lnTo>
                  <a:lnTo>
                    <a:pt x="453" y="640"/>
                  </a:lnTo>
                  <a:lnTo>
                    <a:pt x="453" y="640"/>
                  </a:lnTo>
                  <a:lnTo>
                    <a:pt x="471" y="662"/>
                  </a:lnTo>
                  <a:lnTo>
                    <a:pt x="490" y="682"/>
                  </a:lnTo>
                  <a:lnTo>
                    <a:pt x="510" y="701"/>
                  </a:lnTo>
                  <a:lnTo>
                    <a:pt x="532" y="719"/>
                  </a:lnTo>
                  <a:lnTo>
                    <a:pt x="555" y="736"/>
                  </a:lnTo>
                  <a:lnTo>
                    <a:pt x="581" y="753"/>
                  </a:lnTo>
                  <a:lnTo>
                    <a:pt x="607" y="767"/>
                  </a:lnTo>
                  <a:lnTo>
                    <a:pt x="633" y="781"/>
                  </a:lnTo>
                  <a:lnTo>
                    <a:pt x="661" y="793"/>
                  </a:lnTo>
                  <a:lnTo>
                    <a:pt x="690" y="803"/>
                  </a:lnTo>
                  <a:lnTo>
                    <a:pt x="720" y="812"/>
                  </a:lnTo>
                  <a:lnTo>
                    <a:pt x="751" y="820"/>
                  </a:lnTo>
                  <a:lnTo>
                    <a:pt x="783" y="826"/>
                  </a:lnTo>
                  <a:lnTo>
                    <a:pt x="815" y="830"/>
                  </a:lnTo>
                  <a:lnTo>
                    <a:pt x="847" y="832"/>
                  </a:lnTo>
                  <a:lnTo>
                    <a:pt x="881" y="833"/>
                  </a:lnTo>
                  <a:lnTo>
                    <a:pt x="881" y="833"/>
                  </a:lnTo>
                  <a:lnTo>
                    <a:pt x="908" y="833"/>
                  </a:lnTo>
                  <a:lnTo>
                    <a:pt x="933" y="831"/>
                  </a:lnTo>
                  <a:lnTo>
                    <a:pt x="958" y="829"/>
                  </a:lnTo>
                  <a:lnTo>
                    <a:pt x="983" y="825"/>
                  </a:lnTo>
                  <a:lnTo>
                    <a:pt x="1008" y="820"/>
                  </a:lnTo>
                  <a:lnTo>
                    <a:pt x="1032" y="815"/>
                  </a:lnTo>
                  <a:lnTo>
                    <a:pt x="1055" y="808"/>
                  </a:lnTo>
                  <a:lnTo>
                    <a:pt x="1079" y="801"/>
                  </a:lnTo>
                  <a:lnTo>
                    <a:pt x="1101" y="793"/>
                  </a:lnTo>
                  <a:lnTo>
                    <a:pt x="1123" y="783"/>
                  </a:lnTo>
                  <a:lnTo>
                    <a:pt x="1144" y="773"/>
                  </a:lnTo>
                  <a:lnTo>
                    <a:pt x="1164" y="763"/>
                  </a:lnTo>
                  <a:lnTo>
                    <a:pt x="1184" y="751"/>
                  </a:lnTo>
                  <a:lnTo>
                    <a:pt x="1203" y="738"/>
                  </a:lnTo>
                  <a:lnTo>
                    <a:pt x="1222" y="725"/>
                  </a:lnTo>
                  <a:lnTo>
                    <a:pt x="1240" y="711"/>
                  </a:lnTo>
                  <a:lnTo>
                    <a:pt x="1257" y="697"/>
                  </a:lnTo>
                  <a:lnTo>
                    <a:pt x="1273" y="682"/>
                  </a:lnTo>
                  <a:lnTo>
                    <a:pt x="1288" y="666"/>
                  </a:lnTo>
                  <a:lnTo>
                    <a:pt x="1302" y="650"/>
                  </a:lnTo>
                  <a:lnTo>
                    <a:pt x="1315" y="633"/>
                  </a:lnTo>
                  <a:lnTo>
                    <a:pt x="1327" y="616"/>
                  </a:lnTo>
                  <a:lnTo>
                    <a:pt x="1338" y="598"/>
                  </a:lnTo>
                  <a:lnTo>
                    <a:pt x="1348" y="578"/>
                  </a:lnTo>
                  <a:lnTo>
                    <a:pt x="1357" y="560"/>
                  </a:lnTo>
                  <a:lnTo>
                    <a:pt x="1365" y="540"/>
                  </a:lnTo>
                  <a:lnTo>
                    <a:pt x="1372" y="521"/>
                  </a:lnTo>
                  <a:lnTo>
                    <a:pt x="1377" y="501"/>
                  </a:lnTo>
                  <a:lnTo>
                    <a:pt x="1382" y="480"/>
                  </a:lnTo>
                  <a:lnTo>
                    <a:pt x="1385" y="460"/>
                  </a:lnTo>
                  <a:lnTo>
                    <a:pt x="1387" y="439"/>
                  </a:lnTo>
                  <a:lnTo>
                    <a:pt x="1388" y="417"/>
                  </a:lnTo>
                  <a:lnTo>
                    <a:pt x="1388" y="417"/>
                  </a:lnTo>
                  <a:lnTo>
                    <a:pt x="1387" y="395"/>
                  </a:lnTo>
                  <a:lnTo>
                    <a:pt x="1385" y="374"/>
                  </a:lnTo>
                  <a:lnTo>
                    <a:pt x="1382" y="353"/>
                  </a:lnTo>
                  <a:lnTo>
                    <a:pt x="1377" y="333"/>
                  </a:lnTo>
                  <a:lnTo>
                    <a:pt x="1372" y="313"/>
                  </a:lnTo>
                  <a:lnTo>
                    <a:pt x="1365" y="293"/>
                  </a:lnTo>
                  <a:lnTo>
                    <a:pt x="1357" y="274"/>
                  </a:lnTo>
                  <a:lnTo>
                    <a:pt x="1348" y="255"/>
                  </a:lnTo>
                  <a:lnTo>
                    <a:pt x="1338" y="236"/>
                  </a:lnTo>
                  <a:lnTo>
                    <a:pt x="1327" y="218"/>
                  </a:lnTo>
                  <a:lnTo>
                    <a:pt x="1315" y="201"/>
                  </a:lnTo>
                  <a:lnTo>
                    <a:pt x="1302" y="184"/>
                  </a:lnTo>
                  <a:lnTo>
                    <a:pt x="1288" y="168"/>
                  </a:lnTo>
                  <a:lnTo>
                    <a:pt x="1273" y="152"/>
                  </a:lnTo>
                  <a:lnTo>
                    <a:pt x="1257" y="137"/>
                  </a:lnTo>
                  <a:lnTo>
                    <a:pt x="1240" y="123"/>
                  </a:lnTo>
                  <a:lnTo>
                    <a:pt x="1222" y="109"/>
                  </a:lnTo>
                  <a:lnTo>
                    <a:pt x="1203" y="96"/>
                  </a:lnTo>
                  <a:lnTo>
                    <a:pt x="1184" y="84"/>
                  </a:lnTo>
                  <a:lnTo>
                    <a:pt x="1164" y="72"/>
                  </a:lnTo>
                  <a:lnTo>
                    <a:pt x="1144" y="60"/>
                  </a:lnTo>
                  <a:lnTo>
                    <a:pt x="1123" y="50"/>
                  </a:lnTo>
                  <a:lnTo>
                    <a:pt x="1101" y="41"/>
                  </a:lnTo>
                  <a:lnTo>
                    <a:pt x="1079" y="33"/>
                  </a:lnTo>
                  <a:lnTo>
                    <a:pt x="1055" y="25"/>
                  </a:lnTo>
                  <a:lnTo>
                    <a:pt x="1032" y="19"/>
                  </a:lnTo>
                  <a:lnTo>
                    <a:pt x="1008" y="13"/>
                  </a:lnTo>
                  <a:lnTo>
                    <a:pt x="983" y="9"/>
                  </a:lnTo>
                  <a:lnTo>
                    <a:pt x="958" y="5"/>
                  </a:lnTo>
                  <a:lnTo>
                    <a:pt x="933" y="2"/>
                  </a:lnTo>
                  <a:lnTo>
                    <a:pt x="908" y="1"/>
                  </a:lnTo>
                  <a:lnTo>
                    <a:pt x="881" y="0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4C8709CC-FCCE-9547-9DC4-E8B8CF23A2D0}"/>
                </a:ext>
              </a:extLst>
            </p:cNvPr>
            <p:cNvSpPr txBox="1"/>
            <p:nvPr/>
          </p:nvSpPr>
          <p:spPr>
            <a:xfrm rot="809990">
              <a:off x="7230842" y="3428390"/>
              <a:ext cx="16460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800" b="1" dirty="0">
                  <a:latin typeface="微軟正黑體"/>
                  <a:ea typeface="微軟正黑體"/>
                  <a:cs typeface="微軟正黑體"/>
                </a:rPr>
                <a:t>影片中看見什麼？</a:t>
              </a: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4DCFA38-F4F4-9B40-AEA5-5F38ECA0D156}"/>
              </a:ext>
            </a:extLst>
          </p:cNvPr>
          <p:cNvGrpSpPr/>
          <p:nvPr/>
        </p:nvGrpSpPr>
        <p:grpSpPr>
          <a:xfrm>
            <a:off x="6520892" y="1881218"/>
            <a:ext cx="1978433" cy="2041118"/>
            <a:chOff x="6158712" y="1412776"/>
            <a:chExt cx="1978433" cy="2041118"/>
          </a:xfrm>
        </p:grpSpPr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9A0B9B6B-6109-E643-B47C-60D722807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8712" y="1412776"/>
              <a:ext cx="1978433" cy="2041118"/>
            </a:xfrm>
            <a:custGeom>
              <a:avLst/>
              <a:gdLst>
                <a:gd name="T0" fmla="*/ 507 w 1014"/>
                <a:gd name="T1" fmla="*/ 0 h 1086"/>
                <a:gd name="T2" fmla="*/ 455 w 1014"/>
                <a:gd name="T3" fmla="*/ 2 h 1086"/>
                <a:gd name="T4" fmla="*/ 405 w 1014"/>
                <a:gd name="T5" fmla="*/ 9 h 1086"/>
                <a:gd name="T6" fmla="*/ 356 w 1014"/>
                <a:gd name="T7" fmla="*/ 19 h 1086"/>
                <a:gd name="T8" fmla="*/ 309 w 1014"/>
                <a:gd name="T9" fmla="*/ 33 h 1086"/>
                <a:gd name="T10" fmla="*/ 265 w 1014"/>
                <a:gd name="T11" fmla="*/ 50 h 1086"/>
                <a:gd name="T12" fmla="*/ 224 w 1014"/>
                <a:gd name="T13" fmla="*/ 71 h 1086"/>
                <a:gd name="T14" fmla="*/ 184 w 1014"/>
                <a:gd name="T15" fmla="*/ 95 h 1086"/>
                <a:gd name="T16" fmla="*/ 148 w 1014"/>
                <a:gd name="T17" fmla="*/ 121 h 1086"/>
                <a:gd name="T18" fmla="*/ 116 w 1014"/>
                <a:gd name="T19" fmla="*/ 152 h 1086"/>
                <a:gd name="T20" fmla="*/ 87 w 1014"/>
                <a:gd name="T21" fmla="*/ 184 h 1086"/>
                <a:gd name="T22" fmla="*/ 61 w 1014"/>
                <a:gd name="T23" fmla="*/ 218 h 1086"/>
                <a:gd name="T24" fmla="*/ 39 w 1014"/>
                <a:gd name="T25" fmla="*/ 254 h 1086"/>
                <a:gd name="T26" fmla="*/ 22 w 1014"/>
                <a:gd name="T27" fmla="*/ 292 h 1086"/>
                <a:gd name="T28" fmla="*/ 10 w 1014"/>
                <a:gd name="T29" fmla="*/ 333 h 1086"/>
                <a:gd name="T30" fmla="*/ 2 w 1014"/>
                <a:gd name="T31" fmla="*/ 374 h 1086"/>
                <a:gd name="T32" fmla="*/ 0 w 1014"/>
                <a:gd name="T33" fmla="*/ 416 h 1086"/>
                <a:gd name="T34" fmla="*/ 0 w 1014"/>
                <a:gd name="T35" fmla="*/ 431 h 1086"/>
                <a:gd name="T36" fmla="*/ 2 w 1014"/>
                <a:gd name="T37" fmla="*/ 460 h 1086"/>
                <a:gd name="T38" fmla="*/ 7 w 1014"/>
                <a:gd name="T39" fmla="*/ 490 h 1086"/>
                <a:gd name="T40" fmla="*/ 19 w 1014"/>
                <a:gd name="T41" fmla="*/ 531 h 1086"/>
                <a:gd name="T42" fmla="*/ 42 w 1014"/>
                <a:gd name="T43" fmla="*/ 584 h 1086"/>
                <a:gd name="T44" fmla="*/ 74 w 1014"/>
                <a:gd name="T45" fmla="*/ 633 h 1086"/>
                <a:gd name="T46" fmla="*/ 113 w 1014"/>
                <a:gd name="T47" fmla="*/ 679 h 1086"/>
                <a:gd name="T48" fmla="*/ 158 w 1014"/>
                <a:gd name="T49" fmla="*/ 719 h 1086"/>
                <a:gd name="T50" fmla="*/ 210 w 1014"/>
                <a:gd name="T51" fmla="*/ 754 h 1086"/>
                <a:gd name="T52" fmla="*/ 268 w 1014"/>
                <a:gd name="T53" fmla="*/ 783 h 1086"/>
                <a:gd name="T54" fmla="*/ 450 w 1014"/>
                <a:gd name="T55" fmla="*/ 831 h 1086"/>
                <a:gd name="T56" fmla="*/ 478 w 1014"/>
                <a:gd name="T57" fmla="*/ 833 h 1086"/>
                <a:gd name="T58" fmla="*/ 507 w 1014"/>
                <a:gd name="T59" fmla="*/ 833 h 1086"/>
                <a:gd name="T60" fmla="*/ 559 w 1014"/>
                <a:gd name="T61" fmla="*/ 831 h 1086"/>
                <a:gd name="T62" fmla="*/ 609 w 1014"/>
                <a:gd name="T63" fmla="*/ 824 h 1086"/>
                <a:gd name="T64" fmla="*/ 657 w 1014"/>
                <a:gd name="T65" fmla="*/ 814 h 1086"/>
                <a:gd name="T66" fmla="*/ 704 w 1014"/>
                <a:gd name="T67" fmla="*/ 800 h 1086"/>
                <a:gd name="T68" fmla="*/ 749 w 1014"/>
                <a:gd name="T69" fmla="*/ 782 h 1086"/>
                <a:gd name="T70" fmla="*/ 790 w 1014"/>
                <a:gd name="T71" fmla="*/ 762 h 1086"/>
                <a:gd name="T72" fmla="*/ 829 w 1014"/>
                <a:gd name="T73" fmla="*/ 738 h 1086"/>
                <a:gd name="T74" fmla="*/ 865 w 1014"/>
                <a:gd name="T75" fmla="*/ 711 h 1086"/>
                <a:gd name="T76" fmla="*/ 899 w 1014"/>
                <a:gd name="T77" fmla="*/ 682 h 1086"/>
                <a:gd name="T78" fmla="*/ 928 w 1014"/>
                <a:gd name="T79" fmla="*/ 649 h 1086"/>
                <a:gd name="T80" fmla="*/ 953 w 1014"/>
                <a:gd name="T81" fmla="*/ 615 h 1086"/>
                <a:gd name="T82" fmla="*/ 974 w 1014"/>
                <a:gd name="T83" fmla="*/ 578 h 1086"/>
                <a:gd name="T84" fmla="*/ 991 w 1014"/>
                <a:gd name="T85" fmla="*/ 540 h 1086"/>
                <a:gd name="T86" fmla="*/ 1003 w 1014"/>
                <a:gd name="T87" fmla="*/ 501 h 1086"/>
                <a:gd name="T88" fmla="*/ 1011 w 1014"/>
                <a:gd name="T89" fmla="*/ 459 h 1086"/>
                <a:gd name="T90" fmla="*/ 1014 w 1014"/>
                <a:gd name="T91" fmla="*/ 416 h 1086"/>
                <a:gd name="T92" fmla="*/ 1013 w 1014"/>
                <a:gd name="T93" fmla="*/ 395 h 1086"/>
                <a:gd name="T94" fmla="*/ 1008 w 1014"/>
                <a:gd name="T95" fmla="*/ 353 h 1086"/>
                <a:gd name="T96" fmla="*/ 998 w 1014"/>
                <a:gd name="T97" fmla="*/ 312 h 1086"/>
                <a:gd name="T98" fmla="*/ 983 w 1014"/>
                <a:gd name="T99" fmla="*/ 273 h 1086"/>
                <a:gd name="T100" fmla="*/ 964 w 1014"/>
                <a:gd name="T101" fmla="*/ 236 h 1086"/>
                <a:gd name="T102" fmla="*/ 941 w 1014"/>
                <a:gd name="T103" fmla="*/ 201 h 1086"/>
                <a:gd name="T104" fmla="*/ 913 w 1014"/>
                <a:gd name="T105" fmla="*/ 167 h 1086"/>
                <a:gd name="T106" fmla="*/ 883 w 1014"/>
                <a:gd name="T107" fmla="*/ 136 h 1086"/>
                <a:gd name="T108" fmla="*/ 847 w 1014"/>
                <a:gd name="T109" fmla="*/ 108 h 1086"/>
                <a:gd name="T110" fmla="*/ 810 w 1014"/>
                <a:gd name="T111" fmla="*/ 82 h 1086"/>
                <a:gd name="T112" fmla="*/ 770 w 1014"/>
                <a:gd name="T113" fmla="*/ 60 h 1086"/>
                <a:gd name="T114" fmla="*/ 727 w 1014"/>
                <a:gd name="T115" fmla="*/ 41 h 1086"/>
                <a:gd name="T116" fmla="*/ 681 w 1014"/>
                <a:gd name="T117" fmla="*/ 25 h 1086"/>
                <a:gd name="T118" fmla="*/ 634 w 1014"/>
                <a:gd name="T119" fmla="*/ 13 h 1086"/>
                <a:gd name="T120" fmla="*/ 584 w 1014"/>
                <a:gd name="T121" fmla="*/ 5 h 1086"/>
                <a:gd name="T122" fmla="*/ 532 w 1014"/>
                <a:gd name="T123" fmla="*/ 1 h 1086"/>
                <a:gd name="T124" fmla="*/ 507 w 1014"/>
                <a:gd name="T125" fmla="*/ 0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4" h="1086">
                  <a:moveTo>
                    <a:pt x="507" y="0"/>
                  </a:moveTo>
                  <a:lnTo>
                    <a:pt x="507" y="0"/>
                  </a:lnTo>
                  <a:lnTo>
                    <a:pt x="481" y="1"/>
                  </a:lnTo>
                  <a:lnTo>
                    <a:pt x="455" y="2"/>
                  </a:lnTo>
                  <a:lnTo>
                    <a:pt x="430" y="5"/>
                  </a:lnTo>
                  <a:lnTo>
                    <a:pt x="405" y="9"/>
                  </a:lnTo>
                  <a:lnTo>
                    <a:pt x="381" y="13"/>
                  </a:lnTo>
                  <a:lnTo>
                    <a:pt x="356" y="19"/>
                  </a:lnTo>
                  <a:lnTo>
                    <a:pt x="332" y="25"/>
                  </a:lnTo>
                  <a:lnTo>
                    <a:pt x="309" y="33"/>
                  </a:lnTo>
                  <a:lnTo>
                    <a:pt x="287" y="41"/>
                  </a:lnTo>
                  <a:lnTo>
                    <a:pt x="265" y="50"/>
                  </a:lnTo>
                  <a:lnTo>
                    <a:pt x="244" y="60"/>
                  </a:lnTo>
                  <a:lnTo>
                    <a:pt x="224" y="71"/>
                  </a:lnTo>
                  <a:lnTo>
                    <a:pt x="203" y="82"/>
                  </a:lnTo>
                  <a:lnTo>
                    <a:pt x="184" y="95"/>
                  </a:lnTo>
                  <a:lnTo>
                    <a:pt x="166" y="108"/>
                  </a:lnTo>
                  <a:lnTo>
                    <a:pt x="148" y="121"/>
                  </a:lnTo>
                  <a:lnTo>
                    <a:pt x="131" y="136"/>
                  </a:lnTo>
                  <a:lnTo>
                    <a:pt x="116" y="152"/>
                  </a:lnTo>
                  <a:lnTo>
                    <a:pt x="101" y="167"/>
                  </a:lnTo>
                  <a:lnTo>
                    <a:pt x="87" y="184"/>
                  </a:lnTo>
                  <a:lnTo>
                    <a:pt x="73" y="201"/>
                  </a:lnTo>
                  <a:lnTo>
                    <a:pt x="61" y="218"/>
                  </a:lnTo>
                  <a:lnTo>
                    <a:pt x="50" y="236"/>
                  </a:lnTo>
                  <a:lnTo>
                    <a:pt x="39" y="254"/>
                  </a:lnTo>
                  <a:lnTo>
                    <a:pt x="30" y="273"/>
                  </a:lnTo>
                  <a:lnTo>
                    <a:pt x="22" y="292"/>
                  </a:lnTo>
                  <a:lnTo>
                    <a:pt x="15" y="312"/>
                  </a:lnTo>
                  <a:lnTo>
                    <a:pt x="10" y="333"/>
                  </a:lnTo>
                  <a:lnTo>
                    <a:pt x="5" y="353"/>
                  </a:lnTo>
                  <a:lnTo>
                    <a:pt x="2" y="374"/>
                  </a:lnTo>
                  <a:lnTo>
                    <a:pt x="0" y="395"/>
                  </a:lnTo>
                  <a:lnTo>
                    <a:pt x="0" y="416"/>
                  </a:lnTo>
                  <a:lnTo>
                    <a:pt x="0" y="416"/>
                  </a:lnTo>
                  <a:lnTo>
                    <a:pt x="0" y="431"/>
                  </a:lnTo>
                  <a:lnTo>
                    <a:pt x="1" y="446"/>
                  </a:lnTo>
                  <a:lnTo>
                    <a:pt x="2" y="460"/>
                  </a:lnTo>
                  <a:lnTo>
                    <a:pt x="4" y="474"/>
                  </a:lnTo>
                  <a:lnTo>
                    <a:pt x="7" y="490"/>
                  </a:lnTo>
                  <a:lnTo>
                    <a:pt x="10" y="504"/>
                  </a:lnTo>
                  <a:lnTo>
                    <a:pt x="19" y="531"/>
                  </a:lnTo>
                  <a:lnTo>
                    <a:pt x="29" y="558"/>
                  </a:lnTo>
                  <a:lnTo>
                    <a:pt x="42" y="584"/>
                  </a:lnTo>
                  <a:lnTo>
                    <a:pt x="58" y="609"/>
                  </a:lnTo>
                  <a:lnTo>
                    <a:pt x="74" y="633"/>
                  </a:lnTo>
                  <a:lnTo>
                    <a:pt x="93" y="657"/>
                  </a:lnTo>
                  <a:lnTo>
                    <a:pt x="113" y="679"/>
                  </a:lnTo>
                  <a:lnTo>
                    <a:pt x="135" y="700"/>
                  </a:lnTo>
                  <a:lnTo>
                    <a:pt x="158" y="719"/>
                  </a:lnTo>
                  <a:lnTo>
                    <a:pt x="183" y="737"/>
                  </a:lnTo>
                  <a:lnTo>
                    <a:pt x="210" y="754"/>
                  </a:lnTo>
                  <a:lnTo>
                    <a:pt x="239" y="770"/>
                  </a:lnTo>
                  <a:lnTo>
                    <a:pt x="268" y="783"/>
                  </a:lnTo>
                  <a:lnTo>
                    <a:pt x="157" y="1086"/>
                  </a:lnTo>
                  <a:lnTo>
                    <a:pt x="450" y="831"/>
                  </a:lnTo>
                  <a:lnTo>
                    <a:pt x="450" y="831"/>
                  </a:lnTo>
                  <a:lnTo>
                    <a:pt x="478" y="833"/>
                  </a:lnTo>
                  <a:lnTo>
                    <a:pt x="507" y="833"/>
                  </a:lnTo>
                  <a:lnTo>
                    <a:pt x="507" y="833"/>
                  </a:lnTo>
                  <a:lnTo>
                    <a:pt x="532" y="833"/>
                  </a:lnTo>
                  <a:lnTo>
                    <a:pt x="559" y="831"/>
                  </a:lnTo>
                  <a:lnTo>
                    <a:pt x="584" y="828"/>
                  </a:lnTo>
                  <a:lnTo>
                    <a:pt x="609" y="824"/>
                  </a:lnTo>
                  <a:lnTo>
                    <a:pt x="634" y="819"/>
                  </a:lnTo>
                  <a:lnTo>
                    <a:pt x="657" y="814"/>
                  </a:lnTo>
                  <a:lnTo>
                    <a:pt x="681" y="807"/>
                  </a:lnTo>
                  <a:lnTo>
                    <a:pt x="704" y="800"/>
                  </a:lnTo>
                  <a:lnTo>
                    <a:pt x="727" y="791"/>
                  </a:lnTo>
                  <a:lnTo>
                    <a:pt x="749" y="782"/>
                  </a:lnTo>
                  <a:lnTo>
                    <a:pt x="770" y="772"/>
                  </a:lnTo>
                  <a:lnTo>
                    <a:pt x="790" y="762"/>
                  </a:lnTo>
                  <a:lnTo>
                    <a:pt x="810" y="750"/>
                  </a:lnTo>
                  <a:lnTo>
                    <a:pt x="829" y="738"/>
                  </a:lnTo>
                  <a:lnTo>
                    <a:pt x="847" y="725"/>
                  </a:lnTo>
                  <a:lnTo>
                    <a:pt x="865" y="711"/>
                  </a:lnTo>
                  <a:lnTo>
                    <a:pt x="883" y="697"/>
                  </a:lnTo>
                  <a:lnTo>
                    <a:pt x="899" y="682"/>
                  </a:lnTo>
                  <a:lnTo>
                    <a:pt x="913" y="666"/>
                  </a:lnTo>
                  <a:lnTo>
                    <a:pt x="928" y="649"/>
                  </a:lnTo>
                  <a:lnTo>
                    <a:pt x="941" y="632"/>
                  </a:lnTo>
                  <a:lnTo>
                    <a:pt x="953" y="615"/>
                  </a:lnTo>
                  <a:lnTo>
                    <a:pt x="964" y="597"/>
                  </a:lnTo>
                  <a:lnTo>
                    <a:pt x="974" y="578"/>
                  </a:lnTo>
                  <a:lnTo>
                    <a:pt x="983" y="560"/>
                  </a:lnTo>
                  <a:lnTo>
                    <a:pt x="991" y="540"/>
                  </a:lnTo>
                  <a:lnTo>
                    <a:pt x="998" y="521"/>
                  </a:lnTo>
                  <a:lnTo>
                    <a:pt x="1003" y="501"/>
                  </a:lnTo>
                  <a:lnTo>
                    <a:pt x="1008" y="479"/>
                  </a:lnTo>
                  <a:lnTo>
                    <a:pt x="1011" y="459"/>
                  </a:lnTo>
                  <a:lnTo>
                    <a:pt x="1013" y="438"/>
                  </a:lnTo>
                  <a:lnTo>
                    <a:pt x="1014" y="416"/>
                  </a:lnTo>
                  <a:lnTo>
                    <a:pt x="1014" y="416"/>
                  </a:lnTo>
                  <a:lnTo>
                    <a:pt x="1013" y="395"/>
                  </a:lnTo>
                  <a:lnTo>
                    <a:pt x="1011" y="374"/>
                  </a:lnTo>
                  <a:lnTo>
                    <a:pt x="1008" y="353"/>
                  </a:lnTo>
                  <a:lnTo>
                    <a:pt x="1003" y="333"/>
                  </a:lnTo>
                  <a:lnTo>
                    <a:pt x="998" y="312"/>
                  </a:lnTo>
                  <a:lnTo>
                    <a:pt x="991" y="292"/>
                  </a:lnTo>
                  <a:lnTo>
                    <a:pt x="983" y="273"/>
                  </a:lnTo>
                  <a:lnTo>
                    <a:pt x="974" y="254"/>
                  </a:lnTo>
                  <a:lnTo>
                    <a:pt x="964" y="236"/>
                  </a:lnTo>
                  <a:lnTo>
                    <a:pt x="953" y="218"/>
                  </a:lnTo>
                  <a:lnTo>
                    <a:pt x="941" y="201"/>
                  </a:lnTo>
                  <a:lnTo>
                    <a:pt x="928" y="184"/>
                  </a:lnTo>
                  <a:lnTo>
                    <a:pt x="913" y="167"/>
                  </a:lnTo>
                  <a:lnTo>
                    <a:pt x="899" y="152"/>
                  </a:lnTo>
                  <a:lnTo>
                    <a:pt x="883" y="136"/>
                  </a:lnTo>
                  <a:lnTo>
                    <a:pt x="865" y="121"/>
                  </a:lnTo>
                  <a:lnTo>
                    <a:pt x="847" y="108"/>
                  </a:lnTo>
                  <a:lnTo>
                    <a:pt x="829" y="95"/>
                  </a:lnTo>
                  <a:lnTo>
                    <a:pt x="810" y="82"/>
                  </a:lnTo>
                  <a:lnTo>
                    <a:pt x="790" y="71"/>
                  </a:lnTo>
                  <a:lnTo>
                    <a:pt x="770" y="60"/>
                  </a:lnTo>
                  <a:lnTo>
                    <a:pt x="749" y="50"/>
                  </a:lnTo>
                  <a:lnTo>
                    <a:pt x="727" y="41"/>
                  </a:lnTo>
                  <a:lnTo>
                    <a:pt x="704" y="33"/>
                  </a:lnTo>
                  <a:lnTo>
                    <a:pt x="681" y="25"/>
                  </a:lnTo>
                  <a:lnTo>
                    <a:pt x="657" y="19"/>
                  </a:lnTo>
                  <a:lnTo>
                    <a:pt x="634" y="13"/>
                  </a:lnTo>
                  <a:lnTo>
                    <a:pt x="609" y="9"/>
                  </a:lnTo>
                  <a:lnTo>
                    <a:pt x="584" y="5"/>
                  </a:lnTo>
                  <a:lnTo>
                    <a:pt x="559" y="2"/>
                  </a:lnTo>
                  <a:lnTo>
                    <a:pt x="532" y="1"/>
                  </a:lnTo>
                  <a:lnTo>
                    <a:pt x="507" y="0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B6C6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9D831A07-960B-F14E-A437-A580E220A093}"/>
                </a:ext>
              </a:extLst>
            </p:cNvPr>
            <p:cNvSpPr txBox="1"/>
            <p:nvPr/>
          </p:nvSpPr>
          <p:spPr>
            <a:xfrm>
              <a:off x="6364791" y="1960862"/>
              <a:ext cx="1772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800" b="1" dirty="0">
                  <a:latin typeface="微軟正黑體"/>
                  <a:ea typeface="微軟正黑體"/>
                  <a:cs typeface="微軟正黑體"/>
                </a:rPr>
                <a:t>感受是？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910963E1-089F-434F-B4ED-BFB29F1C5DB9}"/>
              </a:ext>
            </a:extLst>
          </p:cNvPr>
          <p:cNvGrpSpPr/>
          <p:nvPr/>
        </p:nvGrpSpPr>
        <p:grpSpPr>
          <a:xfrm>
            <a:off x="3380281" y="2155688"/>
            <a:ext cx="1882275" cy="1742648"/>
            <a:chOff x="3380281" y="2155688"/>
            <a:chExt cx="1882275" cy="1742648"/>
          </a:xfrm>
        </p:grpSpPr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0B817FC7-B06D-6148-AD7A-EFB3EA805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281" y="2155688"/>
              <a:ext cx="1882275" cy="1742648"/>
            </a:xfrm>
            <a:custGeom>
              <a:avLst/>
              <a:gdLst>
                <a:gd name="T0" fmla="*/ 1015 w 1015"/>
                <a:gd name="T1" fmla="*/ 416 h 1159"/>
                <a:gd name="T2" fmla="*/ 1013 w 1015"/>
                <a:gd name="T3" fmla="*/ 374 h 1159"/>
                <a:gd name="T4" fmla="*/ 1004 w 1015"/>
                <a:gd name="T5" fmla="*/ 333 h 1159"/>
                <a:gd name="T6" fmla="*/ 992 w 1015"/>
                <a:gd name="T7" fmla="*/ 293 h 1159"/>
                <a:gd name="T8" fmla="*/ 975 w 1015"/>
                <a:gd name="T9" fmla="*/ 254 h 1159"/>
                <a:gd name="T10" fmla="*/ 954 w 1015"/>
                <a:gd name="T11" fmla="*/ 218 h 1159"/>
                <a:gd name="T12" fmla="*/ 928 w 1015"/>
                <a:gd name="T13" fmla="*/ 184 h 1159"/>
                <a:gd name="T14" fmla="*/ 899 w 1015"/>
                <a:gd name="T15" fmla="*/ 152 h 1159"/>
                <a:gd name="T16" fmla="*/ 867 w 1015"/>
                <a:gd name="T17" fmla="*/ 122 h 1159"/>
                <a:gd name="T18" fmla="*/ 830 w 1015"/>
                <a:gd name="T19" fmla="*/ 96 h 1159"/>
                <a:gd name="T20" fmla="*/ 791 w 1015"/>
                <a:gd name="T21" fmla="*/ 71 h 1159"/>
                <a:gd name="T22" fmla="*/ 750 w 1015"/>
                <a:gd name="T23" fmla="*/ 50 h 1159"/>
                <a:gd name="T24" fmla="*/ 706 w 1015"/>
                <a:gd name="T25" fmla="*/ 33 h 1159"/>
                <a:gd name="T26" fmla="*/ 658 w 1015"/>
                <a:gd name="T27" fmla="*/ 19 h 1159"/>
                <a:gd name="T28" fmla="*/ 610 w 1015"/>
                <a:gd name="T29" fmla="*/ 9 h 1159"/>
                <a:gd name="T30" fmla="*/ 560 w 1015"/>
                <a:gd name="T31" fmla="*/ 2 h 1159"/>
                <a:gd name="T32" fmla="*/ 507 w 1015"/>
                <a:gd name="T33" fmla="*/ 0 h 1159"/>
                <a:gd name="T34" fmla="*/ 481 w 1015"/>
                <a:gd name="T35" fmla="*/ 1 h 1159"/>
                <a:gd name="T36" fmla="*/ 431 w 1015"/>
                <a:gd name="T37" fmla="*/ 5 h 1159"/>
                <a:gd name="T38" fmla="*/ 381 w 1015"/>
                <a:gd name="T39" fmla="*/ 13 h 1159"/>
                <a:gd name="T40" fmla="*/ 333 w 1015"/>
                <a:gd name="T41" fmla="*/ 25 h 1159"/>
                <a:gd name="T42" fmla="*/ 288 w 1015"/>
                <a:gd name="T43" fmla="*/ 41 h 1159"/>
                <a:gd name="T44" fmla="*/ 245 w 1015"/>
                <a:gd name="T45" fmla="*/ 60 h 1159"/>
                <a:gd name="T46" fmla="*/ 205 w 1015"/>
                <a:gd name="T47" fmla="*/ 82 h 1159"/>
                <a:gd name="T48" fmla="*/ 167 w 1015"/>
                <a:gd name="T49" fmla="*/ 109 h 1159"/>
                <a:gd name="T50" fmla="*/ 132 w 1015"/>
                <a:gd name="T51" fmla="*/ 137 h 1159"/>
                <a:gd name="T52" fmla="*/ 102 w 1015"/>
                <a:gd name="T53" fmla="*/ 167 h 1159"/>
                <a:gd name="T54" fmla="*/ 74 w 1015"/>
                <a:gd name="T55" fmla="*/ 201 h 1159"/>
                <a:gd name="T56" fmla="*/ 51 w 1015"/>
                <a:gd name="T57" fmla="*/ 236 h 1159"/>
                <a:gd name="T58" fmla="*/ 32 w 1015"/>
                <a:gd name="T59" fmla="*/ 274 h 1159"/>
                <a:gd name="T60" fmla="*/ 16 w 1015"/>
                <a:gd name="T61" fmla="*/ 313 h 1159"/>
                <a:gd name="T62" fmla="*/ 6 w 1015"/>
                <a:gd name="T63" fmla="*/ 353 h 1159"/>
                <a:gd name="T64" fmla="*/ 1 w 1015"/>
                <a:gd name="T65" fmla="*/ 395 h 1159"/>
                <a:gd name="T66" fmla="*/ 0 w 1015"/>
                <a:gd name="T67" fmla="*/ 416 h 1159"/>
                <a:gd name="T68" fmla="*/ 3 w 1015"/>
                <a:gd name="T69" fmla="*/ 460 h 1159"/>
                <a:gd name="T70" fmla="*/ 11 w 1015"/>
                <a:gd name="T71" fmla="*/ 501 h 1159"/>
                <a:gd name="T72" fmla="*/ 23 w 1015"/>
                <a:gd name="T73" fmla="*/ 540 h 1159"/>
                <a:gd name="T74" fmla="*/ 41 w 1015"/>
                <a:gd name="T75" fmla="*/ 578 h 1159"/>
                <a:gd name="T76" fmla="*/ 62 w 1015"/>
                <a:gd name="T77" fmla="*/ 616 h 1159"/>
                <a:gd name="T78" fmla="*/ 87 w 1015"/>
                <a:gd name="T79" fmla="*/ 650 h 1159"/>
                <a:gd name="T80" fmla="*/ 116 w 1015"/>
                <a:gd name="T81" fmla="*/ 682 h 1159"/>
                <a:gd name="T82" fmla="*/ 149 w 1015"/>
                <a:gd name="T83" fmla="*/ 711 h 1159"/>
                <a:gd name="T84" fmla="*/ 185 w 1015"/>
                <a:gd name="T85" fmla="*/ 738 h 1159"/>
                <a:gd name="T86" fmla="*/ 225 w 1015"/>
                <a:gd name="T87" fmla="*/ 762 h 1159"/>
                <a:gd name="T88" fmla="*/ 266 w 1015"/>
                <a:gd name="T89" fmla="*/ 783 h 1159"/>
                <a:gd name="T90" fmla="*/ 310 w 1015"/>
                <a:gd name="T91" fmla="*/ 801 h 1159"/>
                <a:gd name="T92" fmla="*/ 358 w 1015"/>
                <a:gd name="T93" fmla="*/ 815 h 1159"/>
                <a:gd name="T94" fmla="*/ 406 w 1015"/>
                <a:gd name="T95" fmla="*/ 825 h 1159"/>
                <a:gd name="T96" fmla="*/ 456 w 1015"/>
                <a:gd name="T97" fmla="*/ 831 h 1159"/>
                <a:gd name="T98" fmla="*/ 507 w 1015"/>
                <a:gd name="T99" fmla="*/ 833 h 1159"/>
                <a:gd name="T100" fmla="*/ 533 w 1015"/>
                <a:gd name="T101" fmla="*/ 833 h 1159"/>
                <a:gd name="T102" fmla="*/ 761 w 1015"/>
                <a:gd name="T103" fmla="*/ 1159 h 1159"/>
                <a:gd name="T104" fmla="*/ 761 w 1015"/>
                <a:gd name="T105" fmla="*/ 778 h 1159"/>
                <a:gd name="T106" fmla="*/ 816 w 1015"/>
                <a:gd name="T107" fmla="*/ 747 h 1159"/>
                <a:gd name="T108" fmla="*/ 865 w 1015"/>
                <a:gd name="T109" fmla="*/ 712 h 1159"/>
                <a:gd name="T110" fmla="*/ 908 w 1015"/>
                <a:gd name="T111" fmla="*/ 672 h 1159"/>
                <a:gd name="T112" fmla="*/ 945 w 1015"/>
                <a:gd name="T113" fmla="*/ 628 h 1159"/>
                <a:gd name="T114" fmla="*/ 974 w 1015"/>
                <a:gd name="T115" fmla="*/ 579 h 1159"/>
                <a:gd name="T116" fmla="*/ 996 w 1015"/>
                <a:gd name="T117" fmla="*/ 528 h 1159"/>
                <a:gd name="T118" fmla="*/ 1010 w 1015"/>
                <a:gd name="T119" fmla="*/ 474 h 1159"/>
                <a:gd name="T120" fmla="*/ 1015 w 1015"/>
                <a:gd name="T121" fmla="*/ 416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15" h="1159">
                  <a:moveTo>
                    <a:pt x="1015" y="416"/>
                  </a:moveTo>
                  <a:lnTo>
                    <a:pt x="1015" y="416"/>
                  </a:lnTo>
                  <a:lnTo>
                    <a:pt x="1015" y="395"/>
                  </a:lnTo>
                  <a:lnTo>
                    <a:pt x="1013" y="374"/>
                  </a:lnTo>
                  <a:lnTo>
                    <a:pt x="1009" y="353"/>
                  </a:lnTo>
                  <a:lnTo>
                    <a:pt x="1004" y="333"/>
                  </a:lnTo>
                  <a:lnTo>
                    <a:pt x="999" y="313"/>
                  </a:lnTo>
                  <a:lnTo>
                    <a:pt x="992" y="293"/>
                  </a:lnTo>
                  <a:lnTo>
                    <a:pt x="984" y="274"/>
                  </a:lnTo>
                  <a:lnTo>
                    <a:pt x="975" y="254"/>
                  </a:lnTo>
                  <a:lnTo>
                    <a:pt x="965" y="236"/>
                  </a:lnTo>
                  <a:lnTo>
                    <a:pt x="954" y="218"/>
                  </a:lnTo>
                  <a:lnTo>
                    <a:pt x="942" y="201"/>
                  </a:lnTo>
                  <a:lnTo>
                    <a:pt x="928" y="184"/>
                  </a:lnTo>
                  <a:lnTo>
                    <a:pt x="914" y="167"/>
                  </a:lnTo>
                  <a:lnTo>
                    <a:pt x="899" y="152"/>
                  </a:lnTo>
                  <a:lnTo>
                    <a:pt x="884" y="137"/>
                  </a:lnTo>
                  <a:lnTo>
                    <a:pt x="867" y="122"/>
                  </a:lnTo>
                  <a:lnTo>
                    <a:pt x="849" y="109"/>
                  </a:lnTo>
                  <a:lnTo>
                    <a:pt x="830" y="96"/>
                  </a:lnTo>
                  <a:lnTo>
                    <a:pt x="811" y="82"/>
                  </a:lnTo>
                  <a:lnTo>
                    <a:pt x="791" y="71"/>
                  </a:lnTo>
                  <a:lnTo>
                    <a:pt x="771" y="60"/>
                  </a:lnTo>
                  <a:lnTo>
                    <a:pt x="750" y="50"/>
                  </a:lnTo>
                  <a:lnTo>
                    <a:pt x="728" y="41"/>
                  </a:lnTo>
                  <a:lnTo>
                    <a:pt x="706" y="33"/>
                  </a:lnTo>
                  <a:lnTo>
                    <a:pt x="682" y="25"/>
                  </a:lnTo>
                  <a:lnTo>
                    <a:pt x="658" y="19"/>
                  </a:lnTo>
                  <a:lnTo>
                    <a:pt x="634" y="13"/>
                  </a:lnTo>
                  <a:lnTo>
                    <a:pt x="610" y="9"/>
                  </a:lnTo>
                  <a:lnTo>
                    <a:pt x="585" y="5"/>
                  </a:lnTo>
                  <a:lnTo>
                    <a:pt x="560" y="2"/>
                  </a:lnTo>
                  <a:lnTo>
                    <a:pt x="534" y="1"/>
                  </a:lnTo>
                  <a:lnTo>
                    <a:pt x="507" y="0"/>
                  </a:lnTo>
                  <a:lnTo>
                    <a:pt x="507" y="0"/>
                  </a:lnTo>
                  <a:lnTo>
                    <a:pt x="481" y="1"/>
                  </a:lnTo>
                  <a:lnTo>
                    <a:pt x="456" y="2"/>
                  </a:lnTo>
                  <a:lnTo>
                    <a:pt x="431" y="5"/>
                  </a:lnTo>
                  <a:lnTo>
                    <a:pt x="406" y="9"/>
                  </a:lnTo>
                  <a:lnTo>
                    <a:pt x="381" y="13"/>
                  </a:lnTo>
                  <a:lnTo>
                    <a:pt x="358" y="19"/>
                  </a:lnTo>
                  <a:lnTo>
                    <a:pt x="333" y="25"/>
                  </a:lnTo>
                  <a:lnTo>
                    <a:pt x="310" y="33"/>
                  </a:lnTo>
                  <a:lnTo>
                    <a:pt x="288" y="41"/>
                  </a:lnTo>
                  <a:lnTo>
                    <a:pt x="266" y="50"/>
                  </a:lnTo>
                  <a:lnTo>
                    <a:pt x="245" y="60"/>
                  </a:lnTo>
                  <a:lnTo>
                    <a:pt x="225" y="71"/>
                  </a:lnTo>
                  <a:lnTo>
                    <a:pt x="205" y="82"/>
                  </a:lnTo>
                  <a:lnTo>
                    <a:pt x="185" y="96"/>
                  </a:lnTo>
                  <a:lnTo>
                    <a:pt x="167" y="109"/>
                  </a:lnTo>
                  <a:lnTo>
                    <a:pt x="149" y="122"/>
                  </a:lnTo>
                  <a:lnTo>
                    <a:pt x="132" y="137"/>
                  </a:lnTo>
                  <a:lnTo>
                    <a:pt x="116" y="152"/>
                  </a:lnTo>
                  <a:lnTo>
                    <a:pt x="102" y="167"/>
                  </a:lnTo>
                  <a:lnTo>
                    <a:pt x="87" y="184"/>
                  </a:lnTo>
                  <a:lnTo>
                    <a:pt x="74" y="201"/>
                  </a:lnTo>
                  <a:lnTo>
                    <a:pt x="62" y="218"/>
                  </a:lnTo>
                  <a:lnTo>
                    <a:pt x="51" y="236"/>
                  </a:lnTo>
                  <a:lnTo>
                    <a:pt x="41" y="254"/>
                  </a:lnTo>
                  <a:lnTo>
                    <a:pt x="32" y="274"/>
                  </a:lnTo>
                  <a:lnTo>
                    <a:pt x="23" y="293"/>
                  </a:lnTo>
                  <a:lnTo>
                    <a:pt x="16" y="313"/>
                  </a:lnTo>
                  <a:lnTo>
                    <a:pt x="11" y="333"/>
                  </a:lnTo>
                  <a:lnTo>
                    <a:pt x="6" y="353"/>
                  </a:lnTo>
                  <a:lnTo>
                    <a:pt x="3" y="374"/>
                  </a:lnTo>
                  <a:lnTo>
                    <a:pt x="1" y="395"/>
                  </a:lnTo>
                  <a:lnTo>
                    <a:pt x="0" y="416"/>
                  </a:lnTo>
                  <a:lnTo>
                    <a:pt x="0" y="416"/>
                  </a:lnTo>
                  <a:lnTo>
                    <a:pt x="1" y="439"/>
                  </a:lnTo>
                  <a:lnTo>
                    <a:pt x="3" y="460"/>
                  </a:lnTo>
                  <a:lnTo>
                    <a:pt x="6" y="480"/>
                  </a:lnTo>
                  <a:lnTo>
                    <a:pt x="11" y="501"/>
                  </a:lnTo>
                  <a:lnTo>
                    <a:pt x="16" y="521"/>
                  </a:lnTo>
                  <a:lnTo>
                    <a:pt x="23" y="540"/>
                  </a:lnTo>
                  <a:lnTo>
                    <a:pt x="32" y="560"/>
                  </a:lnTo>
                  <a:lnTo>
                    <a:pt x="41" y="578"/>
                  </a:lnTo>
                  <a:lnTo>
                    <a:pt x="51" y="598"/>
                  </a:lnTo>
                  <a:lnTo>
                    <a:pt x="62" y="616"/>
                  </a:lnTo>
                  <a:lnTo>
                    <a:pt x="74" y="633"/>
                  </a:lnTo>
                  <a:lnTo>
                    <a:pt x="87" y="650"/>
                  </a:lnTo>
                  <a:lnTo>
                    <a:pt x="102" y="666"/>
                  </a:lnTo>
                  <a:lnTo>
                    <a:pt x="116" y="682"/>
                  </a:lnTo>
                  <a:lnTo>
                    <a:pt x="132" y="697"/>
                  </a:lnTo>
                  <a:lnTo>
                    <a:pt x="149" y="711"/>
                  </a:lnTo>
                  <a:lnTo>
                    <a:pt x="167" y="725"/>
                  </a:lnTo>
                  <a:lnTo>
                    <a:pt x="185" y="738"/>
                  </a:lnTo>
                  <a:lnTo>
                    <a:pt x="205" y="750"/>
                  </a:lnTo>
                  <a:lnTo>
                    <a:pt x="225" y="762"/>
                  </a:lnTo>
                  <a:lnTo>
                    <a:pt x="245" y="773"/>
                  </a:lnTo>
                  <a:lnTo>
                    <a:pt x="266" y="783"/>
                  </a:lnTo>
                  <a:lnTo>
                    <a:pt x="288" y="792"/>
                  </a:lnTo>
                  <a:lnTo>
                    <a:pt x="310" y="801"/>
                  </a:lnTo>
                  <a:lnTo>
                    <a:pt x="333" y="808"/>
                  </a:lnTo>
                  <a:lnTo>
                    <a:pt x="358" y="815"/>
                  </a:lnTo>
                  <a:lnTo>
                    <a:pt x="381" y="820"/>
                  </a:lnTo>
                  <a:lnTo>
                    <a:pt x="406" y="825"/>
                  </a:lnTo>
                  <a:lnTo>
                    <a:pt x="431" y="828"/>
                  </a:lnTo>
                  <a:lnTo>
                    <a:pt x="456" y="831"/>
                  </a:lnTo>
                  <a:lnTo>
                    <a:pt x="481" y="833"/>
                  </a:lnTo>
                  <a:lnTo>
                    <a:pt x="507" y="833"/>
                  </a:lnTo>
                  <a:lnTo>
                    <a:pt x="507" y="833"/>
                  </a:lnTo>
                  <a:lnTo>
                    <a:pt x="533" y="833"/>
                  </a:lnTo>
                  <a:lnTo>
                    <a:pt x="557" y="831"/>
                  </a:lnTo>
                  <a:lnTo>
                    <a:pt x="761" y="1159"/>
                  </a:lnTo>
                  <a:lnTo>
                    <a:pt x="761" y="778"/>
                  </a:lnTo>
                  <a:lnTo>
                    <a:pt x="761" y="778"/>
                  </a:lnTo>
                  <a:lnTo>
                    <a:pt x="789" y="763"/>
                  </a:lnTo>
                  <a:lnTo>
                    <a:pt x="816" y="747"/>
                  </a:lnTo>
                  <a:lnTo>
                    <a:pt x="841" y="730"/>
                  </a:lnTo>
                  <a:lnTo>
                    <a:pt x="865" y="712"/>
                  </a:lnTo>
                  <a:lnTo>
                    <a:pt x="888" y="693"/>
                  </a:lnTo>
                  <a:lnTo>
                    <a:pt x="908" y="672"/>
                  </a:lnTo>
                  <a:lnTo>
                    <a:pt x="928" y="651"/>
                  </a:lnTo>
                  <a:lnTo>
                    <a:pt x="945" y="628"/>
                  </a:lnTo>
                  <a:lnTo>
                    <a:pt x="961" y="605"/>
                  </a:lnTo>
                  <a:lnTo>
                    <a:pt x="974" y="579"/>
                  </a:lnTo>
                  <a:lnTo>
                    <a:pt x="986" y="554"/>
                  </a:lnTo>
                  <a:lnTo>
                    <a:pt x="996" y="528"/>
                  </a:lnTo>
                  <a:lnTo>
                    <a:pt x="1004" y="501"/>
                  </a:lnTo>
                  <a:lnTo>
                    <a:pt x="1010" y="474"/>
                  </a:lnTo>
                  <a:lnTo>
                    <a:pt x="1014" y="446"/>
                  </a:lnTo>
                  <a:lnTo>
                    <a:pt x="1015" y="416"/>
                  </a:lnTo>
                  <a:lnTo>
                    <a:pt x="1015" y="41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4E486025-398E-F14E-A488-524334BB6FF2}"/>
                </a:ext>
              </a:extLst>
            </p:cNvPr>
            <p:cNvSpPr txBox="1"/>
            <p:nvPr/>
          </p:nvSpPr>
          <p:spPr>
            <a:xfrm>
              <a:off x="3540406" y="2314048"/>
              <a:ext cx="15886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800" b="1" dirty="0">
                  <a:latin typeface="微軟正黑體"/>
                  <a:ea typeface="微軟正黑體"/>
                  <a:cs typeface="微軟正黑體"/>
                </a:rPr>
                <a:t>有類似經驗嗎？</a:t>
              </a: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5A4BC24D-C187-BD4C-AA84-419DCA712D1D}"/>
              </a:ext>
            </a:extLst>
          </p:cNvPr>
          <p:cNvGrpSpPr/>
          <p:nvPr/>
        </p:nvGrpSpPr>
        <p:grpSpPr>
          <a:xfrm>
            <a:off x="2633654" y="3796804"/>
            <a:ext cx="2218456" cy="1729597"/>
            <a:chOff x="2955452" y="3071810"/>
            <a:chExt cx="2218456" cy="1729597"/>
          </a:xfrm>
        </p:grpSpPr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1B5A7A90-3499-A040-BFDC-DD1B4CC39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5452" y="3071810"/>
              <a:ext cx="2218456" cy="1729597"/>
            </a:xfrm>
            <a:custGeom>
              <a:avLst/>
              <a:gdLst>
                <a:gd name="T0" fmla="*/ 982 w 1256"/>
                <a:gd name="T1" fmla="*/ 564 h 833"/>
                <a:gd name="T2" fmla="*/ 1002 w 1256"/>
                <a:gd name="T3" fmla="*/ 511 h 833"/>
                <a:gd name="T4" fmla="*/ 1012 w 1256"/>
                <a:gd name="T5" fmla="*/ 455 h 833"/>
                <a:gd name="T6" fmla="*/ 1014 w 1256"/>
                <a:gd name="T7" fmla="*/ 417 h 833"/>
                <a:gd name="T8" fmla="*/ 1009 w 1256"/>
                <a:gd name="T9" fmla="*/ 353 h 833"/>
                <a:gd name="T10" fmla="*/ 992 w 1256"/>
                <a:gd name="T11" fmla="*/ 293 h 833"/>
                <a:gd name="T12" fmla="*/ 965 w 1256"/>
                <a:gd name="T13" fmla="*/ 237 h 833"/>
                <a:gd name="T14" fmla="*/ 928 w 1256"/>
                <a:gd name="T15" fmla="*/ 184 h 833"/>
                <a:gd name="T16" fmla="*/ 883 w 1256"/>
                <a:gd name="T17" fmla="*/ 137 h 833"/>
                <a:gd name="T18" fmla="*/ 830 w 1256"/>
                <a:gd name="T19" fmla="*/ 96 h 833"/>
                <a:gd name="T20" fmla="*/ 771 w 1256"/>
                <a:gd name="T21" fmla="*/ 61 h 833"/>
                <a:gd name="T22" fmla="*/ 705 w 1256"/>
                <a:gd name="T23" fmla="*/ 33 h 833"/>
                <a:gd name="T24" fmla="*/ 634 w 1256"/>
                <a:gd name="T25" fmla="*/ 13 h 833"/>
                <a:gd name="T26" fmla="*/ 560 w 1256"/>
                <a:gd name="T27" fmla="*/ 2 h 833"/>
                <a:gd name="T28" fmla="*/ 507 w 1256"/>
                <a:gd name="T29" fmla="*/ 0 h 833"/>
                <a:gd name="T30" fmla="*/ 431 w 1256"/>
                <a:gd name="T31" fmla="*/ 5 h 833"/>
                <a:gd name="T32" fmla="*/ 356 w 1256"/>
                <a:gd name="T33" fmla="*/ 19 h 833"/>
                <a:gd name="T34" fmla="*/ 288 w 1256"/>
                <a:gd name="T35" fmla="*/ 41 h 833"/>
                <a:gd name="T36" fmla="*/ 225 w 1256"/>
                <a:gd name="T37" fmla="*/ 72 h 833"/>
                <a:gd name="T38" fmla="*/ 166 w 1256"/>
                <a:gd name="T39" fmla="*/ 109 h 833"/>
                <a:gd name="T40" fmla="*/ 116 w 1256"/>
                <a:gd name="T41" fmla="*/ 152 h 833"/>
                <a:gd name="T42" fmla="*/ 74 w 1256"/>
                <a:gd name="T43" fmla="*/ 201 h 833"/>
                <a:gd name="T44" fmla="*/ 40 w 1256"/>
                <a:gd name="T45" fmla="*/ 255 h 833"/>
                <a:gd name="T46" fmla="*/ 16 w 1256"/>
                <a:gd name="T47" fmla="*/ 313 h 833"/>
                <a:gd name="T48" fmla="*/ 3 w 1256"/>
                <a:gd name="T49" fmla="*/ 374 h 833"/>
                <a:gd name="T50" fmla="*/ 0 w 1256"/>
                <a:gd name="T51" fmla="*/ 417 h 833"/>
                <a:gd name="T52" fmla="*/ 6 w 1256"/>
                <a:gd name="T53" fmla="*/ 480 h 833"/>
                <a:gd name="T54" fmla="*/ 23 w 1256"/>
                <a:gd name="T55" fmla="*/ 540 h 833"/>
                <a:gd name="T56" fmla="*/ 50 w 1256"/>
                <a:gd name="T57" fmla="*/ 598 h 833"/>
                <a:gd name="T58" fmla="*/ 87 w 1256"/>
                <a:gd name="T59" fmla="*/ 650 h 833"/>
                <a:gd name="T60" fmla="*/ 132 w 1256"/>
                <a:gd name="T61" fmla="*/ 697 h 833"/>
                <a:gd name="T62" fmla="*/ 185 w 1256"/>
                <a:gd name="T63" fmla="*/ 739 h 833"/>
                <a:gd name="T64" fmla="*/ 245 w 1256"/>
                <a:gd name="T65" fmla="*/ 773 h 833"/>
                <a:gd name="T66" fmla="*/ 310 w 1256"/>
                <a:gd name="T67" fmla="*/ 801 h 833"/>
                <a:gd name="T68" fmla="*/ 380 w 1256"/>
                <a:gd name="T69" fmla="*/ 820 h 833"/>
                <a:gd name="T70" fmla="*/ 456 w 1256"/>
                <a:gd name="T71" fmla="*/ 831 h 833"/>
                <a:gd name="T72" fmla="*/ 507 w 1256"/>
                <a:gd name="T73" fmla="*/ 833 h 833"/>
                <a:gd name="T74" fmla="*/ 578 w 1256"/>
                <a:gd name="T75" fmla="*/ 829 h 833"/>
                <a:gd name="T76" fmla="*/ 645 w 1256"/>
                <a:gd name="T77" fmla="*/ 818 h 833"/>
                <a:gd name="T78" fmla="*/ 708 w 1256"/>
                <a:gd name="T79" fmla="*/ 800 h 833"/>
                <a:gd name="T80" fmla="*/ 768 w 1256"/>
                <a:gd name="T81" fmla="*/ 775 h 833"/>
                <a:gd name="T82" fmla="*/ 822 w 1256"/>
                <a:gd name="T83" fmla="*/ 744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56" h="833">
                  <a:moveTo>
                    <a:pt x="1256" y="676"/>
                  </a:moveTo>
                  <a:lnTo>
                    <a:pt x="982" y="564"/>
                  </a:lnTo>
                  <a:lnTo>
                    <a:pt x="982" y="564"/>
                  </a:lnTo>
                  <a:lnTo>
                    <a:pt x="990" y="546"/>
                  </a:lnTo>
                  <a:lnTo>
                    <a:pt x="996" y="529"/>
                  </a:lnTo>
                  <a:lnTo>
                    <a:pt x="1002" y="511"/>
                  </a:lnTo>
                  <a:lnTo>
                    <a:pt x="1006" y="493"/>
                  </a:lnTo>
                  <a:lnTo>
                    <a:pt x="1010" y="474"/>
                  </a:lnTo>
                  <a:lnTo>
                    <a:pt x="1012" y="455"/>
                  </a:lnTo>
                  <a:lnTo>
                    <a:pt x="1014" y="436"/>
                  </a:lnTo>
                  <a:lnTo>
                    <a:pt x="1014" y="417"/>
                  </a:lnTo>
                  <a:lnTo>
                    <a:pt x="1014" y="417"/>
                  </a:lnTo>
                  <a:lnTo>
                    <a:pt x="1014" y="396"/>
                  </a:lnTo>
                  <a:lnTo>
                    <a:pt x="1012" y="374"/>
                  </a:lnTo>
                  <a:lnTo>
                    <a:pt x="1009" y="353"/>
                  </a:lnTo>
                  <a:lnTo>
                    <a:pt x="1004" y="333"/>
                  </a:lnTo>
                  <a:lnTo>
                    <a:pt x="999" y="313"/>
                  </a:lnTo>
                  <a:lnTo>
                    <a:pt x="992" y="293"/>
                  </a:lnTo>
                  <a:lnTo>
                    <a:pt x="984" y="274"/>
                  </a:lnTo>
                  <a:lnTo>
                    <a:pt x="975" y="255"/>
                  </a:lnTo>
                  <a:lnTo>
                    <a:pt x="965" y="237"/>
                  </a:lnTo>
                  <a:lnTo>
                    <a:pt x="954" y="218"/>
                  </a:lnTo>
                  <a:lnTo>
                    <a:pt x="941" y="201"/>
                  </a:lnTo>
                  <a:lnTo>
                    <a:pt x="928" y="184"/>
                  </a:lnTo>
                  <a:lnTo>
                    <a:pt x="914" y="168"/>
                  </a:lnTo>
                  <a:lnTo>
                    <a:pt x="899" y="152"/>
                  </a:lnTo>
                  <a:lnTo>
                    <a:pt x="883" y="137"/>
                  </a:lnTo>
                  <a:lnTo>
                    <a:pt x="866" y="123"/>
                  </a:lnTo>
                  <a:lnTo>
                    <a:pt x="848" y="109"/>
                  </a:lnTo>
                  <a:lnTo>
                    <a:pt x="830" y="96"/>
                  </a:lnTo>
                  <a:lnTo>
                    <a:pt x="811" y="84"/>
                  </a:lnTo>
                  <a:lnTo>
                    <a:pt x="791" y="72"/>
                  </a:lnTo>
                  <a:lnTo>
                    <a:pt x="771" y="61"/>
                  </a:lnTo>
                  <a:lnTo>
                    <a:pt x="750" y="50"/>
                  </a:lnTo>
                  <a:lnTo>
                    <a:pt x="728" y="41"/>
                  </a:lnTo>
                  <a:lnTo>
                    <a:pt x="705" y="33"/>
                  </a:lnTo>
                  <a:lnTo>
                    <a:pt x="682" y="25"/>
                  </a:lnTo>
                  <a:lnTo>
                    <a:pt x="658" y="19"/>
                  </a:lnTo>
                  <a:lnTo>
                    <a:pt x="634" y="13"/>
                  </a:lnTo>
                  <a:lnTo>
                    <a:pt x="610" y="9"/>
                  </a:lnTo>
                  <a:lnTo>
                    <a:pt x="585" y="5"/>
                  </a:lnTo>
                  <a:lnTo>
                    <a:pt x="560" y="2"/>
                  </a:lnTo>
                  <a:lnTo>
                    <a:pt x="533" y="1"/>
                  </a:lnTo>
                  <a:lnTo>
                    <a:pt x="507" y="0"/>
                  </a:lnTo>
                  <a:lnTo>
                    <a:pt x="507" y="0"/>
                  </a:lnTo>
                  <a:lnTo>
                    <a:pt x="481" y="1"/>
                  </a:lnTo>
                  <a:lnTo>
                    <a:pt x="456" y="2"/>
                  </a:lnTo>
                  <a:lnTo>
                    <a:pt x="431" y="5"/>
                  </a:lnTo>
                  <a:lnTo>
                    <a:pt x="406" y="9"/>
                  </a:lnTo>
                  <a:lnTo>
                    <a:pt x="380" y="13"/>
                  </a:lnTo>
                  <a:lnTo>
                    <a:pt x="356" y="19"/>
                  </a:lnTo>
                  <a:lnTo>
                    <a:pt x="333" y="25"/>
                  </a:lnTo>
                  <a:lnTo>
                    <a:pt x="310" y="33"/>
                  </a:lnTo>
                  <a:lnTo>
                    <a:pt x="288" y="41"/>
                  </a:lnTo>
                  <a:lnTo>
                    <a:pt x="266" y="50"/>
                  </a:lnTo>
                  <a:lnTo>
                    <a:pt x="245" y="61"/>
                  </a:lnTo>
                  <a:lnTo>
                    <a:pt x="225" y="72"/>
                  </a:lnTo>
                  <a:lnTo>
                    <a:pt x="204" y="84"/>
                  </a:lnTo>
                  <a:lnTo>
                    <a:pt x="185" y="96"/>
                  </a:lnTo>
                  <a:lnTo>
                    <a:pt x="166" y="109"/>
                  </a:lnTo>
                  <a:lnTo>
                    <a:pt x="149" y="123"/>
                  </a:lnTo>
                  <a:lnTo>
                    <a:pt x="132" y="137"/>
                  </a:lnTo>
                  <a:lnTo>
                    <a:pt x="116" y="152"/>
                  </a:lnTo>
                  <a:lnTo>
                    <a:pt x="101" y="168"/>
                  </a:lnTo>
                  <a:lnTo>
                    <a:pt x="87" y="184"/>
                  </a:lnTo>
                  <a:lnTo>
                    <a:pt x="74" y="201"/>
                  </a:lnTo>
                  <a:lnTo>
                    <a:pt x="62" y="218"/>
                  </a:lnTo>
                  <a:lnTo>
                    <a:pt x="50" y="237"/>
                  </a:lnTo>
                  <a:lnTo>
                    <a:pt x="40" y="255"/>
                  </a:lnTo>
                  <a:lnTo>
                    <a:pt x="31" y="274"/>
                  </a:lnTo>
                  <a:lnTo>
                    <a:pt x="23" y="293"/>
                  </a:lnTo>
                  <a:lnTo>
                    <a:pt x="16" y="313"/>
                  </a:lnTo>
                  <a:lnTo>
                    <a:pt x="11" y="333"/>
                  </a:lnTo>
                  <a:lnTo>
                    <a:pt x="6" y="353"/>
                  </a:lnTo>
                  <a:lnTo>
                    <a:pt x="3" y="374"/>
                  </a:lnTo>
                  <a:lnTo>
                    <a:pt x="1" y="396"/>
                  </a:lnTo>
                  <a:lnTo>
                    <a:pt x="0" y="417"/>
                  </a:lnTo>
                  <a:lnTo>
                    <a:pt x="0" y="417"/>
                  </a:lnTo>
                  <a:lnTo>
                    <a:pt x="1" y="439"/>
                  </a:lnTo>
                  <a:lnTo>
                    <a:pt x="3" y="460"/>
                  </a:lnTo>
                  <a:lnTo>
                    <a:pt x="6" y="480"/>
                  </a:lnTo>
                  <a:lnTo>
                    <a:pt x="11" y="501"/>
                  </a:lnTo>
                  <a:lnTo>
                    <a:pt x="16" y="521"/>
                  </a:lnTo>
                  <a:lnTo>
                    <a:pt x="23" y="540"/>
                  </a:lnTo>
                  <a:lnTo>
                    <a:pt x="31" y="560"/>
                  </a:lnTo>
                  <a:lnTo>
                    <a:pt x="40" y="579"/>
                  </a:lnTo>
                  <a:lnTo>
                    <a:pt x="50" y="598"/>
                  </a:lnTo>
                  <a:lnTo>
                    <a:pt x="62" y="616"/>
                  </a:lnTo>
                  <a:lnTo>
                    <a:pt x="74" y="633"/>
                  </a:lnTo>
                  <a:lnTo>
                    <a:pt x="87" y="650"/>
                  </a:lnTo>
                  <a:lnTo>
                    <a:pt x="101" y="666"/>
                  </a:lnTo>
                  <a:lnTo>
                    <a:pt x="116" y="682"/>
                  </a:lnTo>
                  <a:lnTo>
                    <a:pt x="132" y="697"/>
                  </a:lnTo>
                  <a:lnTo>
                    <a:pt x="149" y="711"/>
                  </a:lnTo>
                  <a:lnTo>
                    <a:pt x="166" y="725"/>
                  </a:lnTo>
                  <a:lnTo>
                    <a:pt x="185" y="739"/>
                  </a:lnTo>
                  <a:lnTo>
                    <a:pt x="204" y="751"/>
                  </a:lnTo>
                  <a:lnTo>
                    <a:pt x="225" y="763"/>
                  </a:lnTo>
                  <a:lnTo>
                    <a:pt x="245" y="773"/>
                  </a:lnTo>
                  <a:lnTo>
                    <a:pt x="266" y="783"/>
                  </a:lnTo>
                  <a:lnTo>
                    <a:pt x="288" y="793"/>
                  </a:lnTo>
                  <a:lnTo>
                    <a:pt x="310" y="801"/>
                  </a:lnTo>
                  <a:lnTo>
                    <a:pt x="333" y="808"/>
                  </a:lnTo>
                  <a:lnTo>
                    <a:pt x="356" y="815"/>
                  </a:lnTo>
                  <a:lnTo>
                    <a:pt x="380" y="820"/>
                  </a:lnTo>
                  <a:lnTo>
                    <a:pt x="406" y="825"/>
                  </a:lnTo>
                  <a:lnTo>
                    <a:pt x="431" y="829"/>
                  </a:lnTo>
                  <a:lnTo>
                    <a:pt x="456" y="831"/>
                  </a:lnTo>
                  <a:lnTo>
                    <a:pt x="481" y="833"/>
                  </a:lnTo>
                  <a:lnTo>
                    <a:pt x="507" y="833"/>
                  </a:lnTo>
                  <a:lnTo>
                    <a:pt x="507" y="833"/>
                  </a:lnTo>
                  <a:lnTo>
                    <a:pt x="531" y="833"/>
                  </a:lnTo>
                  <a:lnTo>
                    <a:pt x="555" y="832"/>
                  </a:lnTo>
                  <a:lnTo>
                    <a:pt x="578" y="829"/>
                  </a:lnTo>
                  <a:lnTo>
                    <a:pt x="601" y="826"/>
                  </a:lnTo>
                  <a:lnTo>
                    <a:pt x="623" y="823"/>
                  </a:lnTo>
                  <a:lnTo>
                    <a:pt x="645" y="818"/>
                  </a:lnTo>
                  <a:lnTo>
                    <a:pt x="666" y="813"/>
                  </a:lnTo>
                  <a:lnTo>
                    <a:pt x="687" y="807"/>
                  </a:lnTo>
                  <a:lnTo>
                    <a:pt x="708" y="800"/>
                  </a:lnTo>
                  <a:lnTo>
                    <a:pt x="729" y="792"/>
                  </a:lnTo>
                  <a:lnTo>
                    <a:pt x="749" y="784"/>
                  </a:lnTo>
                  <a:lnTo>
                    <a:pt x="768" y="775"/>
                  </a:lnTo>
                  <a:lnTo>
                    <a:pt x="786" y="765"/>
                  </a:lnTo>
                  <a:lnTo>
                    <a:pt x="805" y="755"/>
                  </a:lnTo>
                  <a:lnTo>
                    <a:pt x="822" y="744"/>
                  </a:lnTo>
                  <a:lnTo>
                    <a:pt x="839" y="732"/>
                  </a:lnTo>
                  <a:lnTo>
                    <a:pt x="1256" y="676"/>
                  </a:lnTo>
                  <a:close/>
                </a:path>
              </a:pathLst>
            </a:custGeom>
            <a:solidFill>
              <a:srgbClr val="E26A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6D4295D9-18B3-B144-81F6-2E99D2605FB0}"/>
                </a:ext>
              </a:extLst>
            </p:cNvPr>
            <p:cNvSpPr txBox="1"/>
            <p:nvPr/>
          </p:nvSpPr>
          <p:spPr>
            <a:xfrm>
              <a:off x="2955452" y="3701991"/>
              <a:ext cx="1701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800" b="1" dirty="0">
                  <a:latin typeface="微軟正黑體"/>
                  <a:ea typeface="微軟正黑體"/>
                  <a:cs typeface="微軟正黑體"/>
                </a:rPr>
                <a:t>如何避免？</a:t>
              </a: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D84DD04F-9C9B-F847-B0D7-0A49C73FA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874" y="1686624"/>
            <a:ext cx="6614556" cy="496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2C4F4EC8-0CD4-CF48-B239-F1EE2CCFE1E5}"/>
              </a:ext>
            </a:extLst>
          </p:cNvPr>
          <p:cNvSpPr/>
          <p:nvPr/>
        </p:nvSpPr>
        <p:spPr>
          <a:xfrm>
            <a:off x="0" y="210459"/>
            <a:ext cx="4572000" cy="137791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第一節課 課程架構</a:t>
            </a:r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id="{A3F467C4-9FE9-124A-8F07-3938E2EAA6B9}"/>
              </a:ext>
            </a:extLst>
          </p:cNvPr>
          <p:cNvSpPr/>
          <p:nvPr/>
        </p:nvSpPr>
        <p:spPr>
          <a:xfrm>
            <a:off x="3031140" y="2637487"/>
            <a:ext cx="2308303" cy="3070543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4AE3FA0-C58A-114A-A2B6-C2C77AC2B2F8}"/>
              </a:ext>
            </a:extLst>
          </p:cNvPr>
          <p:cNvSpPr txBox="1"/>
          <p:nvPr/>
        </p:nvSpPr>
        <p:spPr>
          <a:xfrm>
            <a:off x="3450390" y="2660571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100" dirty="0">
                <a:solidFill>
                  <a:schemeClr val="accent1">
                    <a:lumMod val="75000"/>
                  </a:schemeClr>
                </a:solidFill>
                <a:latin typeface="AR PChiauHei Extra B5" pitchFamily="82" charset="-120"/>
                <a:ea typeface="AR PChiauHei Extra B5" pitchFamily="82" charset="-120"/>
              </a:rPr>
              <a:t>發展活動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B085F35-037F-0240-8D13-AC75985E4957}"/>
              </a:ext>
            </a:extLst>
          </p:cNvPr>
          <p:cNvSpPr txBox="1"/>
          <p:nvPr/>
        </p:nvSpPr>
        <p:spPr>
          <a:xfrm>
            <a:off x="3505405" y="319315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latin typeface="DFYeaSong-B5" panose="02020909000000000000" pitchFamily="49" charset="-120"/>
                <a:ea typeface="DFYeaSong-B5" panose="02020909000000000000" pitchFamily="49" charset="-120"/>
              </a:rPr>
              <a:t>酒駕大哉問</a:t>
            </a:r>
            <a:endParaRPr kumimoji="1" lang="zh-TW" altLang="en-US" sz="1350" dirty="0">
              <a:latin typeface="DFYeaSong-B5" panose="02020909000000000000" pitchFamily="49" charset="-120"/>
              <a:ea typeface="DFYeaSong-B5" panose="02020909000000000000" pitchFamily="49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CC11166-8CB1-A34C-BB92-103710133022}"/>
              </a:ext>
            </a:extLst>
          </p:cNvPr>
          <p:cNvSpPr txBox="1"/>
          <p:nvPr/>
        </p:nvSpPr>
        <p:spPr>
          <a:xfrm>
            <a:off x="3274572" y="461448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latin typeface="DFYeaSong-B5" panose="02020909000000000000" pitchFamily="49" charset="-120"/>
                <a:ea typeface="DFYeaSong-B5" panose="02020909000000000000" pitchFamily="49" charset="-120"/>
              </a:rPr>
              <a:t>法律工具燃料包</a:t>
            </a:r>
            <a:endParaRPr kumimoji="1" lang="zh-TW" altLang="en-US" sz="1350" dirty="0">
              <a:latin typeface="DFYeaSong-B5" panose="02020909000000000000" pitchFamily="49" charset="-120"/>
              <a:ea typeface="DFYeaSong-B5" panose="02020909000000000000" pitchFamily="49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1A99AB-D072-E94E-BEF0-7A0268FEEB0C}"/>
              </a:ext>
            </a:extLst>
          </p:cNvPr>
          <p:cNvSpPr txBox="1"/>
          <p:nvPr/>
        </p:nvSpPr>
        <p:spPr>
          <a:xfrm>
            <a:off x="3193780" y="3519666"/>
            <a:ext cx="191591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介紹關於酒精的基本概</a:t>
            </a:r>
            <a:br>
              <a:rPr kumimoji="1" lang="en-US" altLang="zh-TW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念，並以今年才訂定的</a:t>
            </a:r>
            <a:br>
              <a:rPr kumimoji="1" lang="en-US" altLang="zh-TW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新法律作為主要內容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C311104-C9AD-CA4F-9694-0ACF39F48755}"/>
              </a:ext>
            </a:extLst>
          </p:cNvPr>
          <p:cNvSpPr txBox="1"/>
          <p:nvPr/>
        </p:nvSpPr>
        <p:spPr>
          <a:xfrm>
            <a:off x="3107219" y="4987939"/>
            <a:ext cx="20890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介紹法規資料庫的各項</a:t>
            </a:r>
            <a:br>
              <a:rPr kumimoji="1" lang="en-US" altLang="zh-TW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功能與特色，並實際操作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34FE38F-4788-4843-9170-C729AC42D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810" y1="22727" x2="59816" y2="25974"/>
                        <a14:backgroundMark x1="43865" y1="85065" x2="56442" y2="85065"/>
                        <a14:backgroundMark x1="56442" y1="85065" x2="57669" y2="85065"/>
                        <a14:backgroundMark x1="64724" y1="81169" x2="57975" y2="811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98067" y="703030"/>
            <a:ext cx="4486151" cy="207786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57F98F33-7083-6842-95EE-9B3014B8C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744" y="2709093"/>
            <a:ext cx="487789" cy="487789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34E74687-50BE-8F4F-97B3-230F728B95A1}"/>
              </a:ext>
            </a:extLst>
          </p:cNvPr>
          <p:cNvSpPr txBox="1"/>
          <p:nvPr/>
        </p:nvSpPr>
        <p:spPr>
          <a:xfrm>
            <a:off x="4604133" y="2744650"/>
            <a:ext cx="707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350" dirty="0"/>
              <a:t>30</a:t>
            </a:r>
            <a:r>
              <a:rPr kumimoji="1" lang="zh-CN" altLang="en-US" sz="1350" dirty="0"/>
              <a:t>分鐘</a:t>
            </a:r>
            <a:endParaRPr kumimoji="1" lang="zh-TW" altLang="en-US" sz="1350" dirty="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B7CD3DF0-B4BA-5248-BC49-B76CDEB54C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17"/>
          <a:stretch/>
        </p:blipFill>
        <p:spPr>
          <a:xfrm>
            <a:off x="2419902" y="1330803"/>
            <a:ext cx="4486151" cy="548214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8F720490-71B1-1345-A901-743C01AEF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141" y="2194547"/>
            <a:ext cx="7601718" cy="408139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2A5B85E-F06D-2D47-9FE3-C762E26770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4461" y="2312007"/>
            <a:ext cx="6815075" cy="3814293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B76CE6C7-6753-9A4D-89F3-FB49DAE9C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141" y="2194547"/>
            <a:ext cx="7413983" cy="4137839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EEFA6D7F-D2A6-8B4F-88A7-4325D9D395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" y="1406050"/>
            <a:ext cx="9144000" cy="5105574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0A6BC466-8D75-E54C-8E26-92D75CD55E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14" y="1395587"/>
            <a:ext cx="9144000" cy="5116037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46E2ED8B-1009-0B43-98C2-BC865FE2DB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97" b="100000" l="0" r="54032">
                        <a14:foregroundMark x1="6754" y1="21452" x2="5444" y2="23226"/>
                        <a14:foregroundMark x1="23790" y1="96935" x2="32056" y2="99677"/>
                        <a14:foregroundMark x1="37601" y1="91613" x2="38407" y2="96129"/>
                        <a14:backgroundMark x1="38911" y1="78548" x2="51109" y2="91613"/>
                        <a14:backgroundMark x1="3427" y1="20484" x2="0" y2="32419"/>
                        <a14:backgroundMark x1="706" y1="39516" x2="202" y2="41935"/>
                        <a14:backgroundMark x1="8468" y1="83710" x2="806" y2="95645"/>
                        <a14:backgroundMark x1="1109" y1="75645" x2="202" y2="74355"/>
                      </a14:backgroundRemoval>
                    </a14:imgEffect>
                  </a14:imgLayer>
                </a14:imgProps>
              </a:ext>
            </a:extLst>
          </a:blip>
          <a:srcRect r="45613"/>
          <a:stretch/>
        </p:blipFill>
        <p:spPr>
          <a:xfrm>
            <a:off x="-6914" y="2698562"/>
            <a:ext cx="3640519" cy="4183555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92BF9165-C2DE-C24E-A34E-817892CCE9CF}"/>
              </a:ext>
            </a:extLst>
          </p:cNvPr>
          <p:cNvGrpSpPr/>
          <p:nvPr/>
        </p:nvGrpSpPr>
        <p:grpSpPr>
          <a:xfrm>
            <a:off x="3703905" y="1824054"/>
            <a:ext cx="5132876" cy="3135764"/>
            <a:chOff x="3732173" y="1778000"/>
            <a:chExt cx="5132876" cy="3135764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23F90CA8-C09D-7741-B3CF-17F7C531571D}"/>
                </a:ext>
              </a:extLst>
            </p:cNvPr>
            <p:cNvGrpSpPr/>
            <p:nvPr/>
          </p:nvGrpSpPr>
          <p:grpSpPr>
            <a:xfrm>
              <a:off x="3732173" y="1870061"/>
              <a:ext cx="5132876" cy="3043703"/>
              <a:chOff x="3732173" y="1870061"/>
              <a:chExt cx="5132876" cy="3043703"/>
            </a:xfrm>
          </p:grpSpPr>
          <p:sp>
            <p:nvSpPr>
              <p:cNvPr id="36" name="圓角矩形圖說文字 35">
                <a:extLst>
                  <a:ext uri="{FF2B5EF4-FFF2-40B4-BE49-F238E27FC236}">
                    <a16:creationId xmlns:a16="http://schemas.microsoft.com/office/drawing/2014/main" id="{68314EA1-0A02-264E-9ACC-2F727FA0501B}"/>
                  </a:ext>
                </a:extLst>
              </p:cNvPr>
              <p:cNvSpPr/>
              <p:nvPr/>
            </p:nvSpPr>
            <p:spPr>
              <a:xfrm>
                <a:off x="3732173" y="1870061"/>
                <a:ext cx="5132876" cy="3043703"/>
              </a:xfrm>
              <a:prstGeom prst="wedgeRoundRectCallout">
                <a:avLst>
                  <a:gd name="adj1" fmla="val -55305"/>
                  <a:gd name="adj2" fmla="val 71463"/>
                  <a:gd name="adj3" fmla="val 16667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TW" sz="3200" dirty="0">
                    <a:latin typeface="AR PChiauHei Extra B5" pitchFamily="82" charset="-120"/>
                    <a:ea typeface="AR PChiauHei Extra B5" pitchFamily="82" charset="-120"/>
                  </a:rPr>
                  <a:t>《</a:t>
                </a:r>
                <a:r>
                  <a:rPr kumimoji="1" lang="zh-CN" altLang="en-US" sz="3200" dirty="0">
                    <a:latin typeface="AR PChiauHei Extra B5" pitchFamily="82" charset="-120"/>
                    <a:ea typeface="AR PChiauHei Extra B5" pitchFamily="82" charset="-120"/>
                  </a:rPr>
                  <a:t>道路交通管理處罰條例</a:t>
                </a:r>
                <a:r>
                  <a:rPr kumimoji="1" lang="en-US" altLang="zh-TW" sz="3200" dirty="0">
                    <a:latin typeface="AR PChiauHei Extra B5" pitchFamily="82" charset="-120"/>
                    <a:ea typeface="AR PChiauHei Extra B5" pitchFamily="82" charset="-120"/>
                  </a:rPr>
                  <a:t>》</a:t>
                </a:r>
                <a:br>
                  <a:rPr kumimoji="1" lang="en-US" altLang="zh-TW" sz="3200" dirty="0">
                    <a:latin typeface="AR PChiauHei Extra B5" pitchFamily="82" charset="-120"/>
                    <a:ea typeface="AR PChiauHei Extra B5" pitchFamily="82" charset="-120"/>
                  </a:rPr>
                </a:br>
                <a:r>
                  <a:rPr kumimoji="1" lang="zh-TW" altLang="en-US" sz="3200" dirty="0">
                    <a:latin typeface="AR PChiauHei Extra B5" pitchFamily="82" charset="-120"/>
                    <a:ea typeface="AR PChiauHei Extra B5" pitchFamily="82" charset="-120"/>
                  </a:rPr>
                  <a:t>、</a:t>
                </a:r>
                <a:br>
                  <a:rPr kumimoji="1" lang="en-US" altLang="zh-TW" sz="3200" dirty="0">
                    <a:latin typeface="AR PChiauHei Extra B5" pitchFamily="82" charset="-120"/>
                    <a:ea typeface="AR PChiauHei Extra B5" pitchFamily="82" charset="-120"/>
                  </a:rPr>
                </a:br>
                <a:r>
                  <a:rPr kumimoji="1" lang="en-US" altLang="zh-TW" sz="3200" dirty="0">
                    <a:latin typeface="AR PChiauHei Extra B5" pitchFamily="82" charset="-120"/>
                    <a:ea typeface="AR PChiauHei Extra B5" pitchFamily="82" charset="-120"/>
                  </a:rPr>
                  <a:t>《</a:t>
                </a:r>
                <a:r>
                  <a:rPr kumimoji="1" lang="zh-CN" altLang="en-US" sz="3200" dirty="0">
                    <a:latin typeface="AR PChiauHei Extra B5" pitchFamily="82" charset="-120"/>
                    <a:ea typeface="AR PChiauHei Extra B5" pitchFamily="82" charset="-120"/>
                  </a:rPr>
                  <a:t>刑法</a:t>
                </a:r>
                <a:r>
                  <a:rPr kumimoji="1" lang="en-US" altLang="zh-TW" sz="3200" dirty="0">
                    <a:latin typeface="AR PChiauHei Extra B5" pitchFamily="82" charset="-120"/>
                    <a:ea typeface="AR PChiauHei Extra B5" pitchFamily="82" charset="-120"/>
                  </a:rPr>
                  <a:t>》</a:t>
                </a:r>
                <a:endParaRPr kumimoji="1" lang="zh-TW" altLang="en-US" sz="3200" dirty="0">
                  <a:latin typeface="AR PChiauHei Extra B5" pitchFamily="82" charset="-120"/>
                  <a:ea typeface="AR PChiauHei Extra B5" pitchFamily="82" charset="-120"/>
                </a:endParaRPr>
              </a:p>
            </p:txBody>
          </p:sp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28013CED-392E-594B-B6C2-2401E7C2DD66}"/>
                  </a:ext>
                </a:extLst>
              </p:cNvPr>
              <p:cNvSpPr txBox="1"/>
              <p:nvPr/>
            </p:nvSpPr>
            <p:spPr>
              <a:xfrm>
                <a:off x="4236280" y="1983964"/>
                <a:ext cx="20313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TW" altLang="en-US" sz="3600" dirty="0">
                    <a:latin typeface="AR PChiauHei Extra B5" pitchFamily="82" charset="-120"/>
                    <a:ea typeface="AR PChiauHei Extra B5" pitchFamily="82" charset="-120"/>
                  </a:rPr>
                  <a:t>破解迷思</a:t>
                </a:r>
              </a:p>
            </p:txBody>
          </p:sp>
        </p:grpSp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85C03FB4-D045-3647-8297-E2A6F5DA0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36586" y="1778000"/>
              <a:ext cx="1008124" cy="1008124"/>
            </a:xfrm>
            <a:prstGeom prst="rect">
              <a:avLst/>
            </a:prstGeom>
          </p:spPr>
        </p:pic>
      </p:grpSp>
      <p:pic>
        <p:nvPicPr>
          <p:cNvPr id="42" name="圖片 41">
            <a:extLst>
              <a:ext uri="{FF2B5EF4-FFF2-40B4-BE49-F238E27FC236}">
                <a16:creationId xmlns:a16="http://schemas.microsoft.com/office/drawing/2014/main" id="{1683E6DA-259A-B248-A936-5E991E391C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58284" y="899417"/>
            <a:ext cx="4166009" cy="5812254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DAE64676-20A7-4641-8BC1-D225FD2686EE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1180371" y="1431660"/>
            <a:ext cx="7305401" cy="5129876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3D7A9FEB-C306-0544-8CEA-F2CB14E3B9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53124" y="13531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6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>
            <a:extLst>
              <a:ext uri="{FF2B5EF4-FFF2-40B4-BE49-F238E27FC236}">
                <a16:creationId xmlns:a16="http://schemas.microsoft.com/office/drawing/2014/main" id="{2D61687E-1B19-6244-8EF6-A957283EBE77}"/>
              </a:ext>
            </a:extLst>
          </p:cNvPr>
          <p:cNvSpPr/>
          <p:nvPr/>
        </p:nvSpPr>
        <p:spPr>
          <a:xfrm>
            <a:off x="5660528" y="2637487"/>
            <a:ext cx="2308303" cy="307054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4C2B891-05D9-9845-BD6C-676D195EAC9B}"/>
              </a:ext>
            </a:extLst>
          </p:cNvPr>
          <p:cNvSpPr txBox="1"/>
          <p:nvPr/>
        </p:nvSpPr>
        <p:spPr>
          <a:xfrm>
            <a:off x="6113115" y="2638962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100" dirty="0">
                <a:solidFill>
                  <a:schemeClr val="accent1">
                    <a:lumMod val="75000"/>
                  </a:schemeClr>
                </a:solidFill>
                <a:latin typeface="AR PChiauHei Extra B5" pitchFamily="82" charset="-120"/>
                <a:ea typeface="AR PChiauHei Extra B5" pitchFamily="82" charset="-120"/>
              </a:rPr>
              <a:t>綜合活動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F49BC09-876C-D74D-847B-7B9E977BDC5E}"/>
              </a:ext>
            </a:extLst>
          </p:cNvPr>
          <p:cNvSpPr txBox="1"/>
          <p:nvPr/>
        </p:nvSpPr>
        <p:spPr>
          <a:xfrm>
            <a:off x="5932358" y="319315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latin typeface="DFYeaSong-B5" panose="02020909000000000000" pitchFamily="49" charset="-120"/>
                <a:ea typeface="DFYeaSong-B5" panose="02020909000000000000" pitchFamily="49" charset="-120"/>
              </a:rPr>
              <a:t>極速領域障礙賽</a:t>
            </a:r>
            <a:endParaRPr kumimoji="1" lang="zh-TW" altLang="en-US" sz="1350" dirty="0">
              <a:latin typeface="DFYeaSong-B5" panose="02020909000000000000" pitchFamily="49" charset="-120"/>
              <a:ea typeface="DFYeaSong-B5" panose="02020909000000000000" pitchFamily="49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5FBE1C8-7D27-2E40-92B0-8858699E78C0}"/>
              </a:ext>
            </a:extLst>
          </p:cNvPr>
          <p:cNvSpPr txBox="1"/>
          <p:nvPr/>
        </p:nvSpPr>
        <p:spPr>
          <a:xfrm>
            <a:off x="5946712" y="461448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latin typeface="DFYeaSong-B5" panose="02020909000000000000" pitchFamily="49" charset="-120"/>
                <a:ea typeface="DFYeaSong-B5" panose="02020909000000000000" pitchFamily="49" charset="-120"/>
              </a:rPr>
              <a:t>酒駕防制你和我</a:t>
            </a:r>
            <a:endParaRPr kumimoji="1" lang="zh-TW" altLang="en-US" sz="1350" dirty="0">
              <a:latin typeface="DFYeaSong-B5" panose="02020909000000000000" pitchFamily="49" charset="-120"/>
              <a:ea typeface="DFYeaSong-B5" panose="02020909000000000000" pitchFamily="49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C361C0B-91EA-AC4A-88F9-E55D5B447438}"/>
              </a:ext>
            </a:extLst>
          </p:cNvPr>
          <p:cNvSpPr txBox="1"/>
          <p:nvPr/>
        </p:nvSpPr>
        <p:spPr>
          <a:xfrm>
            <a:off x="5903647" y="3539407"/>
            <a:ext cx="18117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以小組合作方式，使用全國法規資料庫查詢答案並搶答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F3E4761-1D77-CF4D-B5CE-2FD9A8780DE8}"/>
              </a:ext>
            </a:extLst>
          </p:cNvPr>
          <p:cNvSpPr txBox="1"/>
          <p:nvPr/>
        </p:nvSpPr>
        <p:spPr>
          <a:xfrm>
            <a:off x="5932357" y="4987939"/>
            <a:ext cx="17830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回家和家人分享所學，並聽聽家人的想法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34FE38F-4788-4843-9170-C729AC42D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810" y1="22727" x2="59816" y2="25974"/>
                        <a14:backgroundMark x1="43865" y1="85065" x2="56442" y2="85065"/>
                        <a14:backgroundMark x1="56442" y1="85065" x2="57669" y2="85065"/>
                        <a14:backgroundMark x1="64724" y1="81169" x2="57975" y2="811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98067" y="703030"/>
            <a:ext cx="4486151" cy="207786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E7B94108-C85F-6047-BD4F-E5ADFD17C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089" y="2691765"/>
            <a:ext cx="487789" cy="487789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A4A30903-8AD1-F94E-BB1D-84869B6E1B39}"/>
              </a:ext>
            </a:extLst>
          </p:cNvPr>
          <p:cNvSpPr txBox="1"/>
          <p:nvPr/>
        </p:nvSpPr>
        <p:spPr>
          <a:xfrm>
            <a:off x="7297178" y="2760064"/>
            <a:ext cx="6190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50" dirty="0"/>
              <a:t>5</a:t>
            </a:r>
            <a:r>
              <a:rPr kumimoji="1" lang="zh-CN" altLang="en-US" sz="1350" dirty="0"/>
              <a:t>分鐘</a:t>
            </a:r>
            <a:endParaRPr kumimoji="1" lang="zh-TW" altLang="en-US" sz="135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A915275-1134-A14F-A9D7-B19ECBDCCC74}"/>
              </a:ext>
            </a:extLst>
          </p:cNvPr>
          <p:cNvSpPr/>
          <p:nvPr/>
        </p:nvSpPr>
        <p:spPr>
          <a:xfrm>
            <a:off x="0" y="210459"/>
            <a:ext cx="4572000" cy="137791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第一節課 課程架構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073B261-3469-6849-811A-458E6D68A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13164"/>
            <a:ext cx="9144000" cy="511142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1796463A-7FF0-8F43-853B-C1451B516A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0764" y="1605871"/>
            <a:ext cx="9144000" cy="5106798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9049C14D-C8D2-AC46-8DD3-A10B5037C0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0346" y="1246684"/>
            <a:ext cx="4159248" cy="5465985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A0745B4A-869E-9947-895C-2354518CE7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768" b="16768"/>
          <a:stretch/>
        </p:blipFill>
        <p:spPr>
          <a:xfrm>
            <a:off x="805772" y="2132030"/>
            <a:ext cx="7747205" cy="386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>
            <a:extLst>
              <a:ext uri="{FF2B5EF4-FFF2-40B4-BE49-F238E27FC236}">
                <a16:creationId xmlns:a16="http://schemas.microsoft.com/office/drawing/2014/main" id="{E3EA0BCB-3E25-024E-AF7B-D2D919D78E66}"/>
              </a:ext>
            </a:extLst>
          </p:cNvPr>
          <p:cNvSpPr/>
          <p:nvPr/>
        </p:nvSpPr>
        <p:spPr>
          <a:xfrm>
            <a:off x="1411134" y="2660680"/>
            <a:ext cx="2308303" cy="3070541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solidFill>
                  <a:schemeClr val="tx1"/>
                </a:solidFill>
                <a:latin typeface="DFYeaSong-B5" panose="02020909000000000000" pitchFamily="49" charset="-120"/>
                <a:ea typeface="DFYeaSong-B5" panose="02020909000000000000" pitchFamily="49" charset="-120"/>
              </a:rPr>
              <a:t>極速領域速度賽</a:t>
            </a:r>
            <a:br>
              <a:rPr kumimoji="1" lang="en-US" altLang="zh-TW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135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運用</a:t>
            </a:r>
            <a:r>
              <a:rPr kumimoji="1" lang="en-US" altLang="zh-TW" sz="1350" dirty="0" err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kahoot</a:t>
            </a:r>
            <a:r>
              <a:rPr kumimoji="1" lang="en-US" altLang="zh-TW" sz="135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! </a:t>
            </a:r>
            <a:r>
              <a:rPr kumimoji="1" lang="zh-CN" altLang="en-US" sz="135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複習上次所學內容</a:t>
            </a:r>
            <a:endParaRPr kumimoji="1" lang="zh-TW" altLang="en-US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6AFC005-A90D-1443-8099-92D94BF89186}"/>
              </a:ext>
            </a:extLst>
          </p:cNvPr>
          <p:cNvSpPr txBox="1"/>
          <p:nvPr/>
        </p:nvSpPr>
        <p:spPr>
          <a:xfrm>
            <a:off x="1727275" y="2873559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100" dirty="0">
                <a:solidFill>
                  <a:schemeClr val="accent1">
                    <a:lumMod val="75000"/>
                  </a:schemeClr>
                </a:solidFill>
                <a:latin typeface="AR PChiauHei Extra B5" pitchFamily="82" charset="-120"/>
                <a:ea typeface="AR PChiauHei Extra B5" pitchFamily="82" charset="-120"/>
              </a:rPr>
              <a:t>準備活動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5EE94052-1872-4240-9AE9-5F79BD3BDD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9" b="90000" l="10000" r="95500">
                        <a14:foregroundMark x1="44500" y1="8710" x2="54000" y2="5161"/>
                        <a14:foregroundMark x1="54000" y1="5161" x2="57250" y2="6129"/>
                        <a14:foregroundMark x1="57000" y1="22581" x2="67750" y2="37742"/>
                        <a14:foregroundMark x1="88000" y1="70968" x2="95500" y2="71290"/>
                        <a14:foregroundMark x1="61000" y1="62903" x2="65500" y2="61935"/>
                        <a14:foregroundMark x1="24250" y1="81935" x2="37500" y2="82258"/>
                      </a14:backgroundRemoval>
                    </a14:imgEffect>
                  </a14:imgLayer>
                </a14:imgProps>
              </a:ext>
            </a:extLst>
          </a:blip>
          <a:srcRect l="22338"/>
          <a:stretch/>
        </p:blipFill>
        <p:spPr>
          <a:xfrm>
            <a:off x="-139818" y="3880760"/>
            <a:ext cx="2758789" cy="2439337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7C59237-4938-EC46-804D-ABB85D6A7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921" y="2738585"/>
            <a:ext cx="487789" cy="487789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5C330084-4A2D-304C-85D3-474C0714E9C9}"/>
              </a:ext>
            </a:extLst>
          </p:cNvPr>
          <p:cNvSpPr txBox="1"/>
          <p:nvPr/>
        </p:nvSpPr>
        <p:spPr>
          <a:xfrm>
            <a:off x="2982447" y="2975210"/>
            <a:ext cx="707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50" dirty="0"/>
              <a:t>10</a:t>
            </a:r>
            <a:r>
              <a:rPr kumimoji="1" lang="zh-CN" altLang="en-US" sz="1350" dirty="0"/>
              <a:t>分鐘</a:t>
            </a:r>
            <a:endParaRPr kumimoji="1" lang="zh-TW" altLang="en-US" sz="135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85F66B8-E874-1447-B4AE-141C62F975B5}"/>
              </a:ext>
            </a:extLst>
          </p:cNvPr>
          <p:cNvSpPr/>
          <p:nvPr/>
        </p:nvSpPr>
        <p:spPr>
          <a:xfrm>
            <a:off x="0" y="210459"/>
            <a:ext cx="4572000" cy="137791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第二節課 課程架構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33D2E518-30C5-8B44-BB71-E6AC121D77C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785429" y="1863217"/>
            <a:ext cx="6241351" cy="466546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2E940F2-3FFD-0541-8601-4DC210CE6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3864" y="1938152"/>
            <a:ext cx="6020790" cy="451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>
            <a:extLst>
              <a:ext uri="{FF2B5EF4-FFF2-40B4-BE49-F238E27FC236}">
                <a16:creationId xmlns:a16="http://schemas.microsoft.com/office/drawing/2014/main" id="{A3F467C4-9FE9-124A-8F07-3938E2EAA6B9}"/>
              </a:ext>
            </a:extLst>
          </p:cNvPr>
          <p:cNvSpPr/>
          <p:nvPr/>
        </p:nvSpPr>
        <p:spPr>
          <a:xfrm>
            <a:off x="4005930" y="2660680"/>
            <a:ext cx="2308303" cy="3070542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4AE3FA0-C58A-114A-A2B6-C2C77AC2B2F8}"/>
              </a:ext>
            </a:extLst>
          </p:cNvPr>
          <p:cNvSpPr txBox="1"/>
          <p:nvPr/>
        </p:nvSpPr>
        <p:spPr>
          <a:xfrm>
            <a:off x="4353872" y="2859040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100" dirty="0">
                <a:solidFill>
                  <a:schemeClr val="accent1">
                    <a:lumMod val="75000"/>
                  </a:schemeClr>
                </a:solidFill>
                <a:latin typeface="AR PChiauHei Extra B5" pitchFamily="82" charset="-120"/>
                <a:ea typeface="AR PChiauHei Extra B5" pitchFamily="82" charset="-120"/>
              </a:rPr>
              <a:t>發展活動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B085F35-037F-0240-8D13-AC75985E4957}"/>
              </a:ext>
            </a:extLst>
          </p:cNvPr>
          <p:cNvSpPr txBox="1"/>
          <p:nvPr/>
        </p:nvSpPr>
        <p:spPr>
          <a:xfrm>
            <a:off x="4260621" y="333102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latin typeface="DFYeaSong-B5" panose="02020909000000000000" pitchFamily="49" charset="-120"/>
                <a:ea typeface="DFYeaSong-B5" panose="02020909000000000000" pitchFamily="49" charset="-120"/>
              </a:rPr>
              <a:t>國際反酒駕賽事</a:t>
            </a:r>
            <a:endParaRPr kumimoji="1" lang="zh-TW" altLang="en-US" sz="1350" dirty="0">
              <a:latin typeface="DFYeaSong-B5" panose="02020909000000000000" pitchFamily="49" charset="-120"/>
              <a:ea typeface="DFYeaSong-B5" panose="02020909000000000000" pitchFamily="49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CC11166-8CB1-A34C-BB92-103710133022}"/>
              </a:ext>
            </a:extLst>
          </p:cNvPr>
          <p:cNvSpPr txBox="1"/>
          <p:nvPr/>
        </p:nvSpPr>
        <p:spPr>
          <a:xfrm>
            <a:off x="4118296" y="462497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latin typeface="DFYeaSong-B5" panose="02020909000000000000" pitchFamily="49" charset="-120"/>
                <a:ea typeface="DFYeaSong-B5" panose="02020909000000000000" pitchFamily="49" charset="-120"/>
              </a:rPr>
              <a:t>正式比賽</a:t>
            </a:r>
            <a:r>
              <a:rPr kumimoji="1" lang="en-US" altLang="zh-TW" dirty="0">
                <a:latin typeface="DFYeaSong-B5" panose="02020909000000000000" pitchFamily="49" charset="-120"/>
                <a:ea typeface="DFYeaSong-B5" panose="02020909000000000000" pitchFamily="49" charset="-120"/>
              </a:rPr>
              <a:t>-</a:t>
            </a:r>
            <a:r>
              <a:rPr kumimoji="1" lang="zh-CN" altLang="en-US" dirty="0">
                <a:latin typeface="DFYeaSong-B5" panose="02020909000000000000" pitchFamily="49" charset="-120"/>
                <a:ea typeface="DFYeaSong-B5" panose="02020909000000000000" pitchFamily="49" charset="-120"/>
              </a:rPr>
              <a:t>拒絕酒駕</a:t>
            </a:r>
            <a:endParaRPr kumimoji="1" lang="zh-TW" altLang="en-US" sz="1350" dirty="0">
              <a:latin typeface="DFYeaSong-B5" panose="02020909000000000000" pitchFamily="49" charset="-120"/>
              <a:ea typeface="DFYeaSong-B5" panose="02020909000000000000" pitchFamily="49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1A99AB-D072-E94E-BEF0-7A0268FEEB0C}"/>
              </a:ext>
            </a:extLst>
          </p:cNvPr>
          <p:cNvSpPr txBox="1"/>
          <p:nvPr/>
        </p:nvSpPr>
        <p:spPr>
          <a:xfrm>
            <a:off x="4246197" y="3697654"/>
            <a:ext cx="178317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透過國外廣告，了解</a:t>
            </a:r>
            <a:br>
              <a:rPr kumimoji="1" lang="en-US" altLang="zh-TW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國外酒駕議題，並反思台灣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C311104-C9AD-CA4F-9694-0ACF39F48755}"/>
              </a:ext>
            </a:extLst>
          </p:cNvPr>
          <p:cNvSpPr txBox="1"/>
          <p:nvPr/>
        </p:nvSpPr>
        <p:spPr>
          <a:xfrm>
            <a:off x="4193101" y="4996732"/>
            <a:ext cx="191591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透過酒駕小劇場演練，</a:t>
            </a:r>
            <a:br>
              <a:rPr kumimoji="1" lang="en-US" altLang="zh-TW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實戰面臨酒駕問題時的</a:t>
            </a:r>
            <a:br>
              <a:rPr kumimoji="1" lang="en-US" altLang="zh-TW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處理方式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5EE94052-1872-4240-9AE9-5F79BD3BDD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9" b="90000" l="10000" r="95500">
                        <a14:foregroundMark x1="44500" y1="8710" x2="54000" y2="5161"/>
                        <a14:foregroundMark x1="54000" y1="5161" x2="57250" y2="6129"/>
                        <a14:foregroundMark x1="57000" y1="22581" x2="67750" y2="37742"/>
                        <a14:foregroundMark x1="88000" y1="70968" x2="95500" y2="71290"/>
                        <a14:foregroundMark x1="61000" y1="62903" x2="65500" y2="61935"/>
                        <a14:foregroundMark x1="24250" y1="81935" x2="37500" y2="82258"/>
                      </a14:backgroundRemoval>
                    </a14:imgEffect>
                  </a14:imgLayer>
                </a14:imgProps>
              </a:ext>
            </a:extLst>
          </a:blip>
          <a:srcRect l="22338"/>
          <a:stretch/>
        </p:blipFill>
        <p:spPr>
          <a:xfrm>
            <a:off x="-139818" y="3880760"/>
            <a:ext cx="2758789" cy="2439337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158B7BFE-71EE-EC4F-AF67-1FC9AFDA16B3}"/>
              </a:ext>
            </a:extLst>
          </p:cNvPr>
          <p:cNvSpPr txBox="1"/>
          <p:nvPr/>
        </p:nvSpPr>
        <p:spPr>
          <a:xfrm>
            <a:off x="5653332" y="2975210"/>
            <a:ext cx="707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50" dirty="0"/>
              <a:t>30</a:t>
            </a:r>
            <a:r>
              <a:rPr kumimoji="1" lang="zh-CN" altLang="en-US" sz="1350" dirty="0"/>
              <a:t>分鐘</a:t>
            </a:r>
            <a:endParaRPr kumimoji="1" lang="zh-TW" altLang="en-US" sz="1350" dirty="0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2BBC0900-FF30-5B43-8FCB-0F62A84BA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996" y="2731317"/>
            <a:ext cx="487789" cy="487789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A9C825A1-48AF-CF46-80D7-EAC04B78020D}"/>
              </a:ext>
            </a:extLst>
          </p:cNvPr>
          <p:cNvSpPr/>
          <p:nvPr/>
        </p:nvSpPr>
        <p:spPr>
          <a:xfrm>
            <a:off x="0" y="210459"/>
            <a:ext cx="4572000" cy="137791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第二節課 課程架構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640FC130-9037-2A4A-A193-A0BC7D9BA1C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52758" y="1750459"/>
            <a:ext cx="7838484" cy="438310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9746B77-2607-8546-ACB5-D1AC1EDD1E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50590"/>
            <a:ext cx="9144000" cy="503444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654A2DB-A413-E348-B542-F40D1FEB1C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5928" y="1956397"/>
            <a:ext cx="5972143" cy="447910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E3F030B-05DE-D645-8092-DB50858A21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4109" y="1856594"/>
            <a:ext cx="6024208" cy="451815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2A5702E-E55E-2242-A434-A04FE1ED5A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0525" y="2042787"/>
            <a:ext cx="6711373" cy="456541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318DDE5-8D54-5445-98FF-326823C7692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277" t="20952" r="16364"/>
          <a:stretch/>
        </p:blipFill>
        <p:spPr>
          <a:xfrm>
            <a:off x="2079635" y="1578639"/>
            <a:ext cx="5795289" cy="495361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0A43D27-623F-F14A-87C6-62AD66FF0A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389" y="1937789"/>
            <a:ext cx="7822671" cy="43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0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>
            <a:extLst>
              <a:ext uri="{FF2B5EF4-FFF2-40B4-BE49-F238E27FC236}">
                <a16:creationId xmlns:a16="http://schemas.microsoft.com/office/drawing/2014/main" id="{2D61687E-1B19-6244-8EF6-A957283EBE77}"/>
              </a:ext>
            </a:extLst>
          </p:cNvPr>
          <p:cNvSpPr/>
          <p:nvPr/>
        </p:nvSpPr>
        <p:spPr>
          <a:xfrm>
            <a:off x="6635317" y="2646282"/>
            <a:ext cx="2308303" cy="308494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4C2B891-05D9-9845-BD6C-676D195EAC9B}"/>
              </a:ext>
            </a:extLst>
          </p:cNvPr>
          <p:cNvSpPr txBox="1"/>
          <p:nvPr/>
        </p:nvSpPr>
        <p:spPr>
          <a:xfrm>
            <a:off x="6895391" y="2873559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100" dirty="0">
                <a:solidFill>
                  <a:schemeClr val="accent1">
                    <a:lumMod val="75000"/>
                  </a:schemeClr>
                </a:solidFill>
                <a:latin typeface="AR PChiauHei Extra B5" pitchFamily="82" charset="-120"/>
                <a:ea typeface="AR PChiauHei Extra B5" pitchFamily="82" charset="-120"/>
              </a:rPr>
              <a:t>綜合活動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F49BC09-876C-D74D-847B-7B9E977BDC5E}"/>
              </a:ext>
            </a:extLst>
          </p:cNvPr>
          <p:cNvSpPr txBox="1"/>
          <p:nvPr/>
        </p:nvSpPr>
        <p:spPr>
          <a:xfrm>
            <a:off x="7256052" y="38195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dirty="0">
                <a:latin typeface="DFYeaSong-B5" panose="02020909000000000000" pitchFamily="49" charset="-120"/>
                <a:ea typeface="DFYeaSong-B5" panose="02020909000000000000" pitchFamily="49" charset="-120"/>
              </a:rPr>
              <a:t>頒獎典禮</a:t>
            </a:r>
            <a:endParaRPr kumimoji="1" lang="zh-TW" altLang="en-US" sz="1350" dirty="0">
              <a:latin typeface="DFYeaSong-B5" panose="02020909000000000000" pitchFamily="49" charset="-120"/>
              <a:ea typeface="DFYeaSong-B5" panose="02020909000000000000" pitchFamily="49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50ADC0F-24FC-6B41-B352-150CF95D8901}"/>
              </a:ext>
            </a:extLst>
          </p:cNvPr>
          <p:cNvSpPr txBox="1"/>
          <p:nvPr/>
        </p:nvSpPr>
        <p:spPr>
          <a:xfrm>
            <a:off x="6852097" y="4097356"/>
            <a:ext cx="191591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最後提點我們其他可以</a:t>
            </a:r>
            <a:br>
              <a:rPr kumimoji="1" lang="en-US" altLang="zh-TW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13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尋求幫助的各種機構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5EE94052-1872-4240-9AE9-5F79BD3BDD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9" b="90000" l="10000" r="95500">
                        <a14:foregroundMark x1="44500" y1="8710" x2="54000" y2="5161"/>
                        <a14:foregroundMark x1="54000" y1="5161" x2="57250" y2="6129"/>
                        <a14:foregroundMark x1="57000" y1="22581" x2="67750" y2="37742"/>
                        <a14:foregroundMark x1="88000" y1="70968" x2="95500" y2="71290"/>
                        <a14:foregroundMark x1="61000" y1="62903" x2="65500" y2="61935"/>
                        <a14:foregroundMark x1="24250" y1="81935" x2="37500" y2="82258"/>
                      </a14:backgroundRemoval>
                    </a14:imgEffect>
                  </a14:imgLayer>
                </a14:imgProps>
              </a:ext>
            </a:extLst>
          </a:blip>
          <a:srcRect l="22338"/>
          <a:stretch/>
        </p:blipFill>
        <p:spPr>
          <a:xfrm>
            <a:off x="-139818" y="3880760"/>
            <a:ext cx="2758789" cy="2439337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4D89D1F-2411-3C43-8741-011D7FCF8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335" y="2719672"/>
            <a:ext cx="487789" cy="487789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5E5BE8EF-2038-C048-9656-0DABB5A09617}"/>
              </a:ext>
            </a:extLst>
          </p:cNvPr>
          <p:cNvSpPr txBox="1"/>
          <p:nvPr/>
        </p:nvSpPr>
        <p:spPr>
          <a:xfrm>
            <a:off x="8197226" y="2988331"/>
            <a:ext cx="6190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50" dirty="0"/>
              <a:t>5</a:t>
            </a:r>
            <a:r>
              <a:rPr kumimoji="1" lang="zh-CN" altLang="en-US" sz="1350" dirty="0"/>
              <a:t>分鐘</a:t>
            </a:r>
            <a:endParaRPr kumimoji="1" lang="zh-TW" altLang="en-US" sz="135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5024DD6-538D-6B4E-A7D8-6964446E86A9}"/>
              </a:ext>
            </a:extLst>
          </p:cNvPr>
          <p:cNvSpPr/>
          <p:nvPr/>
        </p:nvSpPr>
        <p:spPr>
          <a:xfrm>
            <a:off x="0" y="210459"/>
            <a:ext cx="4572000" cy="137791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第二節課 課程架構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150D837-29C7-F042-B98E-85E5A0DAF9DA}"/>
              </a:ext>
            </a:extLst>
          </p:cNvPr>
          <p:cNvSpPr txBox="1"/>
          <p:nvPr/>
        </p:nvSpPr>
        <p:spPr>
          <a:xfrm>
            <a:off x="6909803" y="456720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dirty="0">
                <a:latin typeface="DFYeaSong-B5" panose="02020909000000000000" pitchFamily="49" charset="-120"/>
                <a:ea typeface="DFYeaSong-B5" panose="02020909000000000000" pitchFamily="49" charset="-120"/>
              </a:rPr>
              <a:t>參加法規知識王</a:t>
            </a:r>
            <a:endParaRPr kumimoji="1" lang="zh-TW" altLang="en-US" sz="1400" dirty="0">
              <a:latin typeface="DFYeaSong-B5" panose="02020909000000000000" pitchFamily="49" charset="-120"/>
              <a:ea typeface="DFYeaSong-B5" panose="02020909000000000000" pitchFamily="49" charset="-12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60D6BF3-B0D1-0041-8883-11F612F2D6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11"/>
          <a:stretch/>
        </p:blipFill>
        <p:spPr>
          <a:xfrm>
            <a:off x="697395" y="2006170"/>
            <a:ext cx="8246225" cy="4182371"/>
          </a:xfrm>
          <a:prstGeom prst="rect">
            <a:avLst/>
          </a:prstGeom>
        </p:spPr>
      </p:pic>
      <p:sp>
        <p:nvSpPr>
          <p:cNvPr id="30" name="框架 29">
            <a:extLst>
              <a:ext uri="{FF2B5EF4-FFF2-40B4-BE49-F238E27FC236}">
                <a16:creationId xmlns:a16="http://schemas.microsoft.com/office/drawing/2014/main" id="{8585074E-5930-524A-A1E3-2EC3992CD13A}"/>
              </a:ext>
            </a:extLst>
          </p:cNvPr>
          <p:cNvSpPr/>
          <p:nvPr/>
        </p:nvSpPr>
        <p:spPr>
          <a:xfrm>
            <a:off x="671169" y="3291149"/>
            <a:ext cx="2031325" cy="598517"/>
          </a:xfrm>
          <a:prstGeom prst="fram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1E0B2BE-B7E3-414D-9260-5A02978E6B08}"/>
              </a:ext>
            </a:extLst>
          </p:cNvPr>
          <p:cNvSpPr/>
          <p:nvPr/>
        </p:nvSpPr>
        <p:spPr>
          <a:xfrm>
            <a:off x="0" y="123187"/>
            <a:ext cx="3242803" cy="664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 PChiauHei Extra B5" pitchFamily="82" charset="-120"/>
                <a:ea typeface="AR PChiauHei Extra B5" pitchFamily="82" charset="-120"/>
              </a:rPr>
              <a:t>課程概念心智圖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D7D8334-4493-5F4A-835D-FC5F8D02FE05}"/>
              </a:ext>
            </a:extLst>
          </p:cNvPr>
          <p:cNvSpPr/>
          <p:nvPr/>
        </p:nvSpPr>
        <p:spPr>
          <a:xfrm>
            <a:off x="328614" y="2448520"/>
            <a:ext cx="1128712" cy="1757363"/>
          </a:xfrm>
          <a:prstGeom prst="rect">
            <a:avLst/>
          </a:prstGeom>
          <a:solidFill>
            <a:srgbClr val="D658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反酒駕</a:t>
            </a:r>
            <a:br>
              <a:rPr kumimoji="1" lang="en-US" altLang="zh-TW" sz="2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2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＋</a:t>
            </a:r>
            <a:br>
              <a:rPr kumimoji="1" lang="en-US" altLang="zh-TW" sz="2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2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法規</a:t>
            </a:r>
            <a:br>
              <a:rPr kumimoji="1" lang="en-US" altLang="zh-TW" sz="2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2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資料庫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99EFD4-EA2C-9049-8DF0-1FC3F7FA97B3}"/>
              </a:ext>
            </a:extLst>
          </p:cNvPr>
          <p:cNvSpPr/>
          <p:nvPr/>
        </p:nvSpPr>
        <p:spPr>
          <a:xfrm>
            <a:off x="2077798" y="2068294"/>
            <a:ext cx="1960960" cy="1060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認識酒駕</a:t>
            </a:r>
            <a:br>
              <a:rPr kumimoji="1"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br>
              <a:rPr kumimoji="1"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相關法律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F5674F7-ACCB-EA44-809F-52D23ADB8B9B}"/>
              </a:ext>
            </a:extLst>
          </p:cNvPr>
          <p:cNvSpPr/>
          <p:nvPr/>
        </p:nvSpPr>
        <p:spPr>
          <a:xfrm>
            <a:off x="2080977" y="3811279"/>
            <a:ext cx="1960960" cy="1060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拒絕酒駕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2E8611B-2B3C-454C-9A3B-A5EB941E992E}"/>
              </a:ext>
            </a:extLst>
          </p:cNvPr>
          <p:cNvSpPr/>
          <p:nvPr/>
        </p:nvSpPr>
        <p:spPr>
          <a:xfrm>
            <a:off x="4669639" y="1382495"/>
            <a:ext cx="1834666" cy="6697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酒駕大哉問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09F30E8-D479-0B47-830B-0D26E05A4EC7}"/>
              </a:ext>
            </a:extLst>
          </p:cNvPr>
          <p:cNvSpPr/>
          <p:nvPr/>
        </p:nvSpPr>
        <p:spPr>
          <a:xfrm>
            <a:off x="4675717" y="2148329"/>
            <a:ext cx="1834667" cy="6697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法律工具燃料包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6B33C66-2401-1645-BA9A-EE79F1D8C126}"/>
              </a:ext>
            </a:extLst>
          </p:cNvPr>
          <p:cNvSpPr/>
          <p:nvPr/>
        </p:nvSpPr>
        <p:spPr>
          <a:xfrm>
            <a:off x="4680049" y="2914163"/>
            <a:ext cx="1830330" cy="6697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國際</a:t>
            </a:r>
            <a:r>
              <a:rPr kumimoji="1" lang="zh-CN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反酒駕</a:t>
            </a:r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賽事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8F71AD1-220E-F840-BDD1-A3A80ACB11DE}"/>
              </a:ext>
            </a:extLst>
          </p:cNvPr>
          <p:cNvSpPr/>
          <p:nvPr/>
        </p:nvSpPr>
        <p:spPr>
          <a:xfrm>
            <a:off x="4680049" y="3691662"/>
            <a:ext cx="1830327" cy="6697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酒駕防制</a:t>
            </a:r>
            <a:br>
              <a:rPr kumimoji="1"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你和我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4E55B1B-AFAB-8D4E-B600-78027A46DBDE}"/>
              </a:ext>
            </a:extLst>
          </p:cNvPr>
          <p:cNvSpPr/>
          <p:nvPr/>
        </p:nvSpPr>
        <p:spPr>
          <a:xfrm>
            <a:off x="4680049" y="4483590"/>
            <a:ext cx="1805839" cy="6697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正式比賽</a:t>
            </a:r>
            <a:r>
              <a:rPr kumimoji="1"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br>
              <a:rPr kumimoji="1"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CN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拒絕酒駕</a:t>
            </a:r>
            <a:endParaRPr kumimoji="1"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1AA8854-4F19-0349-85B7-3A33C048307F}"/>
              </a:ext>
            </a:extLst>
          </p:cNvPr>
          <p:cNvSpPr/>
          <p:nvPr/>
        </p:nvSpPr>
        <p:spPr>
          <a:xfrm>
            <a:off x="7168750" y="2226240"/>
            <a:ext cx="1646636" cy="2035971"/>
          </a:xfrm>
          <a:prstGeom prst="rect">
            <a:avLst/>
          </a:prstGeom>
          <a:solidFill>
            <a:srgbClr val="D658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反酒駕從自身做起，法律只是道德的最低底線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D4F6428D-761C-7F4D-AA8E-E3B0A957B8F7}"/>
              </a:ext>
            </a:extLst>
          </p:cNvPr>
          <p:cNvCxnSpPr>
            <a:stCxn id="4" idx="3"/>
            <a:endCxn id="5" idx="1"/>
          </p:cNvCxnSpPr>
          <p:nvPr/>
        </p:nvCxnSpPr>
        <p:spPr>
          <a:xfrm flipV="1">
            <a:off x="1457326" y="2598718"/>
            <a:ext cx="620472" cy="728484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7C56415A-2B24-F94C-A6A7-87D7335D2970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1457326" y="3327201"/>
            <a:ext cx="623651" cy="101450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1DB14A3C-B4DC-A94E-9B55-0209778E069A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4038758" y="1717359"/>
            <a:ext cx="630881" cy="881359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924D9D12-A7E3-4148-9D36-E2420EBF3744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 flipV="1">
            <a:off x="4038758" y="2483193"/>
            <a:ext cx="636959" cy="11552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C6193888-BF65-7248-9EF4-B2019405DFCF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4038758" y="2598718"/>
            <a:ext cx="641291" cy="650309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1CEBBC85-324D-E643-A2F5-B90B2D9F4CC5}"/>
              </a:ext>
            </a:extLst>
          </p:cNvPr>
          <p:cNvCxnSpPr>
            <a:cxnSpLocks/>
          </p:cNvCxnSpPr>
          <p:nvPr/>
        </p:nvCxnSpPr>
        <p:spPr>
          <a:xfrm>
            <a:off x="4040052" y="4346436"/>
            <a:ext cx="615436" cy="397909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B09B0745-07DD-B143-A562-9ABA3851DBE3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 flipV="1">
            <a:off x="4041937" y="4026526"/>
            <a:ext cx="638112" cy="31517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8A614AB7-26EF-F743-949A-171804CABFDB}"/>
              </a:ext>
            </a:extLst>
          </p:cNvPr>
          <p:cNvCxnSpPr>
            <a:cxnSpLocks/>
          </p:cNvCxnSpPr>
          <p:nvPr/>
        </p:nvCxnSpPr>
        <p:spPr>
          <a:xfrm>
            <a:off x="6504305" y="1628065"/>
            <a:ext cx="327722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D5AB392A-6424-114A-8359-D0A064BDE156}"/>
              </a:ext>
            </a:extLst>
          </p:cNvPr>
          <p:cNvCxnSpPr>
            <a:cxnSpLocks/>
          </p:cNvCxnSpPr>
          <p:nvPr/>
        </p:nvCxnSpPr>
        <p:spPr>
          <a:xfrm>
            <a:off x="6504305" y="4744344"/>
            <a:ext cx="327722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17449554-B27E-2645-8CA0-26AE15889031}"/>
              </a:ext>
            </a:extLst>
          </p:cNvPr>
          <p:cNvCxnSpPr>
            <a:cxnSpLocks/>
          </p:cNvCxnSpPr>
          <p:nvPr/>
        </p:nvCxnSpPr>
        <p:spPr>
          <a:xfrm>
            <a:off x="6833648" y="1628065"/>
            <a:ext cx="0" cy="3116279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2CEF9C26-7EC4-B841-8113-5B911158C189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852062" y="3244225"/>
            <a:ext cx="316688" cy="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B63D1216-8F86-1F4C-B8EA-42B871910494}"/>
              </a:ext>
            </a:extLst>
          </p:cNvPr>
          <p:cNvCxnSpPr>
            <a:cxnSpLocks/>
          </p:cNvCxnSpPr>
          <p:nvPr/>
        </p:nvCxnSpPr>
        <p:spPr>
          <a:xfrm>
            <a:off x="7992067" y="4252984"/>
            <a:ext cx="1" cy="193912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4EB559DB-7256-6E42-9FD4-F4B094912D23}"/>
              </a:ext>
            </a:extLst>
          </p:cNvPr>
          <p:cNvCxnSpPr>
            <a:cxnSpLocks/>
          </p:cNvCxnSpPr>
          <p:nvPr/>
        </p:nvCxnSpPr>
        <p:spPr>
          <a:xfrm>
            <a:off x="892969" y="6214654"/>
            <a:ext cx="7099098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19BE24D8-E342-D54A-9346-9CD8DEE28ADD}"/>
              </a:ext>
            </a:extLst>
          </p:cNvPr>
          <p:cNvCxnSpPr>
            <a:cxnSpLocks/>
          </p:cNvCxnSpPr>
          <p:nvPr/>
        </p:nvCxnSpPr>
        <p:spPr>
          <a:xfrm>
            <a:off x="892969" y="4205883"/>
            <a:ext cx="0" cy="200877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9E27237E-7166-734B-AB9F-68FFA120081E}"/>
              </a:ext>
            </a:extLst>
          </p:cNvPr>
          <p:cNvSpPr/>
          <p:nvPr/>
        </p:nvSpPr>
        <p:spPr>
          <a:xfrm>
            <a:off x="3400426" y="5675347"/>
            <a:ext cx="1960961" cy="398798"/>
          </a:xfrm>
          <a:prstGeom prst="rect">
            <a:avLst/>
          </a:prstGeom>
          <a:solidFill>
            <a:srgbClr val="D658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關心身旁的親友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0412761-6652-B340-9BD3-EE0E6EC7C7E0}"/>
              </a:ext>
            </a:extLst>
          </p:cNvPr>
          <p:cNvSpPr/>
          <p:nvPr/>
        </p:nvSpPr>
        <p:spPr>
          <a:xfrm>
            <a:off x="313399" y="1764080"/>
            <a:ext cx="1253729" cy="388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教學主題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61C6B75-5FD9-E743-AA58-693F88D7D296}"/>
              </a:ext>
            </a:extLst>
          </p:cNvPr>
          <p:cNvSpPr/>
          <p:nvPr/>
        </p:nvSpPr>
        <p:spPr>
          <a:xfrm>
            <a:off x="2353719" y="1361176"/>
            <a:ext cx="1409117" cy="402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教學核心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87E4CE7-B2BB-D64E-82DD-6F841B231B19}"/>
              </a:ext>
            </a:extLst>
          </p:cNvPr>
          <p:cNvSpPr/>
          <p:nvPr/>
        </p:nvSpPr>
        <p:spPr>
          <a:xfrm>
            <a:off x="4747320" y="729582"/>
            <a:ext cx="1409117" cy="402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教學活動</a:t>
            </a:r>
          </a:p>
        </p:txBody>
      </p:sp>
    </p:spTree>
    <p:extLst>
      <p:ext uri="{BB962C8B-B14F-4D97-AF65-F5344CB8AC3E}">
        <p14:creationId xmlns:p14="http://schemas.microsoft.com/office/powerpoint/2010/main" val="2462658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3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2381</TotalTime>
  <Words>650</Words>
  <Application>Microsoft Macintosh PowerPoint</Application>
  <PresentationFormat>如螢幕大小 (4:3)</PresentationFormat>
  <Paragraphs>113</Paragraphs>
  <Slides>15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7" baseType="lpstr">
      <vt:lpstr>Arial</vt:lpstr>
      <vt:lpstr>微軟正黑體</vt:lpstr>
      <vt:lpstr>文鼎</vt:lpstr>
      <vt:lpstr>DFYeaSong-B5</vt:lpstr>
      <vt:lpstr>华文细黑</vt:lpstr>
      <vt:lpstr>AR PChiauHei Extra B5</vt:lpstr>
      <vt:lpstr>文鼎新潮ＰＯＰ體P</vt:lpstr>
      <vt:lpstr>微軟正黑體</vt:lpstr>
      <vt:lpstr>文鼎俏黑體P</vt:lpstr>
      <vt:lpstr>Calibri</vt:lpstr>
      <vt:lpstr>Microsoft YaHei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li ting Liu</dc:creator>
  <cp:lastModifiedBy>Microsoft Office User</cp:lastModifiedBy>
  <cp:revision>111</cp:revision>
  <dcterms:created xsi:type="dcterms:W3CDTF">2016-10-23T13:46:48Z</dcterms:created>
  <dcterms:modified xsi:type="dcterms:W3CDTF">2019-11-01T11:55:14Z</dcterms:modified>
</cp:coreProperties>
</file>