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76" r:id="rId3"/>
    <p:sldId id="412" r:id="rId4"/>
    <p:sldId id="277" r:id="rId5"/>
    <p:sldId id="278" r:id="rId6"/>
    <p:sldId id="282" r:id="rId7"/>
    <p:sldId id="275" r:id="rId8"/>
    <p:sldId id="422" r:id="rId9"/>
    <p:sldId id="273" r:id="rId10"/>
    <p:sldId id="274" r:id="rId11"/>
    <p:sldId id="421" r:id="rId12"/>
    <p:sldId id="428" r:id="rId13"/>
    <p:sldId id="423" r:id="rId14"/>
    <p:sldId id="424" r:id="rId15"/>
    <p:sldId id="427" r:id="rId16"/>
    <p:sldId id="425" r:id="rId17"/>
    <p:sldId id="429" r:id="rId18"/>
    <p:sldId id="430" r:id="rId19"/>
    <p:sldId id="431" r:id="rId20"/>
    <p:sldId id="432" r:id="rId21"/>
    <p:sldId id="426" r:id="rId2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4E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311"/>
    <p:restoredTop sz="90065"/>
  </p:normalViewPr>
  <p:slideViewPr>
    <p:cSldViewPr snapToGrid="0" snapToObjects="1">
      <p:cViewPr varScale="1">
        <p:scale>
          <a:sx n="94" d="100"/>
          <a:sy n="94" d="100"/>
        </p:scale>
        <p:origin x="2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55A91-19AA-BD46-BFFA-70B745EEB475}" type="datetimeFigureOut">
              <a:rPr kumimoji="1" lang="zh-TW" altLang="en-US" smtClean="0"/>
              <a:t>2019/11/1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7E6AA-15B8-1B41-9CE8-E63CAE1B8D2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09608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C7E6AA-15B8-1B41-9CE8-E63CAE1B8D22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9216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https://</a:t>
            </a:r>
            <a:r>
              <a:rPr kumimoji="1" lang="en-US" altLang="zh-TW" dirty="0" err="1"/>
              <a:t>www.youtube.com</a:t>
            </a:r>
            <a:r>
              <a:rPr kumimoji="1" lang="en-US" altLang="zh-TW" dirty="0"/>
              <a:t>/</a:t>
            </a:r>
            <a:r>
              <a:rPr kumimoji="1" lang="en-US" altLang="zh-TW" dirty="0" err="1"/>
              <a:t>watch?v</a:t>
            </a:r>
            <a:r>
              <a:rPr kumimoji="1" lang="en-US" altLang="zh-TW" dirty="0"/>
              <a:t>=3hoWEm_qsnhttps://</a:t>
            </a:r>
            <a:r>
              <a:rPr kumimoji="1" lang="en-US" altLang="zh-TW" dirty="0" err="1"/>
              <a:t>www.youtube.com</a:t>
            </a:r>
            <a:r>
              <a:rPr kumimoji="1" lang="en-US" altLang="zh-TW" dirty="0"/>
              <a:t>/</a:t>
            </a:r>
            <a:r>
              <a:rPr kumimoji="1" lang="en-US" altLang="zh-TW" dirty="0" err="1"/>
              <a:t>watch?v</a:t>
            </a:r>
            <a:r>
              <a:rPr kumimoji="1" lang="en-US" altLang="zh-TW" dirty="0"/>
              <a:t>=3hoWEm_qsnII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C7E6AA-15B8-1B41-9CE8-E63CAE1B8D22}" type="slidenum">
              <a:rPr kumimoji="1" lang="zh-TW" altLang="en-US" smtClean="0"/>
              <a:t>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11055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C7E6AA-15B8-1B41-9CE8-E63CAE1B8D22}" type="slidenum">
              <a:rPr kumimoji="1" lang="zh-TW" altLang="en-US" smtClean="0"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21314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C7E6AA-15B8-1B41-9CE8-E63CAE1B8D22}" type="slidenum">
              <a:rPr kumimoji="1" lang="zh-TW" altLang="en-US" smtClean="0"/>
              <a:t>13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95910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C7E6AA-15B8-1B41-9CE8-E63CAE1B8D22}" type="slidenum">
              <a:rPr kumimoji="1" lang="zh-TW" altLang="en-US" smtClean="0"/>
              <a:t>14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18051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C7E6AA-15B8-1B41-9CE8-E63CAE1B8D22}" type="slidenum">
              <a:rPr kumimoji="1" lang="zh-TW" altLang="en-US" smtClean="0"/>
              <a:t>21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62835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7E-817F-1E4A-801C-DBFB383EF9E2}" type="datetimeFigureOut">
              <a:rPr kumimoji="1" lang="zh-TW" altLang="en-US" smtClean="0"/>
              <a:t>2019/11/1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92DE-75BC-9641-97DE-70FD0A85023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40338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7E-817F-1E4A-801C-DBFB383EF9E2}" type="datetimeFigureOut">
              <a:rPr kumimoji="1" lang="zh-TW" altLang="en-US" smtClean="0"/>
              <a:t>2019/11/1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92DE-75BC-9641-97DE-70FD0A85023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78303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7E-817F-1E4A-801C-DBFB383EF9E2}" type="datetimeFigureOut">
              <a:rPr kumimoji="1" lang="zh-TW" altLang="en-US" smtClean="0"/>
              <a:t>2019/11/1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92DE-75BC-9641-97DE-70FD0A85023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971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7E-817F-1E4A-801C-DBFB383EF9E2}" type="datetimeFigureOut">
              <a:rPr kumimoji="1" lang="zh-TW" altLang="en-US" smtClean="0"/>
              <a:t>2019/11/1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92DE-75BC-9641-97DE-70FD0A85023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02477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7E-817F-1E4A-801C-DBFB383EF9E2}" type="datetimeFigureOut">
              <a:rPr kumimoji="1" lang="zh-TW" altLang="en-US" smtClean="0"/>
              <a:t>2019/11/1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92DE-75BC-9641-97DE-70FD0A85023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62969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7E-817F-1E4A-801C-DBFB383EF9E2}" type="datetimeFigureOut">
              <a:rPr kumimoji="1" lang="zh-TW" altLang="en-US" smtClean="0"/>
              <a:t>2019/11/1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92DE-75BC-9641-97DE-70FD0A85023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1960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7E-817F-1E4A-801C-DBFB383EF9E2}" type="datetimeFigureOut">
              <a:rPr kumimoji="1" lang="zh-TW" altLang="en-US" smtClean="0"/>
              <a:t>2019/11/1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92DE-75BC-9641-97DE-70FD0A85023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6559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7E-817F-1E4A-801C-DBFB383EF9E2}" type="datetimeFigureOut">
              <a:rPr kumimoji="1" lang="zh-TW" altLang="en-US" smtClean="0"/>
              <a:t>2019/11/1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92DE-75BC-9641-97DE-70FD0A85023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0632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7E-817F-1E4A-801C-DBFB383EF9E2}" type="datetimeFigureOut">
              <a:rPr kumimoji="1" lang="zh-TW" altLang="en-US" smtClean="0"/>
              <a:t>2019/11/1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92DE-75BC-9641-97DE-70FD0A85023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93429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7E-817F-1E4A-801C-DBFB383EF9E2}" type="datetimeFigureOut">
              <a:rPr kumimoji="1" lang="zh-TW" altLang="en-US" smtClean="0"/>
              <a:t>2019/11/1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92DE-75BC-9641-97DE-70FD0A85023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2862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69B7E-817F-1E4A-801C-DBFB383EF9E2}" type="datetimeFigureOut">
              <a:rPr kumimoji="1" lang="zh-TW" altLang="en-US" smtClean="0"/>
              <a:t>2019/11/1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92DE-75BC-9641-97DE-70FD0A85023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35787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69B7E-817F-1E4A-801C-DBFB383EF9E2}" type="datetimeFigureOut">
              <a:rPr kumimoji="1" lang="zh-TW" altLang="en-US" smtClean="0"/>
              <a:t>2019/11/1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792DE-75BC-9641-97DE-70FD0A85023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33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356755" y="2166983"/>
            <a:ext cx="12905509" cy="27448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3200" dirty="0">
              <a:latin typeface="HGSSoeiKakugothicUB" charset="-128"/>
              <a:ea typeface="HGSSoeiKakugothicUB" charset="-128"/>
              <a:cs typeface="HGSSoeiKakugothicUB" charset="-128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97" b="100000" l="0" r="54032">
                        <a14:foregroundMark x1="6754" y1="21452" x2="5444" y2="23226"/>
                        <a14:foregroundMark x1="23790" y1="96935" x2="32056" y2="99677"/>
                        <a14:foregroundMark x1="37601" y1="91613" x2="38407" y2="96129"/>
                        <a14:backgroundMark x1="38911" y1="78548" x2="51109" y2="91613"/>
                        <a14:backgroundMark x1="3427" y1="20484" x2="0" y2="32419"/>
                        <a14:backgroundMark x1="706" y1="39516" x2="202" y2="41935"/>
                        <a14:backgroundMark x1="8468" y1="83710" x2="806" y2="95645"/>
                        <a14:backgroundMark x1="1109" y1="75645" x2="202" y2="74355"/>
                      </a14:backgroundRemoval>
                    </a14:imgEffect>
                  </a14:imgLayer>
                </a14:imgProps>
              </a:ext>
            </a:extLst>
          </a:blip>
          <a:srcRect r="45613"/>
          <a:stretch/>
        </p:blipFill>
        <p:spPr>
          <a:xfrm>
            <a:off x="-436506" y="768927"/>
            <a:ext cx="5362788" cy="6162725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732508" y="3038661"/>
            <a:ext cx="64572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6600" dirty="0">
                <a:solidFill>
                  <a:schemeClr val="bg1"/>
                </a:solidFill>
                <a:latin typeface="LingWai SC Medium" panose="03050602040302020204" pitchFamily="66" charset="-122"/>
                <a:ea typeface="LingWai SC Medium" panose="03050602040302020204" pitchFamily="66" charset="-122"/>
                <a:cs typeface="LingWai SC Medium" panose="03050602040302020204" pitchFamily="66" charset="-122"/>
              </a:rPr>
              <a:t>極速領域</a:t>
            </a:r>
            <a:r>
              <a:rPr kumimoji="1" lang="en-US" altLang="zh-TW" sz="6600" dirty="0">
                <a:solidFill>
                  <a:schemeClr val="bg1"/>
                </a:solidFill>
                <a:latin typeface="LingWai SC Medium" panose="03050602040302020204" pitchFamily="66" charset="-122"/>
                <a:ea typeface="LingWai SC Medium" panose="03050602040302020204" pitchFamily="66" charset="-122"/>
                <a:cs typeface="LingWai SC Medium" panose="03050602040302020204" pitchFamily="66" charset="-122"/>
              </a:rPr>
              <a:t>-</a:t>
            </a:r>
            <a:r>
              <a:rPr kumimoji="1" lang="zh-TW" altLang="en-US" sz="6600" dirty="0">
                <a:solidFill>
                  <a:schemeClr val="bg1"/>
                </a:solidFill>
                <a:latin typeface="LingWai SC Medium" panose="03050602040302020204" pitchFamily="66" charset="-122"/>
                <a:ea typeface="LingWai SC Medium" panose="03050602040302020204" pitchFamily="66" charset="-122"/>
                <a:cs typeface="LingWai SC Medium" panose="03050602040302020204" pitchFamily="66" charset="-122"/>
              </a:rPr>
              <a:t>酒駕領獄</a:t>
            </a:r>
          </a:p>
          <a:p>
            <a:endParaRPr kumimoji="1"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6810" y1="22727" x2="59816" y2="25974"/>
                        <a14:backgroundMark x1="43865" y1="85065" x2="56442" y2="85065"/>
                        <a14:backgroundMark x1="56442" y1="85065" x2="57669" y2="85065"/>
                        <a14:backgroundMark x1="64724" y1="81169" x2="57975" y2="811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567054" y="4087517"/>
            <a:ext cx="5981535" cy="277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20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872D181-57D1-3340-8C9C-3EF857C44D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639" r="66842"/>
          <a:stretch/>
        </p:blipFill>
        <p:spPr>
          <a:xfrm>
            <a:off x="1166731" y="2212883"/>
            <a:ext cx="2910594" cy="271153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A39289B-B694-3148-B85F-47F025DDBA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91" t="81639" r="34051"/>
          <a:stretch/>
        </p:blipFill>
        <p:spPr>
          <a:xfrm>
            <a:off x="4766871" y="2212883"/>
            <a:ext cx="2910592" cy="271153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A37AD14-2DC5-A844-8AB3-3ADA6A1B33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91" t="81639"/>
          <a:stretch/>
        </p:blipFill>
        <p:spPr>
          <a:xfrm>
            <a:off x="8367009" y="2212883"/>
            <a:ext cx="2897456" cy="271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39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E24E4B2-3425-9040-BD14-502BB7B84623}"/>
              </a:ext>
            </a:extLst>
          </p:cNvPr>
          <p:cNvSpPr/>
          <p:nvPr/>
        </p:nvSpPr>
        <p:spPr>
          <a:xfrm>
            <a:off x="1" y="0"/>
            <a:ext cx="6434582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819DA7F-40E8-0540-BDBE-413F09E4570B}"/>
              </a:ext>
            </a:extLst>
          </p:cNvPr>
          <p:cNvSpPr/>
          <p:nvPr/>
        </p:nvSpPr>
        <p:spPr>
          <a:xfrm>
            <a:off x="289811" y="2209593"/>
            <a:ext cx="528493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>
              <a:spcAft>
                <a:spcPts val="0"/>
              </a:spcAft>
              <a:buFont typeface="+mj-lt"/>
              <a:buAutoNum type="arabicPeriod"/>
            </a:pPr>
            <a:r>
              <a:rPr lang="zh-TW" altLang="zh-TW" sz="3200" kern="1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你們覺得哪一項處罰最有嚇阻效果？</a:t>
            </a:r>
            <a:endParaRPr lang="en-US" altLang="zh-TW" sz="3200" kern="1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742950" lvl="0" indent="-742950">
              <a:spcAft>
                <a:spcPts val="0"/>
              </a:spcAft>
              <a:buFont typeface="+mj-lt"/>
              <a:buAutoNum type="arabicPeriod"/>
            </a:pPr>
            <a:endParaRPr lang="en-US" altLang="zh-TW" sz="3200" kern="1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742950" lvl="0" indent="-742950">
              <a:spcAft>
                <a:spcPts val="0"/>
              </a:spcAft>
              <a:buFont typeface="+mj-lt"/>
              <a:buAutoNum type="arabicPeriod"/>
            </a:pPr>
            <a:endParaRPr lang="en-US" altLang="zh-TW" sz="3200" kern="1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742950" lvl="0" indent="-742950">
              <a:spcAft>
                <a:spcPts val="0"/>
              </a:spcAft>
              <a:buFont typeface="+mj-lt"/>
              <a:buAutoNum type="arabicPeriod"/>
            </a:pPr>
            <a:r>
              <a:rPr lang="zh-TW" altLang="zh-TW" sz="3200" kern="1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你認為這些處罰適當嗎？</a:t>
            </a:r>
            <a:endParaRPr lang="en-US" altLang="zh-TW" sz="3200" kern="1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742950" lvl="0" indent="-742950">
              <a:spcAft>
                <a:spcPts val="0"/>
              </a:spcAft>
              <a:buFont typeface="+mj-lt"/>
              <a:buAutoNum type="arabicPeriod"/>
            </a:pPr>
            <a:endParaRPr lang="en-US" altLang="zh-TW" sz="3200" kern="1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742950" lvl="0" indent="-742950">
              <a:spcAft>
                <a:spcPts val="0"/>
              </a:spcAft>
              <a:buFont typeface="+mj-lt"/>
              <a:buAutoNum type="arabicPeriod"/>
            </a:pPr>
            <a:endParaRPr lang="en-US" altLang="zh-TW" sz="3200" kern="1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742950" lvl="0" indent="-742950">
              <a:spcAft>
                <a:spcPts val="0"/>
              </a:spcAft>
              <a:buFont typeface="+mj-lt"/>
              <a:buAutoNum type="arabicPeriod"/>
            </a:pPr>
            <a:r>
              <a:rPr lang="zh-TW" altLang="zh-TW" sz="3200" kern="1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那台灣是怎麼處罰呢？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新細明體" panose="02020500000000000000" pitchFamily="18" charset="-120"/>
              </a:rPr>
              <a:t> </a:t>
            </a:r>
            <a:endParaRPr lang="zh-TW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  <a:cs typeface="新細明體" panose="02020500000000000000" pitchFamily="18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8BAC2BC-86B7-7740-8741-2C13EF564CE2}"/>
              </a:ext>
            </a:extLst>
          </p:cNvPr>
          <p:cNvSpPr/>
          <p:nvPr/>
        </p:nvSpPr>
        <p:spPr>
          <a:xfrm>
            <a:off x="289811" y="392730"/>
            <a:ext cx="58061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新細明體" panose="02020500000000000000" pitchFamily="18" charset="-120"/>
              </a:rPr>
              <a:t>聽完老師介紹之後，請小組討論以下幾個問題：</a:t>
            </a:r>
            <a:endParaRPr lang="zh-TW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  <a:cs typeface="新細明體" panose="02020500000000000000" pitchFamily="18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E8461D8-BDF3-2046-A88C-26F14EE819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5" l="706" r="89819">
                        <a14:foregroundMark x1="3730" y1="45806" x2="9778" y2="53387"/>
                        <a14:foregroundMark x1="907" y1="37581" x2="5444" y2="48548"/>
                        <a14:foregroundMark x1="21875" y1="90323" x2="17540" y2="99355"/>
                        <a14:foregroundMark x1="25302" y1="90968" x2="30040" y2="88548"/>
                        <a14:foregroundMark x1="30040" y1="88548" x2="30444" y2="87903"/>
                        <a14:foregroundMark x1="5021" y1="75526" x2="6754" y2="76613"/>
                        <a14:foregroundMark x1="1613" y1="73387" x2="5016" y2="75522"/>
                        <a14:foregroundMark x1="6754" y1="76613" x2="13911" y2="72419"/>
                        <a14:foregroundMark x1="44657" y1="23871" x2="49899" y2="22742"/>
                        <a14:foregroundMark x1="49899" y1="22742" x2="55948" y2="3226"/>
                        <a14:foregroundMark x1="55948" y1="3226" x2="60585" y2="484"/>
                        <a14:foregroundMark x1="60585" y1="484" x2="52218" y2="2419"/>
                        <a14:foregroundMark x1="52218" y1="2419" x2="42036" y2="323"/>
                        <a14:foregroundMark x1="42036" y1="323" x2="41465" y2="679"/>
                        <a14:foregroundMark x1="32381" y1="9153" x2="28730" y2="14194"/>
                        <a14:foregroundMark x1="28730" y1="14194" x2="19960" y2="3387"/>
                        <a14:foregroundMark x1="19960" y1="3387" x2="13407" y2="0"/>
                        <a14:foregroundMark x1="35585" y1="48710" x2="40726" y2="45968"/>
                        <a14:foregroundMark x1="48205" y1="30611" x2="58871" y2="8710"/>
                        <a14:foregroundMark x1="40726" y1="45968" x2="47938" y2="31159"/>
                        <a14:foregroundMark x1="58468" y1="13065" x2="53469" y2="24993"/>
                        <a14:foregroundMark x1="46644" y1="36797" x2="38609" y2="49839"/>
                        <a14:foregroundMark x1="50954" y1="29801" x2="49875" y2="31552"/>
                        <a14:foregroundMark x1="38609" y1="49839" x2="33770" y2="52097"/>
                        <a14:foregroundMark x1="33770" y1="52097" x2="32157" y2="52097"/>
                        <a14:foregroundMark x1="24899" y1="62097" x2="22480" y2="67903"/>
                        <a14:foregroundMark x1="22480" y1="67903" x2="22278" y2="67903"/>
                        <a14:foregroundMark x1="3327" y1="65806" x2="8065" y2="66290"/>
                        <a14:foregroundMark x1="23589" y1="2419" x2="30040" y2="7903"/>
                        <a14:backgroundMark x1="25706" y1="74839" x2="27218" y2="67097"/>
                        <a14:backgroundMark x1="27218" y1="67097" x2="30746" y2="60323"/>
                        <a14:backgroundMark x1="30746" y1="60323" x2="35949" y2="53737"/>
                        <a14:backgroundMark x1="58449" y1="13047" x2="66230" y2="2258"/>
                        <a14:backgroundMark x1="66230" y1="2258" x2="70665" y2="2581"/>
                        <a14:backgroundMark x1="70665" y1="2581" x2="77016" y2="7581"/>
                        <a14:backgroundMark x1="77016" y1="7581" x2="81048" y2="16452"/>
                        <a14:backgroundMark x1="81048" y1="16452" x2="84778" y2="66290"/>
                        <a14:backgroundMark x1="84778" y1="66290" x2="81754" y2="73065"/>
                        <a14:backgroundMark x1="81754" y1="73065" x2="71371" y2="78226"/>
                        <a14:backgroundMark x1="71371" y1="78226" x2="37903" y2="76290"/>
                        <a14:backgroundMark x1="37903" y1="76290" x2="26008" y2="70000"/>
                        <a14:backgroundMark x1="26008" y1="70000" x2="24395" y2="67903"/>
                        <a14:backgroundMark x1="8468" y1="69355" x2="7560" y2="69677"/>
                        <a14:backgroundMark x1="9778" y1="69355" x2="5645" y2="72903"/>
                        <a14:backgroundMark x1="5645" y1="72903" x2="7169" y2="68581"/>
                        <a14:backgroundMark x1="7863" y1="66613" x2="9375" y2="70968"/>
                        <a14:backgroundMark x1="36089" y1="2419" x2="29435" y2="2742"/>
                        <a14:backgroundMark x1="35685" y1="6935" x2="30679" y2="5442"/>
                        <a14:backgroundMark x1="35585" y1="6935" x2="39718" y2="0"/>
                        <a14:backgroundMark x1="39315" y1="3065" x2="41230" y2="1452"/>
                        <a14:backgroundMark x1="39919" y1="2419" x2="30220" y2="7592"/>
                        <a14:backgroundMark x1="24131" y1="1480" x2="23790" y2="0"/>
                        <a14:backgroundMark x1="29133" y1="4839" x2="25101" y2="1290"/>
                        <a14:backgroundMark x1="25101" y1="1290" x2="24698" y2="323"/>
                        <a14:backgroundMark x1="55444" y1="43710" x2="61895" y2="30484"/>
                        <a14:backgroundMark x1="61895" y1="30484" x2="64113" y2="27903"/>
                        <a14:backgroundMark x1="54637" y1="26129" x2="45161" y2="47903"/>
                        <a14:backgroundMark x1="49698" y1="31452" x2="47883" y2="39355"/>
                        <a14:backgroundMark x1="47883" y1="39355" x2="43851" y2="46613"/>
                        <a14:backgroundMark x1="21875" y1="72742" x2="27823" y2="73710"/>
                      </a14:backgroundRemoval>
                    </a14:imgEffect>
                  </a14:imgLayer>
                </a14:imgProps>
              </a:ext>
            </a:extLst>
          </a:blip>
          <a:srcRect r="35263"/>
          <a:stretch/>
        </p:blipFill>
        <p:spPr>
          <a:xfrm>
            <a:off x="6385809" y="0"/>
            <a:ext cx="7103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5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>
            <a:extLst>
              <a:ext uri="{FF2B5EF4-FFF2-40B4-BE49-F238E27FC236}">
                <a16:creationId xmlns:a16="http://schemas.microsoft.com/office/drawing/2014/main" id="{DF45AEC6-59AE-EC4D-B606-62B8581EF80F}"/>
              </a:ext>
            </a:extLst>
          </p:cNvPr>
          <p:cNvSpPr/>
          <p:nvPr/>
        </p:nvSpPr>
        <p:spPr>
          <a:xfrm>
            <a:off x="399736" y="659307"/>
            <a:ext cx="11392525" cy="579159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7AB4041-27B8-3547-B2D5-97C788B36AB8}"/>
              </a:ext>
            </a:extLst>
          </p:cNvPr>
          <p:cNvSpPr txBox="1"/>
          <p:nvPr/>
        </p:nvSpPr>
        <p:spPr>
          <a:xfrm>
            <a:off x="651637" y="832745"/>
            <a:ext cx="4211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latin typeface="AR PChiauHei Extra B5" pitchFamily="82" charset="-120"/>
                <a:ea typeface="AR PChiauHei Extra B5" pitchFamily="82" charset="-120"/>
              </a:rPr>
              <a:t>文章閱讀</a:t>
            </a:r>
            <a:r>
              <a:rPr kumimoji="1" lang="en-US" altLang="zh-CN" sz="3600" dirty="0">
                <a:latin typeface="AR PChiauHei Extra B5" pitchFamily="82" charset="-120"/>
                <a:ea typeface="AR PChiauHei Extra B5" pitchFamily="82" charset="-120"/>
              </a:rPr>
              <a:t>-CSR</a:t>
            </a:r>
            <a:r>
              <a:rPr kumimoji="1" lang="zh-CN" altLang="en-US" sz="3600" dirty="0">
                <a:latin typeface="AR PChiauHei Extra B5" pitchFamily="82" charset="-120"/>
                <a:ea typeface="AR PChiauHei Extra B5" pitchFamily="82" charset="-120"/>
              </a:rPr>
              <a:t>天下</a:t>
            </a:r>
            <a:endParaRPr kumimoji="1" lang="zh-TW" altLang="en-US" sz="3600" dirty="0">
              <a:latin typeface="AR PChiauHei Extra B5" pitchFamily="82" charset="-120"/>
              <a:ea typeface="AR PChiauHei Extra B5" pitchFamily="82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13EE252-845D-D84E-B5F6-3EF816DD6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248" y="1537379"/>
            <a:ext cx="8233527" cy="485522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D705404-69DA-4749-844F-A04E64481DE8}"/>
              </a:ext>
            </a:extLst>
          </p:cNvPr>
          <p:cNvSpPr txBox="1"/>
          <p:nvPr/>
        </p:nvSpPr>
        <p:spPr>
          <a:xfrm>
            <a:off x="3537837" y="1719014"/>
            <a:ext cx="6130778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zh-TW" altLang="en-US" sz="28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你可能不知不覺中成為酒駕者？</a:t>
            </a:r>
          </a:p>
        </p:txBody>
      </p:sp>
    </p:spTree>
    <p:extLst>
      <p:ext uri="{BB962C8B-B14F-4D97-AF65-F5344CB8AC3E}">
        <p14:creationId xmlns:p14="http://schemas.microsoft.com/office/powerpoint/2010/main" val="2700440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43ACE9C-E33B-D246-8888-917406ECA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EB774E9-5B9F-AE45-871D-CC595F8FD31C}"/>
              </a:ext>
            </a:extLst>
          </p:cNvPr>
          <p:cNvSpPr/>
          <p:nvPr/>
        </p:nvSpPr>
        <p:spPr>
          <a:xfrm rot="21321199">
            <a:off x="-131011" y="4652145"/>
            <a:ext cx="12432354" cy="28898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6600" dirty="0">
              <a:latin typeface="DFYeaSong-B5" panose="02020909000000000000" pitchFamily="49" charset="-120"/>
              <a:ea typeface="DFYeaSong-B5" panose="02020909000000000000" pitchFamily="49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986E045-B7AA-BD41-9DA6-FCC8914EA1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4" b="94766" l="9815" r="99560">
                        <a14:foregroundMark x1="78898" y1="7267" x2="65141" y2="7109"/>
                        <a14:foregroundMark x1="85607" y1="7344" x2="80571" y2="7286"/>
                        <a14:foregroundMark x1="65141" y1="7109" x2="60652" y2="16122"/>
                        <a14:foregroundMark x1="61117" y1="65129" x2="68090" y2="93203"/>
                        <a14:foregroundMark x1="57773" y1="51662" x2="58435" y2="54328"/>
                        <a14:foregroundMark x1="68090" y1="93203" x2="72227" y2="99688"/>
                        <a14:foregroundMark x1="72227" y1="99688" x2="83671" y2="90078"/>
                        <a14:foregroundMark x1="83671" y1="90078" x2="87588" y2="81719"/>
                        <a14:foregroundMark x1="87588" y1="81719" x2="91549" y2="60938"/>
                        <a14:foregroundMark x1="91549" y1="60938" x2="90801" y2="34609"/>
                        <a14:foregroundMark x1="90801" y1="34609" x2="83979" y2="5781"/>
                        <a14:foregroundMark x1="81625" y1="2909" x2="81162" y2="2344"/>
                        <a14:foregroundMark x1="83979" y1="5781" x2="83115" y2="4728"/>
                        <a14:foregroundMark x1="81954" y1="47344" x2="76100" y2="52891"/>
                        <a14:foregroundMark x1="76100" y1="52891" x2="69278" y2="50547"/>
                        <a14:foregroundMark x1="69278" y1="50547" x2="62530" y2="36460"/>
                        <a14:foregroundMark x1="62852" y1="27344" x2="65757" y2="22344"/>
                        <a14:foregroundMark x1="65757" y1="22344" x2="66109" y2="22188"/>
                        <a14:foregroundMark x1="93486" y1="27187" x2="96039" y2="65625"/>
                        <a14:foregroundMark x1="96039" y1="65625" x2="88336" y2="88750"/>
                        <a14:foregroundMark x1="88336" y1="88750" x2="84199" y2="94453"/>
                        <a14:foregroundMark x1="84199" y1="94453" x2="63160" y2="98438"/>
                        <a14:foregroundMark x1="63160" y1="98438" x2="58979" y2="94766"/>
                        <a14:foregroundMark x1="58979" y1="94766" x2="59331" y2="87734"/>
                        <a14:foregroundMark x1="59331" y1="87734" x2="63468" y2="84219"/>
                        <a14:foregroundMark x1="63468" y1="84219" x2="65537" y2="84219"/>
                        <a14:foregroundMark x1="93481" y1="82677" x2="95511" y2="45703"/>
                        <a14:foregroundMark x1="92650" y1="97813" x2="93382" y2="84483"/>
                        <a14:foregroundMark x1="95511" y1="45703" x2="95246" y2="43203"/>
                        <a14:foregroundMark x1="94982" y1="29063" x2="96039" y2="31563"/>
                        <a14:foregroundMark x1="98624" y1="76572" x2="98645" y2="76880"/>
                        <a14:foregroundMark x1="95951" y1="37813" x2="98532" y2="75232"/>
                        <a14:foregroundMark x1="97565" y1="76773" x2="96039" y2="69922"/>
                        <a14:foregroundMark x1="96039" y1="69922" x2="95995" y2="48359"/>
                        <a14:foregroundMark x1="95995" y1="48359" x2="98239" y2="41641"/>
                        <a14:foregroundMark x1="98239" y1="41641" x2="99560" y2="40078"/>
                        <a14:foregroundMark x1="61796" y1="46094" x2="62852" y2="53047"/>
                        <a14:foregroundMark x1="62852" y1="53047" x2="67914" y2="54375"/>
                        <a14:foregroundMark x1="67914" y1="54375" x2="70599" y2="51953"/>
                        <a14:foregroundMark x1="62720" y1="43594" x2="63292" y2="55469"/>
                        <a14:foregroundMark x1="63292" y1="41094" x2="63820" y2="48828"/>
                        <a14:foregroundMark x1="63820" y1="48828" x2="62720" y2="42188"/>
                        <a14:foregroundMark x1="62720" y1="42188" x2="62720" y2="42188"/>
                        <a14:foregroundMark x1="63644" y1="45078" x2="64877" y2="52578"/>
                        <a14:foregroundMark x1="64877" y1="52578" x2="63644" y2="45703"/>
                        <a14:foregroundMark x1="63644" y1="45703" x2="64085" y2="53750"/>
                        <a14:foregroundMark x1="64085" y1="53750" x2="62500" y2="45703"/>
                        <a14:backgroundMark x1="16373" y1="38438" x2="45335" y2="33906"/>
                        <a14:backgroundMark x1="45335" y1="33906" x2="52289" y2="36484"/>
                        <a14:backgroundMark x1="52289" y1="36484" x2="51717" y2="45625"/>
                        <a14:backgroundMark x1="51717" y1="45625" x2="43310" y2="55469"/>
                        <a14:backgroundMark x1="43310" y1="55469" x2="35167" y2="59453"/>
                        <a14:backgroundMark x1="35167" y1="59453" x2="30238" y2="66875"/>
                        <a14:backgroundMark x1="30238" y1="66875" x2="29401" y2="88125"/>
                        <a14:backgroundMark x1="29401" y1="88125" x2="22887" y2="82422"/>
                        <a14:backgroundMark x1="22887" y1="82422" x2="19850" y2="67891"/>
                        <a14:backgroundMark x1="19850" y1="67891" x2="20335" y2="60547"/>
                        <a14:backgroundMark x1="20335" y1="60547" x2="23856" y2="47344"/>
                        <a14:backgroundMark x1="16373" y1="29063" x2="28037" y2="26641"/>
                        <a14:backgroundMark x1="28037" y1="26641" x2="48327" y2="35547"/>
                        <a14:backgroundMark x1="57525" y1="47096" x2="58407" y2="48203"/>
                        <a14:backgroundMark x1="48327" y1="35547" x2="56021" y2="45207"/>
                        <a14:backgroundMark x1="58407" y1="48203" x2="60167" y2="54531"/>
                        <a14:backgroundMark x1="58795" y1="59070" x2="57262" y2="64141"/>
                        <a14:backgroundMark x1="60167" y1="54531" x2="59693" y2="56099"/>
                        <a14:backgroundMark x1="57262" y1="64141" x2="45026" y2="75156"/>
                        <a14:backgroundMark x1="45026" y1="75156" x2="21743" y2="76875"/>
                        <a14:backgroundMark x1="21743" y1="76875" x2="264" y2="65313"/>
                        <a14:backgroundMark x1="264" y1="65313" x2="2289" y2="46172"/>
                        <a14:backgroundMark x1="2289" y1="46172" x2="10299" y2="32188"/>
                        <a14:backgroundMark x1="10299" y1="32188" x2="15361" y2="31953"/>
                        <a14:backgroundMark x1="15361" y1="31953" x2="21523" y2="27422"/>
                        <a14:backgroundMark x1="21523" y1="27422" x2="22095" y2="26328"/>
                        <a14:backgroundMark x1="18838" y1="19688" x2="14085" y2="21016"/>
                        <a14:backgroundMark x1="14085" y1="21016" x2="11840" y2="43359"/>
                        <a14:backgroundMark x1="11840" y1="43359" x2="16989" y2="58359"/>
                        <a14:backgroundMark x1="16989" y1="58359" x2="25792" y2="65781"/>
                        <a14:backgroundMark x1="25792" y1="65781" x2="44058" y2="69375"/>
                        <a14:backgroundMark x1="44058" y1="69375" x2="61034" y2="68088"/>
                        <a14:backgroundMark x1="61998" y1="65379" x2="63572" y2="55427"/>
                        <a14:backgroundMark x1="56834" y1="30701" x2="47535" y2="9922"/>
                        <a14:backgroundMark x1="61974" y1="42188" x2="57969" y2="33239"/>
                        <a14:backgroundMark x1="62611" y1="43611" x2="61974" y2="42188"/>
                        <a14:backgroundMark x1="47535" y1="9922" x2="40053" y2="703"/>
                        <a14:backgroundMark x1="40053" y1="703" x2="21391" y2="5781"/>
                        <a14:backgroundMark x1="21391" y1="5781" x2="13996" y2="16094"/>
                        <a14:backgroundMark x1="33627" y1="28594" x2="14040" y2="60625"/>
                        <a14:backgroundMark x1="14040" y1="60625" x2="12324" y2="69219"/>
                        <a14:backgroundMark x1="12324" y1="69219" x2="34551" y2="78203"/>
                        <a14:backgroundMark x1="34551" y1="78203" x2="51761" y2="69922"/>
                        <a14:backgroundMark x1="51761" y1="69922" x2="57306" y2="62344"/>
                        <a14:backgroundMark x1="57306" y1="62344" x2="55150" y2="52891"/>
                        <a14:backgroundMark x1="55150" y1="52891" x2="45246" y2="38125"/>
                        <a14:backgroundMark x1="45246" y1="38125" x2="35255" y2="29922"/>
                        <a14:backgroundMark x1="35255" y1="29922" x2="28521" y2="28672"/>
                        <a14:backgroundMark x1="28521" y1="28672" x2="24120" y2="31484"/>
                        <a14:backgroundMark x1="24120" y1="31484" x2="24120" y2="31563"/>
                        <a14:backgroundMark x1="28785" y1="27969" x2="20246" y2="29219"/>
                        <a14:backgroundMark x1="20246" y1="29219" x2="12764" y2="35547"/>
                        <a14:backgroundMark x1="12764" y1="35547" x2="9067" y2="44219"/>
                        <a14:backgroundMark x1="9067" y1="44219" x2="15889" y2="63125"/>
                        <a14:backgroundMark x1="15889" y1="63125" x2="29313" y2="70078"/>
                        <a14:backgroundMark x1="29313" y1="70078" x2="42826" y2="65859"/>
                        <a14:backgroundMark x1="42826" y1="65859" x2="52201" y2="52578"/>
                        <a14:backgroundMark x1="52201" y1="52578" x2="52993" y2="41250"/>
                        <a14:backgroundMark x1="52993" y1="41250" x2="46919" y2="21094"/>
                        <a14:backgroundMark x1="46919" y1="21094" x2="41989" y2="15625"/>
                        <a14:backgroundMark x1="41989" y1="15625" x2="22535" y2="22344"/>
                        <a14:backgroundMark x1="22535" y1="22344" x2="17298" y2="28828"/>
                        <a14:backgroundMark x1="37236" y1="37813" x2="29665" y2="40391"/>
                        <a14:backgroundMark x1="29665" y1="40391" x2="24956" y2="46563"/>
                        <a14:backgroundMark x1="24956" y1="46563" x2="23019" y2="53672"/>
                        <a14:backgroundMark x1="23019" y1="53672" x2="34375" y2="62969"/>
                        <a14:backgroundMark x1="34375" y1="62969" x2="46523" y2="56875"/>
                        <a14:backgroundMark x1="46523" y1="56875" x2="43486" y2="43828"/>
                        <a14:backgroundMark x1="43486" y1="43828" x2="36972" y2="38594"/>
                        <a14:backgroundMark x1="36972" y1="38594" x2="33011" y2="37969"/>
                        <a14:backgroundMark x1="33011" y1="37969" x2="33011" y2="37969"/>
                        <a14:backgroundMark x1="26100" y1="32969" x2="11972" y2="43359"/>
                        <a14:backgroundMark x1="11972" y1="43359" x2="11224" y2="54844"/>
                        <a14:backgroundMark x1="11224" y1="54844" x2="15933" y2="58750"/>
                        <a14:backgroundMark x1="15933" y1="58750" x2="23504" y2="56250"/>
                        <a14:backgroundMark x1="23504" y1="56250" x2="28697" y2="48438"/>
                        <a14:backgroundMark x1="28697" y1="48438" x2="29974" y2="39297"/>
                        <a14:backgroundMark x1="29974" y1="39297" x2="26981" y2="29531"/>
                        <a14:backgroundMark x1="26981" y1="29531" x2="23239" y2="27109"/>
                        <a14:backgroundMark x1="23239" y1="27109" x2="20951" y2="26953"/>
                        <a14:backgroundMark x1="56954" y1="19453" x2="59947" y2="24453"/>
                        <a14:backgroundMark x1="59947" y1="24453" x2="62412" y2="31875"/>
                        <a14:backgroundMark x1="62412" y1="31875" x2="59067" y2="55313"/>
                        <a14:backgroundMark x1="59067" y1="55313" x2="61048" y2="62578"/>
                        <a14:backgroundMark x1="61048" y1="62578" x2="59155" y2="68750"/>
                        <a14:backgroundMark x1="59155" y1="68750" x2="55326" y2="63750"/>
                        <a14:backgroundMark x1="55326" y1="63750" x2="53257" y2="53594"/>
                        <a14:backgroundMark x1="53257" y1="53594" x2="52817" y2="30391"/>
                        <a14:backgroundMark x1="52817" y1="30391" x2="56250" y2="20703"/>
                        <a14:backgroundMark x1="58143" y1="11953" x2="61004" y2="40781"/>
                        <a14:backgroundMark x1="61004" y1="40781" x2="59287" y2="48438"/>
                        <a14:backgroundMark x1="59287" y1="48438" x2="54533" y2="53750"/>
                        <a14:backgroundMark x1="54533" y1="53750" x2="49560" y2="50547"/>
                        <a14:backgroundMark x1="49560" y1="50547" x2="47183" y2="38281"/>
                        <a14:backgroundMark x1="47183" y1="38281" x2="48195" y2="24609"/>
                        <a14:backgroundMark x1="48195" y1="24609" x2="51012" y2="15937"/>
                        <a14:backgroundMark x1="51012" y1="15937" x2="54710" y2="13203"/>
                        <a14:backgroundMark x1="54710" y1="13203" x2="57658" y2="12578"/>
                        <a14:backgroundMark x1="56866" y1="43203" x2="56910" y2="55000"/>
                        <a14:backgroundMark x1="56910" y1="55000" x2="57923" y2="59062"/>
                        <a14:backgroundMark x1="58143" y1="26719" x2="55106" y2="45938"/>
                        <a14:backgroundMark x1="57306" y1="23438" x2="59199" y2="27969"/>
                        <a14:backgroundMark x1="55898" y1="39453" x2="56602" y2="44844"/>
                        <a14:backgroundMark x1="61444" y1="25078" x2="62940" y2="31953"/>
                        <a14:backgroundMark x1="62940" y1="31953" x2="62500" y2="36328"/>
                        <a14:backgroundMark x1="59903" y1="14063" x2="59903" y2="19688"/>
                        <a14:backgroundMark x1="74472" y1="3828" x2="78301" y2="5781"/>
                        <a14:backgroundMark x1="78301" y1="5781" x2="82130" y2="3594"/>
                        <a14:backgroundMark x1="82130" y1="3594" x2="82218" y2="3438"/>
                        <a14:backgroundMark x1="83495" y1="4844" x2="79093" y2="6641"/>
                        <a14:backgroundMark x1="79093" y1="6641" x2="83055" y2="4922"/>
                        <a14:backgroundMark x1="83055" y1="4922" x2="83275" y2="4688"/>
                        <a14:backgroundMark x1="79137" y1="6094" x2="84903" y2="1328"/>
                        <a14:backgroundMark x1="99208" y1="77813" x2="97095" y2="86563"/>
                        <a14:backgroundMark x1="97095" y1="86563" x2="98768" y2="97813"/>
                        <a14:backgroundMark x1="96743" y1="78828" x2="99340" y2="74688"/>
                        <a14:backgroundMark x1="98988" y1="82813" x2="98151" y2="77969"/>
                        <a14:backgroundMark x1="93002" y1="84063" x2="98988" y2="77344"/>
                      </a14:backgroundRemoval>
                    </a14:imgEffect>
                  </a14:imgLayer>
                </a14:imgProps>
              </a:ext>
            </a:extLst>
          </a:blip>
          <a:srcRect l="52426"/>
          <a:stretch/>
        </p:blipFill>
        <p:spPr>
          <a:xfrm>
            <a:off x="6400800" y="0"/>
            <a:ext cx="57912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B2D45AC-3E8A-3946-8B18-8265ACACE09A}"/>
              </a:ext>
            </a:extLst>
          </p:cNvPr>
          <p:cNvSpPr/>
          <p:nvPr/>
        </p:nvSpPr>
        <p:spPr>
          <a:xfrm rot="21315640">
            <a:off x="2296997" y="5392520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zh-TW" altLang="en-US" sz="5400" dirty="0">
                <a:latin typeface="DFYeaSong-B5" panose="02020909000000000000" pitchFamily="49" charset="-120"/>
                <a:ea typeface="DFYeaSong-B5" panose="02020909000000000000" pitchFamily="49" charset="-120"/>
              </a:rPr>
              <a:t>正式比賽</a:t>
            </a:r>
          </a:p>
        </p:txBody>
      </p:sp>
    </p:spTree>
    <p:extLst>
      <p:ext uri="{BB962C8B-B14F-4D97-AF65-F5344CB8AC3E}">
        <p14:creationId xmlns:p14="http://schemas.microsoft.com/office/powerpoint/2010/main" val="3855237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>
            <a:extLst>
              <a:ext uri="{FF2B5EF4-FFF2-40B4-BE49-F238E27FC236}">
                <a16:creationId xmlns:a16="http://schemas.microsoft.com/office/drawing/2014/main" id="{D041B43E-0EAB-3C44-BF82-58FE5DA54737}"/>
              </a:ext>
            </a:extLst>
          </p:cNvPr>
          <p:cNvSpPr/>
          <p:nvPr/>
        </p:nvSpPr>
        <p:spPr>
          <a:xfrm>
            <a:off x="399736" y="659307"/>
            <a:ext cx="11392525" cy="579159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2612CEF-1F0A-D446-93E4-886E6334CA08}"/>
              </a:ext>
            </a:extLst>
          </p:cNvPr>
          <p:cNvSpPr/>
          <p:nvPr/>
        </p:nvSpPr>
        <p:spPr>
          <a:xfrm>
            <a:off x="1352202" y="2739362"/>
            <a:ext cx="102191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新細明體" panose="02020500000000000000" pitchFamily="18" charset="-120"/>
              </a:rPr>
              <a:t>1.</a:t>
            </a:r>
            <a:r>
              <a:rPr lang="zh-TW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新細明體" panose="02020500000000000000" pitchFamily="18" charset="-120"/>
              </a:rPr>
              <a:t>每組上前抽取一個題目，花</a:t>
            </a:r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新細明體" panose="02020500000000000000" pitchFamily="18" charset="-120"/>
              </a:rPr>
              <a:t>5</a:t>
            </a:r>
            <a:r>
              <a:rPr lang="zh-TW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新細明體" panose="02020500000000000000" pitchFamily="18" charset="-120"/>
              </a:rPr>
              <a:t>分鐘的時間小組討論該如何呈現主題</a:t>
            </a:r>
          </a:p>
          <a:p>
            <a:pPr>
              <a:spcAft>
                <a:spcPts val="0"/>
              </a:spcAft>
            </a:pP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  <a:cs typeface="新細明體" panose="02020500000000000000" pitchFamily="18" charset="-120"/>
            </a:endParaRPr>
          </a:p>
          <a:p>
            <a:pPr>
              <a:spcAft>
                <a:spcPts val="0"/>
              </a:spcAft>
            </a:pPr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新細明體" panose="02020500000000000000" pitchFamily="18" charset="-120"/>
              </a:rPr>
              <a:t>2. </a:t>
            </a:r>
            <a:r>
              <a:rPr lang="zh-TW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新細明體" panose="02020500000000000000" pitchFamily="18" charset="-120"/>
              </a:rPr>
              <a:t>上台表演各組的各組抽到的主題</a:t>
            </a:r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新細明體" panose="02020500000000000000" pitchFamily="18" charset="-120"/>
              </a:rPr>
              <a:t>(</a:t>
            </a:r>
            <a:r>
              <a:rPr lang="zh-TW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新細明體" panose="02020500000000000000" pitchFamily="18" charset="-120"/>
              </a:rPr>
              <a:t>每組</a:t>
            </a:r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新細明體" panose="02020500000000000000" pitchFamily="18" charset="-120"/>
              </a:rPr>
              <a:t>1-2</a:t>
            </a:r>
            <a:r>
              <a:rPr lang="zh-TW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新細明體" panose="02020500000000000000" pitchFamily="18" charset="-120"/>
              </a:rPr>
              <a:t>分鐘</a:t>
            </a:r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新細明體" panose="02020500000000000000" pitchFamily="18" charset="-120"/>
              </a:rPr>
              <a:t>)</a:t>
            </a:r>
            <a:endParaRPr lang="zh-TW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  <a:cs typeface="新細明體" panose="02020500000000000000" pitchFamily="18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A354627-E3BA-E54D-AA39-4B40571805CA}"/>
              </a:ext>
            </a:extLst>
          </p:cNvPr>
          <p:cNvSpPr txBox="1"/>
          <p:nvPr/>
        </p:nvSpPr>
        <p:spPr>
          <a:xfrm>
            <a:off x="651637" y="832745"/>
            <a:ext cx="5497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dirty="0">
                <a:latin typeface="AR PChiauHei Extra B5" pitchFamily="82" charset="-120"/>
                <a:ea typeface="AR PChiauHei Extra B5" pitchFamily="82" charset="-120"/>
              </a:rPr>
              <a:t>正式比賽</a:t>
            </a:r>
            <a:r>
              <a:rPr kumimoji="1" lang="en-US" altLang="zh-TW" sz="3600" dirty="0">
                <a:latin typeface="AR PChiauHei Extra B5" pitchFamily="82" charset="-120"/>
                <a:ea typeface="AR PChiauHei Extra B5" pitchFamily="82" charset="-120"/>
              </a:rPr>
              <a:t>-</a:t>
            </a:r>
            <a:r>
              <a:rPr kumimoji="1" lang="zh-CN" altLang="en-US" sz="3600" dirty="0">
                <a:latin typeface="AR PChiauHei Extra B5" pitchFamily="82" charset="-120"/>
                <a:ea typeface="AR PChiauHei Extra B5" pitchFamily="82" charset="-120"/>
              </a:rPr>
              <a:t>拒絕酒駕小劇場</a:t>
            </a:r>
            <a:endParaRPr kumimoji="1" lang="zh-TW" altLang="en-US" sz="3600" dirty="0">
              <a:latin typeface="AR PChiauHei Extra B5" pitchFamily="82" charset="-120"/>
              <a:ea typeface="AR PChiauHei Extra B5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0404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>
            <a:extLst>
              <a:ext uri="{FF2B5EF4-FFF2-40B4-BE49-F238E27FC236}">
                <a16:creationId xmlns:a16="http://schemas.microsoft.com/office/drawing/2014/main" id="{D041B43E-0EAB-3C44-BF82-58FE5DA54737}"/>
              </a:ext>
            </a:extLst>
          </p:cNvPr>
          <p:cNvSpPr/>
          <p:nvPr/>
        </p:nvSpPr>
        <p:spPr>
          <a:xfrm>
            <a:off x="399736" y="659307"/>
            <a:ext cx="11392525" cy="579159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2612CEF-1F0A-D446-93E4-886E6334CA08}"/>
              </a:ext>
            </a:extLst>
          </p:cNvPr>
          <p:cNvSpPr/>
          <p:nvPr/>
        </p:nvSpPr>
        <p:spPr>
          <a:xfrm>
            <a:off x="1352202" y="2274838"/>
            <a:ext cx="102191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新細明體" panose="02020500000000000000" pitchFamily="18" charset="-120"/>
              </a:rPr>
              <a:t>評分基準：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  <a:cs typeface="新細明體" panose="02020500000000000000" pitchFamily="18" charset="-120"/>
            </a:endParaRPr>
          </a:p>
          <a:p>
            <a:pPr lvl="0">
              <a:spcAft>
                <a:spcPts val="0"/>
              </a:spcAft>
            </a:pP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  <a:cs typeface="新細明體" panose="02020500000000000000" pitchFamily="18" charset="-120"/>
            </a:endParaRPr>
          </a:p>
          <a:p>
            <a:pPr lvl="0">
              <a:spcAft>
                <a:spcPts val="0"/>
              </a:spcAft>
            </a:pPr>
            <a: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新細明體" panose="02020500000000000000" pitchFamily="18" charset="-120"/>
              </a:rPr>
              <a:t>1. 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新細明體" panose="02020500000000000000" pitchFamily="18" charset="-120"/>
              </a:rPr>
              <a:t>創意度、流暢度、內容完整度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  <a:cs typeface="新細明體" panose="02020500000000000000" pitchFamily="18" charset="-120"/>
            </a:endParaRPr>
          </a:p>
          <a:p>
            <a:pPr>
              <a:spcAft>
                <a:spcPts val="0"/>
              </a:spcAft>
            </a:pPr>
            <a:endParaRPr lang="zh-TW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  <a:cs typeface="新細明體" panose="02020500000000000000" pitchFamily="18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A354627-E3BA-E54D-AA39-4B40571805CA}"/>
              </a:ext>
            </a:extLst>
          </p:cNvPr>
          <p:cNvSpPr txBox="1"/>
          <p:nvPr/>
        </p:nvSpPr>
        <p:spPr>
          <a:xfrm>
            <a:off x="651637" y="832745"/>
            <a:ext cx="5497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dirty="0">
                <a:latin typeface="AR PChiauHei Extra B5" pitchFamily="82" charset="-120"/>
                <a:ea typeface="AR PChiauHei Extra B5" pitchFamily="82" charset="-120"/>
              </a:rPr>
              <a:t>正式比賽</a:t>
            </a:r>
            <a:r>
              <a:rPr kumimoji="1" lang="en-US" altLang="zh-TW" sz="3600" dirty="0">
                <a:latin typeface="AR PChiauHei Extra B5" pitchFamily="82" charset="-120"/>
                <a:ea typeface="AR PChiauHei Extra B5" pitchFamily="82" charset="-120"/>
              </a:rPr>
              <a:t>-</a:t>
            </a:r>
            <a:r>
              <a:rPr kumimoji="1" lang="zh-CN" altLang="en-US" sz="3600">
                <a:latin typeface="AR PChiauHei Extra B5" pitchFamily="82" charset="-120"/>
                <a:ea typeface="AR PChiauHei Extra B5" pitchFamily="82" charset="-120"/>
              </a:rPr>
              <a:t>拒絕酒駕小</a:t>
            </a:r>
            <a:r>
              <a:rPr kumimoji="1" lang="zh-CN" altLang="en-US" sz="3600" dirty="0">
                <a:latin typeface="AR PChiauHei Extra B5" pitchFamily="82" charset="-120"/>
                <a:ea typeface="AR PChiauHei Extra B5" pitchFamily="82" charset="-120"/>
              </a:rPr>
              <a:t>劇場</a:t>
            </a:r>
            <a:endParaRPr kumimoji="1" lang="zh-TW" altLang="en-US" sz="3600" dirty="0">
              <a:latin typeface="AR PChiauHei Extra B5" pitchFamily="82" charset="-120"/>
              <a:ea typeface="AR PChiauHei Extra B5" pitchFamily="82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D370D82-EF31-7542-AE4F-0CC767E0D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861" y="3372138"/>
            <a:ext cx="2826555" cy="282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12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>
            <a:extLst>
              <a:ext uri="{FF2B5EF4-FFF2-40B4-BE49-F238E27FC236}">
                <a16:creationId xmlns:a16="http://schemas.microsoft.com/office/drawing/2014/main" id="{D041B43E-0EAB-3C44-BF82-58FE5DA54737}"/>
              </a:ext>
            </a:extLst>
          </p:cNvPr>
          <p:cNvSpPr/>
          <p:nvPr/>
        </p:nvSpPr>
        <p:spPr>
          <a:xfrm>
            <a:off x="399736" y="598517"/>
            <a:ext cx="11392525" cy="5852388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D925C4F-AA4F-2948-BA37-4157E7169831}"/>
              </a:ext>
            </a:extLst>
          </p:cNvPr>
          <p:cNvSpPr/>
          <p:nvPr/>
        </p:nvSpPr>
        <p:spPr>
          <a:xfrm>
            <a:off x="727831" y="1837509"/>
            <a:ext cx="5536276" cy="7315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避免酒駕的方法</a:t>
            </a:r>
            <a:endParaRPr kumimoji="1" lang="zh-TW" altLang="en-US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49B32F4-A8AA-FF47-A8C7-D8599F57F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29" y="2710831"/>
            <a:ext cx="2387598" cy="2387598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9142031-EFCC-3B45-BB9C-ECCDD89F67EB}"/>
              </a:ext>
            </a:extLst>
          </p:cNvPr>
          <p:cNvSpPr txBox="1"/>
          <p:nvPr/>
        </p:nvSpPr>
        <p:spPr>
          <a:xfrm>
            <a:off x="1179073" y="4532407"/>
            <a:ext cx="23391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搭乘公共交通</a:t>
            </a:r>
            <a:br>
              <a:rPr kumimoji="1"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運輸工具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60A775D-A773-584E-B067-D4A95FAE2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369" y="2926872"/>
            <a:ext cx="1473449" cy="1473449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AA2F5203-AB41-8D48-8571-649E26D495B9}"/>
              </a:ext>
            </a:extLst>
          </p:cNvPr>
          <p:cNvSpPr txBox="1"/>
          <p:nvPr/>
        </p:nvSpPr>
        <p:spPr>
          <a:xfrm>
            <a:off x="4284078" y="4594643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請家人接送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2747BCA-063F-8144-B7B1-C0000271E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369" y="3058957"/>
            <a:ext cx="1473450" cy="147345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3FE1A932-503B-A541-B748-D1BD226054DD}"/>
              </a:ext>
            </a:extLst>
          </p:cNvPr>
          <p:cNvSpPr txBox="1"/>
          <p:nvPr/>
        </p:nvSpPr>
        <p:spPr>
          <a:xfrm>
            <a:off x="6691079" y="4575209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搭乘計程車</a:t>
            </a:r>
            <a:endParaRPr kumimoji="1" lang="zh-TW" alt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5CDF4C14-DB84-5F4B-BA0A-8FA818BF9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4658" y="3121192"/>
            <a:ext cx="1473451" cy="1473451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A036D961-B6BC-1C49-BF35-55DDEE5D2DAF}"/>
              </a:ext>
            </a:extLst>
          </p:cNvPr>
          <p:cNvSpPr txBox="1"/>
          <p:nvPr/>
        </p:nvSpPr>
        <p:spPr>
          <a:xfrm>
            <a:off x="9891687" y="4594643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找代駕</a:t>
            </a:r>
            <a:endParaRPr kumimoji="1" lang="zh-TW" alt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C122BD2-3C52-8140-A732-F97AD7BB67E0}"/>
              </a:ext>
            </a:extLst>
          </p:cNvPr>
          <p:cNvSpPr txBox="1"/>
          <p:nvPr/>
        </p:nvSpPr>
        <p:spPr>
          <a:xfrm>
            <a:off x="651637" y="832745"/>
            <a:ext cx="5497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dirty="0">
                <a:latin typeface="AR PChiauHei Extra B5" pitchFamily="82" charset="-120"/>
                <a:ea typeface="AR PChiauHei Extra B5" pitchFamily="82" charset="-120"/>
              </a:rPr>
              <a:t>正式比賽</a:t>
            </a:r>
            <a:r>
              <a:rPr kumimoji="1" lang="en-US" altLang="zh-TW" sz="3600" dirty="0">
                <a:latin typeface="AR PChiauHei Extra B5" pitchFamily="82" charset="-120"/>
                <a:ea typeface="AR PChiauHei Extra B5" pitchFamily="82" charset="-120"/>
              </a:rPr>
              <a:t>-</a:t>
            </a:r>
            <a:r>
              <a:rPr kumimoji="1" lang="zh-CN" altLang="en-US" sz="3600" dirty="0">
                <a:latin typeface="AR PChiauHei Extra B5" pitchFamily="82" charset="-120"/>
                <a:ea typeface="AR PChiauHei Extra B5" pitchFamily="82" charset="-120"/>
              </a:rPr>
              <a:t>拒絕酒駕小劇場</a:t>
            </a:r>
            <a:endParaRPr kumimoji="1" lang="zh-TW" altLang="en-US" sz="3600" dirty="0">
              <a:latin typeface="AR PChiauHei Extra B5" pitchFamily="82" charset="-120"/>
              <a:ea typeface="AR PChiauHei Extra B5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1889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>
            <a:extLst>
              <a:ext uri="{FF2B5EF4-FFF2-40B4-BE49-F238E27FC236}">
                <a16:creationId xmlns:a16="http://schemas.microsoft.com/office/drawing/2014/main" id="{D041B43E-0EAB-3C44-BF82-58FE5DA54737}"/>
              </a:ext>
            </a:extLst>
          </p:cNvPr>
          <p:cNvSpPr/>
          <p:nvPr/>
        </p:nvSpPr>
        <p:spPr>
          <a:xfrm>
            <a:off x="399736" y="598517"/>
            <a:ext cx="11392525" cy="5852388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C122BD2-3C52-8140-A732-F97AD7BB67E0}"/>
              </a:ext>
            </a:extLst>
          </p:cNvPr>
          <p:cNvSpPr txBox="1"/>
          <p:nvPr/>
        </p:nvSpPr>
        <p:spPr>
          <a:xfrm>
            <a:off x="651637" y="832745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dirty="0">
                <a:latin typeface="AR PChiauHei Extra B5" pitchFamily="82" charset="-120"/>
                <a:ea typeface="AR PChiauHei Extra B5" pitchFamily="82" charset="-120"/>
              </a:rPr>
              <a:t>其他相關資源網站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B333FA0-EE03-5F42-BE8A-E5C7DFF43FBB}"/>
              </a:ext>
            </a:extLst>
          </p:cNvPr>
          <p:cNvSpPr/>
          <p:nvPr/>
        </p:nvSpPr>
        <p:spPr>
          <a:xfrm>
            <a:off x="1261182" y="2502647"/>
            <a:ext cx="7342075" cy="383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">
              <a:lnSpc>
                <a:spcPts val="18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TW" sz="4000" b="1" kern="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TADD </a:t>
            </a:r>
            <a:r>
              <a:rPr lang="zh-TW" altLang="zh-TW" sz="4000" b="1" kern="1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酒駕防制社會關懷協會</a:t>
            </a:r>
            <a:endParaRPr lang="zh-TW" altLang="zh-TW" sz="4000" kern="1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4DA0AD7-C03B-7244-AD73-13C770AE169E}"/>
              </a:ext>
            </a:extLst>
          </p:cNvPr>
          <p:cNvSpPr/>
          <p:nvPr/>
        </p:nvSpPr>
        <p:spPr>
          <a:xfrm>
            <a:off x="1262748" y="4100527"/>
            <a:ext cx="47243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</a:t>
            </a:r>
            <a:r>
              <a:rPr lang="zh-TW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酒癮戒治服務機構</a:t>
            </a:r>
            <a:endParaRPr lang="zh-TW" altLang="zh-TW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0F1F20B-52D2-C047-8766-99EC150B2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457" y="2885829"/>
            <a:ext cx="6273800" cy="111760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633C628E-DB8E-ED49-B235-32917D0E7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457" y="4872375"/>
            <a:ext cx="48387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92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>
            <a:extLst>
              <a:ext uri="{FF2B5EF4-FFF2-40B4-BE49-F238E27FC236}">
                <a16:creationId xmlns:a16="http://schemas.microsoft.com/office/drawing/2014/main" id="{73987255-73E8-9E46-999E-037A20B19040}"/>
              </a:ext>
            </a:extLst>
          </p:cNvPr>
          <p:cNvSpPr/>
          <p:nvPr/>
        </p:nvSpPr>
        <p:spPr>
          <a:xfrm>
            <a:off x="399736" y="659307"/>
            <a:ext cx="11392525" cy="579159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40C951F-C69F-7A42-94F1-A9CFD6690784}"/>
              </a:ext>
            </a:extLst>
          </p:cNvPr>
          <p:cNvSpPr txBox="1"/>
          <p:nvPr/>
        </p:nvSpPr>
        <p:spPr>
          <a:xfrm>
            <a:off x="651637" y="83274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latin typeface="AR PChiauHei Extra B5" pitchFamily="82" charset="-120"/>
                <a:ea typeface="AR PChiauHei Extra B5" pitchFamily="82" charset="-120"/>
              </a:rPr>
              <a:t>課後作業</a:t>
            </a:r>
            <a:endParaRPr kumimoji="1" lang="zh-TW" altLang="en-US" sz="3600" dirty="0">
              <a:latin typeface="AR PChiauHei Extra B5" pitchFamily="82" charset="-120"/>
              <a:ea typeface="AR PChiauHei Extra B5" pitchFamily="82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8202222-1A80-8947-A137-0EE7316B76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1"/>
          <a:stretch/>
        </p:blipFill>
        <p:spPr>
          <a:xfrm>
            <a:off x="1972885" y="1778208"/>
            <a:ext cx="8246225" cy="4182371"/>
          </a:xfrm>
          <a:prstGeom prst="rect">
            <a:avLst/>
          </a:prstGeom>
        </p:spPr>
      </p:pic>
      <p:sp>
        <p:nvSpPr>
          <p:cNvPr id="6" name="框架 5">
            <a:extLst>
              <a:ext uri="{FF2B5EF4-FFF2-40B4-BE49-F238E27FC236}">
                <a16:creationId xmlns:a16="http://schemas.microsoft.com/office/drawing/2014/main" id="{4F2CFD9E-0797-7646-8B1D-EB603F39E6DB}"/>
              </a:ext>
            </a:extLst>
          </p:cNvPr>
          <p:cNvSpPr/>
          <p:nvPr/>
        </p:nvSpPr>
        <p:spPr>
          <a:xfrm>
            <a:off x="1972885" y="3067214"/>
            <a:ext cx="2031325" cy="598517"/>
          </a:xfrm>
          <a:prstGeom prst="fram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7" name="爆炸 2 6">
            <a:extLst>
              <a:ext uri="{FF2B5EF4-FFF2-40B4-BE49-F238E27FC236}">
                <a16:creationId xmlns:a16="http://schemas.microsoft.com/office/drawing/2014/main" id="{6CC49E9F-8A0E-AE49-BAA2-AB684184CE4E}"/>
              </a:ext>
            </a:extLst>
          </p:cNvPr>
          <p:cNvSpPr/>
          <p:nvPr/>
        </p:nvSpPr>
        <p:spPr>
          <a:xfrm>
            <a:off x="1268348" y="3873958"/>
            <a:ext cx="10523913" cy="2385753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就有機會贏得三萬元獎金哦！</a:t>
            </a:r>
          </a:p>
        </p:txBody>
      </p:sp>
    </p:spTree>
    <p:extLst>
      <p:ext uri="{BB962C8B-B14F-4D97-AF65-F5344CB8AC3E}">
        <p14:creationId xmlns:p14="http://schemas.microsoft.com/office/powerpoint/2010/main" val="14910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>
            <a:extLst>
              <a:ext uri="{FF2B5EF4-FFF2-40B4-BE49-F238E27FC236}">
                <a16:creationId xmlns:a16="http://schemas.microsoft.com/office/drawing/2014/main" id="{445F1DE0-CE5E-CB42-AA0C-93F706999E9C}"/>
              </a:ext>
            </a:extLst>
          </p:cNvPr>
          <p:cNvSpPr/>
          <p:nvPr/>
        </p:nvSpPr>
        <p:spPr>
          <a:xfrm>
            <a:off x="399736" y="659307"/>
            <a:ext cx="11392525" cy="579159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CE04B24-A707-6A4E-84CD-B0216687B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367" y="2959332"/>
            <a:ext cx="10799894" cy="4499956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168CE1A7-BC07-4945-8E80-8C4866A3A0C3}"/>
              </a:ext>
            </a:extLst>
          </p:cNvPr>
          <p:cNvSpPr txBox="1"/>
          <p:nvPr/>
        </p:nvSpPr>
        <p:spPr>
          <a:xfrm>
            <a:off x="651637" y="83274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latin typeface="AR PChiauHei Extra B5" pitchFamily="82" charset="-120"/>
                <a:ea typeface="AR PChiauHei Extra B5" pitchFamily="82" charset="-120"/>
              </a:rPr>
              <a:t>頒獎</a:t>
            </a:r>
            <a:endParaRPr kumimoji="1" lang="zh-TW" altLang="en-US" sz="3600" dirty="0">
              <a:latin typeface="AR PChiauHei Extra B5" pitchFamily="82" charset="-120"/>
              <a:ea typeface="AR PChiauHei Extra B5" pitchFamily="82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BC904DE-DBF9-7C48-A65B-151611F6A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953" y="1130529"/>
            <a:ext cx="2580471" cy="258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97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43ACE9C-E33B-D246-8888-917406ECA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EB774E9-5B9F-AE45-871D-CC595F8FD31C}"/>
              </a:ext>
            </a:extLst>
          </p:cNvPr>
          <p:cNvSpPr/>
          <p:nvPr/>
        </p:nvSpPr>
        <p:spPr>
          <a:xfrm rot="21321199">
            <a:off x="-131011" y="4652145"/>
            <a:ext cx="12432354" cy="28898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6600" dirty="0">
              <a:latin typeface="DFYeaSong-B5" panose="02020909000000000000" pitchFamily="49" charset="-120"/>
              <a:ea typeface="DFYeaSong-B5" panose="02020909000000000000" pitchFamily="49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986E045-B7AA-BD41-9DA6-FCC8914EA1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4" b="94766" l="9815" r="99560">
                        <a14:foregroundMark x1="78898" y1="7267" x2="65141" y2="7109"/>
                        <a14:foregroundMark x1="85607" y1="7344" x2="80571" y2="7286"/>
                        <a14:foregroundMark x1="65141" y1="7109" x2="60652" y2="16122"/>
                        <a14:foregroundMark x1="61117" y1="65129" x2="68090" y2="93203"/>
                        <a14:foregroundMark x1="57773" y1="51662" x2="58435" y2="54328"/>
                        <a14:foregroundMark x1="68090" y1="93203" x2="72227" y2="99688"/>
                        <a14:foregroundMark x1="72227" y1="99688" x2="83671" y2="90078"/>
                        <a14:foregroundMark x1="83671" y1="90078" x2="87588" y2="81719"/>
                        <a14:foregroundMark x1="87588" y1="81719" x2="91549" y2="60938"/>
                        <a14:foregroundMark x1="91549" y1="60938" x2="90801" y2="34609"/>
                        <a14:foregroundMark x1="90801" y1="34609" x2="83979" y2="5781"/>
                        <a14:foregroundMark x1="81625" y1="2909" x2="81162" y2="2344"/>
                        <a14:foregroundMark x1="83979" y1="5781" x2="83115" y2="4728"/>
                        <a14:foregroundMark x1="81954" y1="47344" x2="76100" y2="52891"/>
                        <a14:foregroundMark x1="76100" y1="52891" x2="69278" y2="50547"/>
                        <a14:foregroundMark x1="69278" y1="50547" x2="62530" y2="36460"/>
                        <a14:foregroundMark x1="62852" y1="27344" x2="65757" y2="22344"/>
                        <a14:foregroundMark x1="65757" y1="22344" x2="66109" y2="22188"/>
                        <a14:foregroundMark x1="93486" y1="27187" x2="96039" y2="65625"/>
                        <a14:foregroundMark x1="96039" y1="65625" x2="88336" y2="88750"/>
                        <a14:foregroundMark x1="88336" y1="88750" x2="84199" y2="94453"/>
                        <a14:foregroundMark x1="84199" y1="94453" x2="63160" y2="98438"/>
                        <a14:foregroundMark x1="63160" y1="98438" x2="58979" y2="94766"/>
                        <a14:foregroundMark x1="58979" y1="94766" x2="59331" y2="87734"/>
                        <a14:foregroundMark x1="59331" y1="87734" x2="63468" y2="84219"/>
                        <a14:foregroundMark x1="63468" y1="84219" x2="65537" y2="84219"/>
                        <a14:foregroundMark x1="93481" y1="82677" x2="95511" y2="45703"/>
                        <a14:foregroundMark x1="92650" y1="97813" x2="93382" y2="84483"/>
                        <a14:foregroundMark x1="95511" y1="45703" x2="95246" y2="43203"/>
                        <a14:foregroundMark x1="94982" y1="29063" x2="96039" y2="31563"/>
                        <a14:foregroundMark x1="98624" y1="76572" x2="98645" y2="76880"/>
                        <a14:foregroundMark x1="95951" y1="37813" x2="98532" y2="75232"/>
                        <a14:foregroundMark x1="97565" y1="76773" x2="96039" y2="69922"/>
                        <a14:foregroundMark x1="96039" y1="69922" x2="95995" y2="48359"/>
                        <a14:foregroundMark x1="95995" y1="48359" x2="98239" y2="41641"/>
                        <a14:foregroundMark x1="98239" y1="41641" x2="99560" y2="40078"/>
                        <a14:foregroundMark x1="61796" y1="46094" x2="62852" y2="53047"/>
                        <a14:foregroundMark x1="62852" y1="53047" x2="67914" y2="54375"/>
                        <a14:foregroundMark x1="67914" y1="54375" x2="70599" y2="51953"/>
                        <a14:foregroundMark x1="62720" y1="43594" x2="63292" y2="55469"/>
                        <a14:foregroundMark x1="63292" y1="41094" x2="63820" y2="48828"/>
                        <a14:foregroundMark x1="63820" y1="48828" x2="62720" y2="42188"/>
                        <a14:foregroundMark x1="62720" y1="42188" x2="62720" y2="42188"/>
                        <a14:foregroundMark x1="63644" y1="45078" x2="64877" y2="52578"/>
                        <a14:foregroundMark x1="64877" y1="52578" x2="63644" y2="45703"/>
                        <a14:foregroundMark x1="63644" y1="45703" x2="64085" y2="53750"/>
                        <a14:foregroundMark x1="64085" y1="53750" x2="62500" y2="45703"/>
                        <a14:backgroundMark x1="16373" y1="38438" x2="45335" y2="33906"/>
                        <a14:backgroundMark x1="45335" y1="33906" x2="52289" y2="36484"/>
                        <a14:backgroundMark x1="52289" y1="36484" x2="51717" y2="45625"/>
                        <a14:backgroundMark x1="51717" y1="45625" x2="43310" y2="55469"/>
                        <a14:backgroundMark x1="43310" y1="55469" x2="35167" y2="59453"/>
                        <a14:backgroundMark x1="35167" y1="59453" x2="30238" y2="66875"/>
                        <a14:backgroundMark x1="30238" y1="66875" x2="29401" y2="88125"/>
                        <a14:backgroundMark x1="29401" y1="88125" x2="22887" y2="82422"/>
                        <a14:backgroundMark x1="22887" y1="82422" x2="19850" y2="67891"/>
                        <a14:backgroundMark x1="19850" y1="67891" x2="20335" y2="60547"/>
                        <a14:backgroundMark x1="20335" y1="60547" x2="23856" y2="47344"/>
                        <a14:backgroundMark x1="16373" y1="29063" x2="28037" y2="26641"/>
                        <a14:backgroundMark x1="28037" y1="26641" x2="48327" y2="35547"/>
                        <a14:backgroundMark x1="57525" y1="47096" x2="58407" y2="48203"/>
                        <a14:backgroundMark x1="48327" y1="35547" x2="56021" y2="45207"/>
                        <a14:backgroundMark x1="58407" y1="48203" x2="60167" y2="54531"/>
                        <a14:backgroundMark x1="58795" y1="59070" x2="57262" y2="64141"/>
                        <a14:backgroundMark x1="60167" y1="54531" x2="59693" y2="56099"/>
                        <a14:backgroundMark x1="57262" y1="64141" x2="45026" y2="75156"/>
                        <a14:backgroundMark x1="45026" y1="75156" x2="21743" y2="76875"/>
                        <a14:backgroundMark x1="21743" y1="76875" x2="264" y2="65313"/>
                        <a14:backgroundMark x1="264" y1="65313" x2="2289" y2="46172"/>
                        <a14:backgroundMark x1="2289" y1="46172" x2="10299" y2="32188"/>
                        <a14:backgroundMark x1="10299" y1="32188" x2="15361" y2="31953"/>
                        <a14:backgroundMark x1="15361" y1="31953" x2="21523" y2="27422"/>
                        <a14:backgroundMark x1="21523" y1="27422" x2="22095" y2="26328"/>
                        <a14:backgroundMark x1="18838" y1="19688" x2="14085" y2="21016"/>
                        <a14:backgroundMark x1="14085" y1="21016" x2="11840" y2="43359"/>
                        <a14:backgroundMark x1="11840" y1="43359" x2="16989" y2="58359"/>
                        <a14:backgroundMark x1="16989" y1="58359" x2="25792" y2="65781"/>
                        <a14:backgroundMark x1="25792" y1="65781" x2="44058" y2="69375"/>
                        <a14:backgroundMark x1="44058" y1="69375" x2="61034" y2="68088"/>
                        <a14:backgroundMark x1="61998" y1="65379" x2="63572" y2="55427"/>
                        <a14:backgroundMark x1="56834" y1="30701" x2="47535" y2="9922"/>
                        <a14:backgroundMark x1="61974" y1="42188" x2="57969" y2="33239"/>
                        <a14:backgroundMark x1="62611" y1="43611" x2="61974" y2="42188"/>
                        <a14:backgroundMark x1="47535" y1="9922" x2="40053" y2="703"/>
                        <a14:backgroundMark x1="40053" y1="703" x2="21391" y2="5781"/>
                        <a14:backgroundMark x1="21391" y1="5781" x2="13996" y2="16094"/>
                        <a14:backgroundMark x1="33627" y1="28594" x2="14040" y2="60625"/>
                        <a14:backgroundMark x1="14040" y1="60625" x2="12324" y2="69219"/>
                        <a14:backgroundMark x1="12324" y1="69219" x2="34551" y2="78203"/>
                        <a14:backgroundMark x1="34551" y1="78203" x2="51761" y2="69922"/>
                        <a14:backgroundMark x1="51761" y1="69922" x2="57306" y2="62344"/>
                        <a14:backgroundMark x1="57306" y1="62344" x2="55150" y2="52891"/>
                        <a14:backgroundMark x1="55150" y1="52891" x2="45246" y2="38125"/>
                        <a14:backgroundMark x1="45246" y1="38125" x2="35255" y2="29922"/>
                        <a14:backgroundMark x1="35255" y1="29922" x2="28521" y2="28672"/>
                        <a14:backgroundMark x1="28521" y1="28672" x2="24120" y2="31484"/>
                        <a14:backgroundMark x1="24120" y1="31484" x2="24120" y2="31563"/>
                        <a14:backgroundMark x1="28785" y1="27969" x2="20246" y2="29219"/>
                        <a14:backgroundMark x1="20246" y1="29219" x2="12764" y2="35547"/>
                        <a14:backgroundMark x1="12764" y1="35547" x2="9067" y2="44219"/>
                        <a14:backgroundMark x1="9067" y1="44219" x2="15889" y2="63125"/>
                        <a14:backgroundMark x1="15889" y1="63125" x2="29313" y2="70078"/>
                        <a14:backgroundMark x1="29313" y1="70078" x2="42826" y2="65859"/>
                        <a14:backgroundMark x1="42826" y1="65859" x2="52201" y2="52578"/>
                        <a14:backgroundMark x1="52201" y1="52578" x2="52993" y2="41250"/>
                        <a14:backgroundMark x1="52993" y1="41250" x2="46919" y2="21094"/>
                        <a14:backgroundMark x1="46919" y1="21094" x2="41989" y2="15625"/>
                        <a14:backgroundMark x1="41989" y1="15625" x2="22535" y2="22344"/>
                        <a14:backgroundMark x1="22535" y1="22344" x2="17298" y2="28828"/>
                        <a14:backgroundMark x1="37236" y1="37813" x2="29665" y2="40391"/>
                        <a14:backgroundMark x1="29665" y1="40391" x2="24956" y2="46563"/>
                        <a14:backgroundMark x1="24956" y1="46563" x2="23019" y2="53672"/>
                        <a14:backgroundMark x1="23019" y1="53672" x2="34375" y2="62969"/>
                        <a14:backgroundMark x1="34375" y1="62969" x2="46523" y2="56875"/>
                        <a14:backgroundMark x1="46523" y1="56875" x2="43486" y2="43828"/>
                        <a14:backgroundMark x1="43486" y1="43828" x2="36972" y2="38594"/>
                        <a14:backgroundMark x1="36972" y1="38594" x2="33011" y2="37969"/>
                        <a14:backgroundMark x1="33011" y1="37969" x2="33011" y2="37969"/>
                        <a14:backgroundMark x1="26100" y1="32969" x2="11972" y2="43359"/>
                        <a14:backgroundMark x1="11972" y1="43359" x2="11224" y2="54844"/>
                        <a14:backgroundMark x1="11224" y1="54844" x2="15933" y2="58750"/>
                        <a14:backgroundMark x1="15933" y1="58750" x2="23504" y2="56250"/>
                        <a14:backgroundMark x1="23504" y1="56250" x2="28697" y2="48438"/>
                        <a14:backgroundMark x1="28697" y1="48438" x2="29974" y2="39297"/>
                        <a14:backgroundMark x1="29974" y1="39297" x2="26981" y2="29531"/>
                        <a14:backgroundMark x1="26981" y1="29531" x2="23239" y2="27109"/>
                        <a14:backgroundMark x1="23239" y1="27109" x2="20951" y2="26953"/>
                        <a14:backgroundMark x1="56954" y1="19453" x2="59947" y2="24453"/>
                        <a14:backgroundMark x1="59947" y1="24453" x2="62412" y2="31875"/>
                        <a14:backgroundMark x1="62412" y1="31875" x2="59067" y2="55313"/>
                        <a14:backgroundMark x1="59067" y1="55313" x2="61048" y2="62578"/>
                        <a14:backgroundMark x1="61048" y1="62578" x2="59155" y2="68750"/>
                        <a14:backgroundMark x1="59155" y1="68750" x2="55326" y2="63750"/>
                        <a14:backgroundMark x1="55326" y1="63750" x2="53257" y2="53594"/>
                        <a14:backgroundMark x1="53257" y1="53594" x2="52817" y2="30391"/>
                        <a14:backgroundMark x1="52817" y1="30391" x2="56250" y2="20703"/>
                        <a14:backgroundMark x1="58143" y1="11953" x2="61004" y2="40781"/>
                        <a14:backgroundMark x1="61004" y1="40781" x2="59287" y2="48438"/>
                        <a14:backgroundMark x1="59287" y1="48438" x2="54533" y2="53750"/>
                        <a14:backgroundMark x1="54533" y1="53750" x2="49560" y2="50547"/>
                        <a14:backgroundMark x1="49560" y1="50547" x2="47183" y2="38281"/>
                        <a14:backgroundMark x1="47183" y1="38281" x2="48195" y2="24609"/>
                        <a14:backgroundMark x1="48195" y1="24609" x2="51012" y2="15937"/>
                        <a14:backgroundMark x1="51012" y1="15937" x2="54710" y2="13203"/>
                        <a14:backgroundMark x1="54710" y1="13203" x2="57658" y2="12578"/>
                        <a14:backgroundMark x1="56866" y1="43203" x2="56910" y2="55000"/>
                        <a14:backgroundMark x1="56910" y1="55000" x2="57923" y2="59062"/>
                        <a14:backgroundMark x1="58143" y1="26719" x2="55106" y2="45938"/>
                        <a14:backgroundMark x1="57306" y1="23438" x2="59199" y2="27969"/>
                        <a14:backgroundMark x1="55898" y1="39453" x2="56602" y2="44844"/>
                        <a14:backgroundMark x1="61444" y1="25078" x2="62940" y2="31953"/>
                        <a14:backgroundMark x1="62940" y1="31953" x2="62500" y2="36328"/>
                        <a14:backgroundMark x1="59903" y1="14063" x2="59903" y2="19688"/>
                        <a14:backgroundMark x1="74472" y1="3828" x2="78301" y2="5781"/>
                        <a14:backgroundMark x1="78301" y1="5781" x2="82130" y2="3594"/>
                        <a14:backgroundMark x1="82130" y1="3594" x2="82218" y2="3438"/>
                        <a14:backgroundMark x1="83495" y1="4844" x2="79093" y2="6641"/>
                        <a14:backgroundMark x1="79093" y1="6641" x2="83055" y2="4922"/>
                        <a14:backgroundMark x1="83055" y1="4922" x2="83275" y2="4688"/>
                        <a14:backgroundMark x1="79137" y1="6094" x2="84903" y2="1328"/>
                        <a14:backgroundMark x1="99208" y1="77813" x2="97095" y2="86563"/>
                        <a14:backgroundMark x1="97095" y1="86563" x2="98768" y2="97813"/>
                        <a14:backgroundMark x1="96743" y1="78828" x2="99340" y2="74688"/>
                        <a14:backgroundMark x1="98988" y1="82813" x2="98151" y2="77969"/>
                        <a14:backgroundMark x1="93002" y1="84063" x2="98988" y2="77344"/>
                      </a14:backgroundRemoval>
                    </a14:imgEffect>
                  </a14:imgLayer>
                </a14:imgProps>
              </a:ext>
            </a:extLst>
          </a:blip>
          <a:srcRect l="52426"/>
          <a:stretch/>
        </p:blipFill>
        <p:spPr>
          <a:xfrm>
            <a:off x="6400800" y="0"/>
            <a:ext cx="57912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B2D45AC-3E8A-3946-8B18-8265ACACE09A}"/>
              </a:ext>
            </a:extLst>
          </p:cNvPr>
          <p:cNvSpPr/>
          <p:nvPr/>
        </p:nvSpPr>
        <p:spPr>
          <a:xfrm rot="21315640">
            <a:off x="1258250" y="5392520"/>
            <a:ext cx="50321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zh-TW" altLang="en-US" sz="5400">
                <a:latin typeface="DFYeaSong-B5" panose="02020909000000000000" pitchFamily="49" charset="-120"/>
                <a:ea typeface="DFYeaSong-B5" panose="02020909000000000000" pitchFamily="49" charset="-120"/>
              </a:rPr>
              <a:t>極速領域速度賽</a:t>
            </a:r>
            <a:endParaRPr kumimoji="1" lang="zh-TW" altLang="en-US" sz="5400" dirty="0">
              <a:latin typeface="DFYeaSong-B5" panose="02020909000000000000" pitchFamily="49" charset="-120"/>
              <a:ea typeface="DFYeaSong-B5" panose="020209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48474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>
            <a:extLst>
              <a:ext uri="{FF2B5EF4-FFF2-40B4-BE49-F238E27FC236}">
                <a16:creationId xmlns:a16="http://schemas.microsoft.com/office/drawing/2014/main" id="{B23FE859-3779-FA4F-868F-2139F0339529}"/>
              </a:ext>
            </a:extLst>
          </p:cNvPr>
          <p:cNvSpPr/>
          <p:nvPr/>
        </p:nvSpPr>
        <p:spPr>
          <a:xfrm>
            <a:off x="399736" y="659307"/>
            <a:ext cx="11392525" cy="579159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C2C5314-0ACA-E846-8039-A7C3008605FE}"/>
              </a:ext>
            </a:extLst>
          </p:cNvPr>
          <p:cNvSpPr txBox="1"/>
          <p:nvPr/>
        </p:nvSpPr>
        <p:spPr>
          <a:xfrm>
            <a:off x="651637" y="832745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latin typeface="AR PChiauHei Extra B5" pitchFamily="82" charset="-120"/>
                <a:ea typeface="AR PChiauHei Extra B5" pitchFamily="82" charset="-120"/>
              </a:rPr>
              <a:t>填寫回饋單與自評互評單</a:t>
            </a:r>
            <a:endParaRPr kumimoji="1" lang="zh-TW" altLang="en-US" sz="3600" dirty="0">
              <a:latin typeface="AR PChiauHei Extra B5" pitchFamily="82" charset="-120"/>
              <a:ea typeface="AR PChiauHei Extra B5" pitchFamily="82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C5A6847-865E-D44C-8864-1C0CEBFAE1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539627" y="3256629"/>
            <a:ext cx="2626749" cy="308790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3229598-DEAC-5C46-8721-98EEEEFE89DE}"/>
              </a:ext>
            </a:extLst>
          </p:cNvPr>
          <p:cNvSpPr/>
          <p:nvPr/>
        </p:nvSpPr>
        <p:spPr>
          <a:xfrm>
            <a:off x="651637" y="1705712"/>
            <a:ext cx="11071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>
              <a:spcAft>
                <a:spcPts val="0"/>
              </a:spcAft>
              <a:buFont typeface="+mj-lt"/>
              <a:buAutoNum type="arabicPeriod"/>
            </a:pPr>
            <a:r>
              <a:rPr lang="zh-TW" altLang="en-US" sz="3200" kern="1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請大家利用手邊的平板電腦，掃描</a:t>
            </a:r>
            <a:r>
              <a:rPr lang="en-US" altLang="zh-TW" sz="3200" kern="1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Qrcode</a:t>
            </a:r>
            <a:r>
              <a:rPr lang="zh-TW" altLang="en-US" sz="3200" kern="1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，連上線上回饋單並完成填寫。</a:t>
            </a:r>
            <a:endParaRPr lang="en-US" altLang="zh-TW" sz="3200" kern="1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742950" lvl="0" indent="-742950">
              <a:spcAft>
                <a:spcPts val="0"/>
              </a:spcAft>
              <a:buFont typeface="+mj-lt"/>
              <a:buAutoNum type="arabicPeriod"/>
            </a:pPr>
            <a:r>
              <a:rPr lang="zh-TW" altLang="en-US" sz="3200" kern="1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新細明體" panose="02020500000000000000" pitchFamily="18" charset="-120"/>
              </a:rPr>
              <a:t>完成手邊的紙本回饋單以及自評互評單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新細明體" panose="02020500000000000000" pitchFamily="18" charset="-120"/>
              </a:rPr>
              <a:t> </a:t>
            </a:r>
            <a:endParaRPr lang="zh-TW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  <a:cs typeface="新細明體" panose="02020500000000000000" pitchFamily="18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98C2D7B-BDB5-204C-9B02-3604AF9E6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594" y="3695988"/>
            <a:ext cx="2171700" cy="21717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41678D7-FC5B-FA4A-A56C-3BF4C75F8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709" y="3134012"/>
            <a:ext cx="2440474" cy="319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43ACE9C-E33B-D246-8888-917406ECA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EB774E9-5B9F-AE45-871D-CC595F8FD31C}"/>
              </a:ext>
            </a:extLst>
          </p:cNvPr>
          <p:cNvSpPr/>
          <p:nvPr/>
        </p:nvSpPr>
        <p:spPr>
          <a:xfrm rot="21321199">
            <a:off x="-129702" y="4652144"/>
            <a:ext cx="12432354" cy="28898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6600" dirty="0">
              <a:latin typeface="DFYeaSong-B5" panose="02020909000000000000" pitchFamily="49" charset="-120"/>
              <a:ea typeface="DFYeaSong-B5" panose="02020909000000000000" pitchFamily="49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986E045-B7AA-BD41-9DA6-FCC8914EA1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4" b="94766" l="9815" r="99560">
                        <a14:foregroundMark x1="78898" y1="7267" x2="65141" y2="7109"/>
                        <a14:foregroundMark x1="85607" y1="7344" x2="80571" y2="7286"/>
                        <a14:foregroundMark x1="65141" y1="7109" x2="60652" y2="16122"/>
                        <a14:foregroundMark x1="61117" y1="65129" x2="68090" y2="93203"/>
                        <a14:foregroundMark x1="57773" y1="51662" x2="58435" y2="54328"/>
                        <a14:foregroundMark x1="68090" y1="93203" x2="72227" y2="99688"/>
                        <a14:foregroundMark x1="72227" y1="99688" x2="83671" y2="90078"/>
                        <a14:foregroundMark x1="83671" y1="90078" x2="87588" y2="81719"/>
                        <a14:foregroundMark x1="87588" y1="81719" x2="91549" y2="60938"/>
                        <a14:foregroundMark x1="91549" y1="60938" x2="90801" y2="34609"/>
                        <a14:foregroundMark x1="90801" y1="34609" x2="83979" y2="5781"/>
                        <a14:foregroundMark x1="81625" y1="2909" x2="81162" y2="2344"/>
                        <a14:foregroundMark x1="83979" y1="5781" x2="83115" y2="4728"/>
                        <a14:foregroundMark x1="81954" y1="47344" x2="76100" y2="52891"/>
                        <a14:foregroundMark x1="76100" y1="52891" x2="69278" y2="50547"/>
                        <a14:foregroundMark x1="69278" y1="50547" x2="62530" y2="36460"/>
                        <a14:foregroundMark x1="62852" y1="27344" x2="65757" y2="22344"/>
                        <a14:foregroundMark x1="65757" y1="22344" x2="66109" y2="22188"/>
                        <a14:foregroundMark x1="93486" y1="27187" x2="96039" y2="65625"/>
                        <a14:foregroundMark x1="96039" y1="65625" x2="88336" y2="88750"/>
                        <a14:foregroundMark x1="88336" y1="88750" x2="84199" y2="94453"/>
                        <a14:foregroundMark x1="84199" y1="94453" x2="63160" y2="98438"/>
                        <a14:foregroundMark x1="63160" y1="98438" x2="58979" y2="94766"/>
                        <a14:foregroundMark x1="58979" y1="94766" x2="59331" y2="87734"/>
                        <a14:foregroundMark x1="59331" y1="87734" x2="63468" y2="84219"/>
                        <a14:foregroundMark x1="63468" y1="84219" x2="65537" y2="84219"/>
                        <a14:foregroundMark x1="93481" y1="82677" x2="95511" y2="45703"/>
                        <a14:foregroundMark x1="92650" y1="97813" x2="93382" y2="84483"/>
                        <a14:foregroundMark x1="95511" y1="45703" x2="95246" y2="43203"/>
                        <a14:foregroundMark x1="94982" y1="29063" x2="96039" y2="31563"/>
                        <a14:foregroundMark x1="98624" y1="76572" x2="98645" y2="76880"/>
                        <a14:foregroundMark x1="95951" y1="37813" x2="98532" y2="75232"/>
                        <a14:foregroundMark x1="97565" y1="76773" x2="96039" y2="69922"/>
                        <a14:foregroundMark x1="96039" y1="69922" x2="95995" y2="48359"/>
                        <a14:foregroundMark x1="95995" y1="48359" x2="98239" y2="41641"/>
                        <a14:foregroundMark x1="98239" y1="41641" x2="99560" y2="40078"/>
                        <a14:foregroundMark x1="61796" y1="46094" x2="62852" y2="53047"/>
                        <a14:foregroundMark x1="62852" y1="53047" x2="67914" y2="54375"/>
                        <a14:foregroundMark x1="67914" y1="54375" x2="70599" y2="51953"/>
                        <a14:foregroundMark x1="62720" y1="43594" x2="63292" y2="55469"/>
                        <a14:foregroundMark x1="63292" y1="41094" x2="63820" y2="48828"/>
                        <a14:foregroundMark x1="63820" y1="48828" x2="62720" y2="42188"/>
                        <a14:foregroundMark x1="62720" y1="42188" x2="62720" y2="42188"/>
                        <a14:foregroundMark x1="63644" y1="45078" x2="64877" y2="52578"/>
                        <a14:foregroundMark x1="64877" y1="52578" x2="63644" y2="45703"/>
                        <a14:foregroundMark x1="63644" y1="45703" x2="64085" y2="53750"/>
                        <a14:foregroundMark x1="64085" y1="53750" x2="62500" y2="45703"/>
                        <a14:backgroundMark x1="16373" y1="38438" x2="45335" y2="33906"/>
                        <a14:backgroundMark x1="45335" y1="33906" x2="52289" y2="36484"/>
                        <a14:backgroundMark x1="52289" y1="36484" x2="51717" y2="45625"/>
                        <a14:backgroundMark x1="51717" y1="45625" x2="43310" y2="55469"/>
                        <a14:backgroundMark x1="43310" y1="55469" x2="35167" y2="59453"/>
                        <a14:backgroundMark x1="35167" y1="59453" x2="30238" y2="66875"/>
                        <a14:backgroundMark x1="30238" y1="66875" x2="29401" y2="88125"/>
                        <a14:backgroundMark x1="29401" y1="88125" x2="22887" y2="82422"/>
                        <a14:backgroundMark x1="22887" y1="82422" x2="19850" y2="67891"/>
                        <a14:backgroundMark x1="19850" y1="67891" x2="20335" y2="60547"/>
                        <a14:backgroundMark x1="20335" y1="60547" x2="23856" y2="47344"/>
                        <a14:backgroundMark x1="16373" y1="29063" x2="28037" y2="26641"/>
                        <a14:backgroundMark x1="28037" y1="26641" x2="48327" y2="35547"/>
                        <a14:backgroundMark x1="57525" y1="47096" x2="58407" y2="48203"/>
                        <a14:backgroundMark x1="48327" y1="35547" x2="56021" y2="45207"/>
                        <a14:backgroundMark x1="58407" y1="48203" x2="60167" y2="54531"/>
                        <a14:backgroundMark x1="58795" y1="59070" x2="57262" y2="64141"/>
                        <a14:backgroundMark x1="60167" y1="54531" x2="59693" y2="56099"/>
                        <a14:backgroundMark x1="57262" y1="64141" x2="45026" y2="75156"/>
                        <a14:backgroundMark x1="45026" y1="75156" x2="21743" y2="76875"/>
                        <a14:backgroundMark x1="21743" y1="76875" x2="264" y2="65313"/>
                        <a14:backgroundMark x1="264" y1="65313" x2="2289" y2="46172"/>
                        <a14:backgroundMark x1="2289" y1="46172" x2="10299" y2="32188"/>
                        <a14:backgroundMark x1="10299" y1="32188" x2="15361" y2="31953"/>
                        <a14:backgroundMark x1="15361" y1="31953" x2="21523" y2="27422"/>
                        <a14:backgroundMark x1="21523" y1="27422" x2="22095" y2="26328"/>
                        <a14:backgroundMark x1="18838" y1="19688" x2="14085" y2="21016"/>
                        <a14:backgroundMark x1="14085" y1="21016" x2="11840" y2="43359"/>
                        <a14:backgroundMark x1="11840" y1="43359" x2="16989" y2="58359"/>
                        <a14:backgroundMark x1="16989" y1="58359" x2="25792" y2="65781"/>
                        <a14:backgroundMark x1="25792" y1="65781" x2="44058" y2="69375"/>
                        <a14:backgroundMark x1="44058" y1="69375" x2="61034" y2="68088"/>
                        <a14:backgroundMark x1="61998" y1="65379" x2="63572" y2="55427"/>
                        <a14:backgroundMark x1="56834" y1="30701" x2="47535" y2="9922"/>
                        <a14:backgroundMark x1="61974" y1="42188" x2="57969" y2="33239"/>
                        <a14:backgroundMark x1="62611" y1="43611" x2="61974" y2="42188"/>
                        <a14:backgroundMark x1="47535" y1="9922" x2="40053" y2="703"/>
                        <a14:backgroundMark x1="40053" y1="703" x2="21391" y2="5781"/>
                        <a14:backgroundMark x1="21391" y1="5781" x2="13996" y2="16094"/>
                        <a14:backgroundMark x1="33627" y1="28594" x2="14040" y2="60625"/>
                        <a14:backgroundMark x1="14040" y1="60625" x2="12324" y2="69219"/>
                        <a14:backgroundMark x1="12324" y1="69219" x2="34551" y2="78203"/>
                        <a14:backgroundMark x1="34551" y1="78203" x2="51761" y2="69922"/>
                        <a14:backgroundMark x1="51761" y1="69922" x2="57306" y2="62344"/>
                        <a14:backgroundMark x1="57306" y1="62344" x2="55150" y2="52891"/>
                        <a14:backgroundMark x1="55150" y1="52891" x2="45246" y2="38125"/>
                        <a14:backgroundMark x1="45246" y1="38125" x2="35255" y2="29922"/>
                        <a14:backgroundMark x1="35255" y1="29922" x2="28521" y2="28672"/>
                        <a14:backgroundMark x1="28521" y1="28672" x2="24120" y2="31484"/>
                        <a14:backgroundMark x1="24120" y1="31484" x2="24120" y2="31563"/>
                        <a14:backgroundMark x1="28785" y1="27969" x2="20246" y2="29219"/>
                        <a14:backgroundMark x1="20246" y1="29219" x2="12764" y2="35547"/>
                        <a14:backgroundMark x1="12764" y1="35547" x2="9067" y2="44219"/>
                        <a14:backgroundMark x1="9067" y1="44219" x2="15889" y2="63125"/>
                        <a14:backgroundMark x1="15889" y1="63125" x2="29313" y2="70078"/>
                        <a14:backgroundMark x1="29313" y1="70078" x2="42826" y2="65859"/>
                        <a14:backgroundMark x1="42826" y1="65859" x2="52201" y2="52578"/>
                        <a14:backgroundMark x1="52201" y1="52578" x2="52993" y2="41250"/>
                        <a14:backgroundMark x1="52993" y1="41250" x2="46919" y2="21094"/>
                        <a14:backgroundMark x1="46919" y1="21094" x2="41989" y2="15625"/>
                        <a14:backgroundMark x1="41989" y1="15625" x2="22535" y2="22344"/>
                        <a14:backgroundMark x1="22535" y1="22344" x2="17298" y2="28828"/>
                        <a14:backgroundMark x1="37236" y1="37813" x2="29665" y2="40391"/>
                        <a14:backgroundMark x1="29665" y1="40391" x2="24956" y2="46563"/>
                        <a14:backgroundMark x1="24956" y1="46563" x2="23019" y2="53672"/>
                        <a14:backgroundMark x1="23019" y1="53672" x2="34375" y2="62969"/>
                        <a14:backgroundMark x1="34375" y1="62969" x2="46523" y2="56875"/>
                        <a14:backgroundMark x1="46523" y1="56875" x2="43486" y2="43828"/>
                        <a14:backgroundMark x1="43486" y1="43828" x2="36972" y2="38594"/>
                        <a14:backgroundMark x1="36972" y1="38594" x2="33011" y2="37969"/>
                        <a14:backgroundMark x1="33011" y1="37969" x2="33011" y2="37969"/>
                        <a14:backgroundMark x1="26100" y1="32969" x2="11972" y2="43359"/>
                        <a14:backgroundMark x1="11972" y1="43359" x2="11224" y2="54844"/>
                        <a14:backgroundMark x1="11224" y1="54844" x2="15933" y2="58750"/>
                        <a14:backgroundMark x1="15933" y1="58750" x2="23504" y2="56250"/>
                        <a14:backgroundMark x1="23504" y1="56250" x2="28697" y2="48438"/>
                        <a14:backgroundMark x1="28697" y1="48438" x2="29974" y2="39297"/>
                        <a14:backgroundMark x1="29974" y1="39297" x2="26981" y2="29531"/>
                        <a14:backgroundMark x1="26981" y1="29531" x2="23239" y2="27109"/>
                        <a14:backgroundMark x1="23239" y1="27109" x2="20951" y2="26953"/>
                        <a14:backgroundMark x1="56954" y1="19453" x2="59947" y2="24453"/>
                        <a14:backgroundMark x1="59947" y1="24453" x2="62412" y2="31875"/>
                        <a14:backgroundMark x1="62412" y1="31875" x2="59067" y2="55313"/>
                        <a14:backgroundMark x1="59067" y1="55313" x2="61048" y2="62578"/>
                        <a14:backgroundMark x1="61048" y1="62578" x2="59155" y2="68750"/>
                        <a14:backgroundMark x1="59155" y1="68750" x2="55326" y2="63750"/>
                        <a14:backgroundMark x1="55326" y1="63750" x2="53257" y2="53594"/>
                        <a14:backgroundMark x1="53257" y1="53594" x2="52817" y2="30391"/>
                        <a14:backgroundMark x1="52817" y1="30391" x2="56250" y2="20703"/>
                        <a14:backgroundMark x1="58143" y1="11953" x2="61004" y2="40781"/>
                        <a14:backgroundMark x1="61004" y1="40781" x2="59287" y2="48438"/>
                        <a14:backgroundMark x1="59287" y1="48438" x2="54533" y2="53750"/>
                        <a14:backgroundMark x1="54533" y1="53750" x2="49560" y2="50547"/>
                        <a14:backgroundMark x1="49560" y1="50547" x2="47183" y2="38281"/>
                        <a14:backgroundMark x1="47183" y1="38281" x2="48195" y2="24609"/>
                        <a14:backgroundMark x1="48195" y1="24609" x2="51012" y2="15937"/>
                        <a14:backgroundMark x1="51012" y1="15937" x2="54710" y2="13203"/>
                        <a14:backgroundMark x1="54710" y1="13203" x2="57658" y2="12578"/>
                        <a14:backgroundMark x1="56866" y1="43203" x2="56910" y2="55000"/>
                        <a14:backgroundMark x1="56910" y1="55000" x2="57923" y2="59062"/>
                        <a14:backgroundMark x1="58143" y1="26719" x2="55106" y2="45938"/>
                        <a14:backgroundMark x1="57306" y1="23438" x2="59199" y2="27969"/>
                        <a14:backgroundMark x1="55898" y1="39453" x2="56602" y2="44844"/>
                        <a14:backgroundMark x1="61444" y1="25078" x2="62940" y2="31953"/>
                        <a14:backgroundMark x1="62940" y1="31953" x2="62500" y2="36328"/>
                        <a14:backgroundMark x1="59903" y1="14063" x2="59903" y2="19688"/>
                        <a14:backgroundMark x1="74472" y1="3828" x2="78301" y2="5781"/>
                        <a14:backgroundMark x1="78301" y1="5781" x2="82130" y2="3594"/>
                        <a14:backgroundMark x1="82130" y1="3594" x2="82218" y2="3438"/>
                        <a14:backgroundMark x1="83495" y1="4844" x2="79093" y2="6641"/>
                        <a14:backgroundMark x1="79093" y1="6641" x2="83055" y2="4922"/>
                        <a14:backgroundMark x1="83055" y1="4922" x2="83275" y2="4688"/>
                        <a14:backgroundMark x1="79137" y1="6094" x2="84903" y2="1328"/>
                        <a14:backgroundMark x1="99208" y1="77813" x2="97095" y2="86563"/>
                        <a14:backgroundMark x1="97095" y1="86563" x2="98768" y2="97813"/>
                        <a14:backgroundMark x1="96743" y1="78828" x2="99340" y2="74688"/>
                        <a14:backgroundMark x1="98988" y1="82813" x2="98151" y2="77969"/>
                        <a14:backgroundMark x1="93002" y1="84063" x2="98988" y2="77344"/>
                      </a14:backgroundRemoval>
                    </a14:imgEffect>
                  </a14:imgLayer>
                </a14:imgProps>
              </a:ext>
            </a:extLst>
          </a:blip>
          <a:srcRect l="52426"/>
          <a:stretch/>
        </p:blipFill>
        <p:spPr>
          <a:xfrm>
            <a:off x="6400800" y="0"/>
            <a:ext cx="57912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B2D45AC-3E8A-3946-8B18-8265ACACE09A}"/>
              </a:ext>
            </a:extLst>
          </p:cNvPr>
          <p:cNvSpPr/>
          <p:nvPr/>
        </p:nvSpPr>
        <p:spPr>
          <a:xfrm rot="21315640">
            <a:off x="198956" y="5103262"/>
            <a:ext cx="752000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zh-TW" altLang="en-US" sz="4400" dirty="0">
                <a:latin typeface="DFYeaSong-B5" panose="02020909000000000000" pitchFamily="49" charset="-120"/>
                <a:ea typeface="DFYeaSong-B5" panose="02020909000000000000" pitchFamily="49" charset="-120"/>
              </a:rPr>
              <a:t>雖然課程結束了！</a:t>
            </a:r>
            <a:br>
              <a:rPr kumimoji="1" lang="en-US" altLang="zh-TW" sz="4400" dirty="0">
                <a:latin typeface="DFYeaSong-B5" panose="02020909000000000000" pitchFamily="49" charset="-120"/>
                <a:ea typeface="DFYeaSong-B5" panose="02020909000000000000" pitchFamily="49" charset="-120"/>
              </a:rPr>
            </a:br>
            <a:r>
              <a:rPr kumimoji="1" lang="zh-TW" altLang="en-US" sz="4400" dirty="0">
                <a:latin typeface="DFYeaSong-B5" panose="02020909000000000000" pitchFamily="49" charset="-120"/>
                <a:ea typeface="DFYeaSong-B5" panose="02020909000000000000" pitchFamily="49" charset="-120"/>
              </a:rPr>
              <a:t>但拒絕酒駕的旅途永不結束！</a:t>
            </a:r>
          </a:p>
        </p:txBody>
      </p:sp>
    </p:spTree>
    <p:extLst>
      <p:ext uri="{BB962C8B-B14F-4D97-AF65-F5344CB8AC3E}">
        <p14:creationId xmlns:p14="http://schemas.microsoft.com/office/powerpoint/2010/main" val="1199182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>
            <a:extLst>
              <a:ext uri="{FF2B5EF4-FFF2-40B4-BE49-F238E27FC236}">
                <a16:creationId xmlns:a16="http://schemas.microsoft.com/office/drawing/2014/main" id="{03E9E41C-3E1A-5345-9B29-73C5FE8A82FA}"/>
              </a:ext>
            </a:extLst>
          </p:cNvPr>
          <p:cNvSpPr/>
          <p:nvPr/>
        </p:nvSpPr>
        <p:spPr>
          <a:xfrm>
            <a:off x="399736" y="659307"/>
            <a:ext cx="11392525" cy="205289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98FB720-FCC5-464F-B0E2-50313F649A49}"/>
              </a:ext>
            </a:extLst>
          </p:cNvPr>
          <p:cNvSpPr/>
          <p:nvPr/>
        </p:nvSpPr>
        <p:spPr>
          <a:xfrm>
            <a:off x="708559" y="1106819"/>
            <a:ext cx="107748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兄弟姐妹們，我們即將迎來第二場比賽</a:t>
            </a:r>
            <a:r>
              <a:rPr kumimoji="1"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極</a:t>
            </a:r>
            <a:r>
              <a:rPr kumimoji="1" lang="zh-TW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宿</a:t>
            </a:r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領域障礙賽！</a:t>
            </a:r>
            <a:endParaRPr kumimoji="1"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kumimoji="1"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這場比賽追求的就是～速度～速度</a:t>
            </a:r>
          </a:p>
          <a:p>
            <a:endParaRPr kumimoji="1" lang="zh-TW" alt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35D6A1E-C06E-714F-8A98-E38D0061597C}"/>
              </a:ext>
            </a:extLst>
          </p:cNvPr>
          <p:cNvSpPr/>
          <p:nvPr/>
        </p:nvSpPr>
        <p:spPr>
          <a:xfrm>
            <a:off x="546265" y="322524"/>
            <a:ext cx="2006930" cy="6887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dirty="0">
                <a:latin typeface="AR PChiauHei Extra B5" pitchFamily="82" charset="-120"/>
                <a:ea typeface="AR PChiauHei Extra B5" pitchFamily="82" charset="-120"/>
              </a:rPr>
              <a:t>麥坤</a:t>
            </a:r>
          </a:p>
        </p:txBody>
      </p:sp>
    </p:spTree>
    <p:extLst>
      <p:ext uri="{BB962C8B-B14F-4D97-AF65-F5344CB8AC3E}">
        <p14:creationId xmlns:p14="http://schemas.microsoft.com/office/powerpoint/2010/main" val="345504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>
            <a:extLst>
              <a:ext uri="{FF2B5EF4-FFF2-40B4-BE49-F238E27FC236}">
                <a16:creationId xmlns:a16="http://schemas.microsoft.com/office/drawing/2014/main" id="{03E9E41C-3E1A-5345-9B29-73C5FE8A82FA}"/>
              </a:ext>
            </a:extLst>
          </p:cNvPr>
          <p:cNvSpPr/>
          <p:nvPr/>
        </p:nvSpPr>
        <p:spPr>
          <a:xfrm>
            <a:off x="399736" y="659307"/>
            <a:ext cx="11392525" cy="183250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98FB720-FCC5-464F-B0E2-50313F649A49}"/>
              </a:ext>
            </a:extLst>
          </p:cNvPr>
          <p:cNvSpPr/>
          <p:nvPr/>
        </p:nvSpPr>
        <p:spPr>
          <a:xfrm>
            <a:off x="708559" y="1106819"/>
            <a:ext cx="107748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現在就請我們的警長來跟大家說明一下規則。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35D6A1E-C06E-714F-8A98-E38D0061597C}"/>
              </a:ext>
            </a:extLst>
          </p:cNvPr>
          <p:cNvSpPr/>
          <p:nvPr/>
        </p:nvSpPr>
        <p:spPr>
          <a:xfrm>
            <a:off x="546265" y="322524"/>
            <a:ext cx="2006930" cy="6887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dirty="0">
                <a:latin typeface="AR PChiauHei Extra B5" pitchFamily="82" charset="-120"/>
                <a:ea typeface="AR PChiauHei Extra B5" pitchFamily="82" charset="-120"/>
              </a:rPr>
              <a:t>麥坤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F7DDBD4-5EEE-AC4A-8CD5-3631C7A249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92" b="86758" l="21429" r="82857">
                        <a14:foregroundMark x1="22714" y1="42694" x2="25571" y2="43151"/>
                        <a14:foregroundMark x1="24286" y1="75799" x2="27571" y2="71005"/>
                        <a14:foregroundMark x1="26000" y1="78311" x2="29286" y2="74658"/>
                        <a14:foregroundMark x1="29000" y1="79452" x2="28571" y2="75114"/>
                        <a14:foregroundMark x1="25000" y1="79452" x2="29286" y2="76941"/>
                        <a14:foregroundMark x1="29857" y1="79224" x2="24429" y2="82420"/>
                        <a14:foregroundMark x1="24429" y1="82420" x2="21429" y2="77169"/>
                        <a14:foregroundMark x1="22571" y1="77626" x2="30429" y2="80137"/>
                        <a14:foregroundMark x1="30429" y1="80137" x2="35714" y2="78311"/>
                        <a14:foregroundMark x1="35714" y1="78311" x2="35714" y2="78311"/>
                        <a14:foregroundMark x1="37000" y1="79452" x2="42286" y2="85160"/>
                        <a14:foregroundMark x1="42286" y1="85160" x2="46857" y2="80137"/>
                        <a14:foregroundMark x1="46857" y1="80137" x2="58571" y2="83333"/>
                        <a14:foregroundMark x1="58571" y1="83333" x2="82143" y2="77854"/>
                        <a14:foregroundMark x1="82143" y1="77854" x2="82857" y2="66895"/>
                        <a14:foregroundMark x1="82857" y1="66895" x2="80571" y2="52511"/>
                        <a14:foregroundMark x1="80000" y1="81735" x2="74000" y2="84018"/>
                        <a14:foregroundMark x1="74000" y1="84018" x2="68571" y2="80365"/>
                        <a14:foregroundMark x1="68571" y1="80365" x2="67857" y2="79452"/>
                        <a14:foregroundMark x1="67286" y1="82420" x2="73000" y2="85160"/>
                        <a14:foregroundMark x1="73000" y1="85160" x2="78571" y2="83790"/>
                        <a14:foregroundMark x1="78571" y1="83790" x2="78857" y2="82877"/>
                      </a14:backgroundRemoval>
                    </a14:imgEffect>
                  </a14:imgLayer>
                </a14:imgProps>
              </a:ext>
            </a:extLst>
          </a:blip>
          <a:srcRect l="16940" t="25360" r="11381" b="6167"/>
          <a:stretch/>
        </p:blipFill>
        <p:spPr>
          <a:xfrm>
            <a:off x="0" y="3049100"/>
            <a:ext cx="6372225" cy="380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8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>
            <a:extLst>
              <a:ext uri="{FF2B5EF4-FFF2-40B4-BE49-F238E27FC236}">
                <a16:creationId xmlns:a16="http://schemas.microsoft.com/office/drawing/2014/main" id="{03E9E41C-3E1A-5345-9B29-73C5FE8A82FA}"/>
              </a:ext>
            </a:extLst>
          </p:cNvPr>
          <p:cNvSpPr/>
          <p:nvPr/>
        </p:nvSpPr>
        <p:spPr>
          <a:xfrm>
            <a:off x="399736" y="659307"/>
            <a:ext cx="11392525" cy="2535755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35D6A1E-C06E-714F-8A98-E38D0061597C}"/>
              </a:ext>
            </a:extLst>
          </p:cNvPr>
          <p:cNvSpPr/>
          <p:nvPr/>
        </p:nvSpPr>
        <p:spPr>
          <a:xfrm>
            <a:off x="546265" y="322524"/>
            <a:ext cx="2006930" cy="6887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dirty="0">
                <a:latin typeface="AR PChiauHei Extra B5" pitchFamily="82" charset="-120"/>
                <a:ea typeface="AR PChiauHei Extra B5" pitchFamily="82" charset="-120"/>
              </a:rPr>
              <a:t>警長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AE3F9E0-CE7C-B247-92C0-49D592C713C8}"/>
              </a:ext>
            </a:extLst>
          </p:cNvPr>
          <p:cNvSpPr/>
          <p:nvPr/>
        </p:nvSpPr>
        <p:spPr>
          <a:xfrm>
            <a:off x="708559" y="1106819"/>
            <a:ext cx="107748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首先，大家先連上</a:t>
            </a:r>
            <a:r>
              <a:rPr kumimoji="1"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Kahoot! </a:t>
            </a:r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，並輸入老師給的代碼做準備。</a:t>
            </a:r>
            <a:endParaRPr kumimoji="1"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7C932B2-D32D-7040-9F05-1C2892420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36" y="3429000"/>
            <a:ext cx="4841081" cy="27178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F6D4F48-E1E4-7547-9A9D-F27FB1CDCC72}"/>
              </a:ext>
            </a:extLst>
          </p:cNvPr>
          <p:cNvSpPr/>
          <p:nvPr/>
        </p:nvSpPr>
        <p:spPr>
          <a:xfrm>
            <a:off x="708559" y="1927184"/>
            <a:ext cx="107748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等等開始之後，請用自己最快的速度搶答，搶答最快最正確的小組會獲得勝利</a:t>
            </a:r>
            <a:endParaRPr kumimoji="1"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74BA7A96-8EEA-234C-95DE-3CCE07AC7A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712" y1="32544" x2="63051" y2="33432"/>
                        <a14:backgroundMark x1="47797" y1="84024" x2="31525" y2="84911"/>
                        <a14:backgroundMark x1="34746" y1="82840" x2="47797" y2="83136"/>
                        <a14:backgroundMark x1="67458" y1="77219" x2="76780" y2="74260"/>
                      </a14:backgroundRemoval>
                    </a14:imgEffect>
                  </a14:imgLayer>
                </a14:imgProps>
              </a:ext>
            </a:extLst>
          </a:blip>
          <a:srcRect l="12182" t="6600" r="6462" b="11211"/>
          <a:stretch/>
        </p:blipFill>
        <p:spPr>
          <a:xfrm>
            <a:off x="5523978" y="3098018"/>
            <a:ext cx="6496686" cy="37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5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>
            <a:extLst>
              <a:ext uri="{FF2B5EF4-FFF2-40B4-BE49-F238E27FC236}">
                <a16:creationId xmlns:a16="http://schemas.microsoft.com/office/drawing/2014/main" id="{1B6558BD-C0ED-A042-A565-022D02D97243}"/>
              </a:ext>
            </a:extLst>
          </p:cNvPr>
          <p:cNvSpPr/>
          <p:nvPr/>
        </p:nvSpPr>
        <p:spPr>
          <a:xfrm>
            <a:off x="399736" y="659308"/>
            <a:ext cx="11392525" cy="342691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E0FE838-C572-6A49-B7EB-37C3323B6C07}"/>
              </a:ext>
            </a:extLst>
          </p:cNvPr>
          <p:cNvSpPr/>
          <p:nvPr/>
        </p:nvSpPr>
        <p:spPr>
          <a:xfrm>
            <a:off x="546265" y="322524"/>
            <a:ext cx="2006930" cy="6887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 dirty="0">
              <a:latin typeface="AR PChiauHei Extra B5" pitchFamily="82" charset="-120"/>
              <a:ea typeface="AR PChiauHei Extra B5" pitchFamily="82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1561D2F-EC72-9E48-A61C-9FE2BC42BE94}"/>
              </a:ext>
            </a:extLst>
          </p:cNvPr>
          <p:cNvSpPr/>
          <p:nvPr/>
        </p:nvSpPr>
        <p:spPr>
          <a:xfrm>
            <a:off x="708559" y="1106819"/>
            <a:ext cx="107748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國際賽事即將開打，我們雖然沒辦法去國外比賽，但可以藉由這個機會，了解國外的賽事</a:t>
            </a:r>
            <a:r>
              <a:rPr kumimoji="1"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…..</a:t>
            </a:r>
            <a:endParaRPr kumimoji="1" lang="zh-TW" alt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920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>
            <a:extLst>
              <a:ext uri="{FF2B5EF4-FFF2-40B4-BE49-F238E27FC236}">
                <a16:creationId xmlns:a16="http://schemas.microsoft.com/office/drawing/2014/main" id="{1B6558BD-C0ED-A042-A565-022D02D97243}"/>
              </a:ext>
            </a:extLst>
          </p:cNvPr>
          <p:cNvSpPr/>
          <p:nvPr/>
        </p:nvSpPr>
        <p:spPr>
          <a:xfrm>
            <a:off x="399736" y="659307"/>
            <a:ext cx="11392525" cy="2535755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E0FE838-C572-6A49-B7EB-37C3323B6C07}"/>
              </a:ext>
            </a:extLst>
          </p:cNvPr>
          <p:cNvSpPr/>
          <p:nvPr/>
        </p:nvSpPr>
        <p:spPr>
          <a:xfrm>
            <a:off x="546265" y="322524"/>
            <a:ext cx="2006930" cy="6887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dirty="0">
                <a:latin typeface="AR PChiauHei Extra B5" pitchFamily="82" charset="-120"/>
                <a:ea typeface="AR PChiauHei Extra B5" pitchFamily="82" charset="-120"/>
              </a:rPr>
              <a:t>義大利人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1561D2F-EC72-9E48-A61C-9FE2BC42BE94}"/>
              </a:ext>
            </a:extLst>
          </p:cNvPr>
          <p:cNvSpPr/>
          <p:nvPr/>
        </p:nvSpPr>
        <p:spPr>
          <a:xfrm>
            <a:off x="708559" y="1106819"/>
            <a:ext cx="107748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眼界放大一點，不要只是聚焦於國內呀小可愛。</a:t>
            </a:r>
            <a:endParaRPr kumimoji="1"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要了解國際趨勢呀～寶貝</a:t>
            </a:r>
            <a:endParaRPr kumimoji="1"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B2DEA5E-BCED-0F40-B284-76F5640571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267" b="92800" l="6800" r="93400">
                        <a14:foregroundMark x1="23600" y1="67467" x2="19400" y2="58400"/>
                        <a14:foregroundMark x1="19400" y1="58400" x2="18400" y2="57867"/>
                        <a14:foregroundMark x1="27200" y1="60267" x2="16000" y2="57867"/>
                        <a14:foregroundMark x1="29400" y1="60533" x2="22400" y2="54133"/>
                        <a14:foregroundMark x1="22400" y1="54133" x2="17600" y2="55733"/>
                        <a14:foregroundMark x1="14200" y1="58667" x2="12000" y2="68267"/>
                        <a14:foregroundMark x1="12000" y1="68267" x2="12000" y2="68533"/>
                        <a14:foregroundMark x1="17800" y1="55733" x2="26200" y2="57067"/>
                        <a14:foregroundMark x1="26200" y1="57067" x2="18400" y2="56000"/>
                        <a14:foregroundMark x1="18400" y1="56000" x2="15200" y2="57067"/>
                        <a14:foregroundMark x1="16400" y1="56267" x2="26000" y2="54933"/>
                        <a14:foregroundMark x1="26000" y1="54933" x2="18400" y2="54933"/>
                        <a14:foregroundMark x1="18400" y1="54933" x2="15800" y2="58133"/>
                        <a14:foregroundMark x1="6800" y1="75200" x2="11200" y2="78933"/>
                        <a14:foregroundMark x1="82200" y1="54933" x2="89400" y2="50400"/>
                        <a14:foregroundMark x1="89400" y1="50400" x2="94600" y2="58933"/>
                        <a14:foregroundMark x1="94600" y1="58933" x2="93400" y2="69333"/>
                        <a14:foregroundMark x1="93400" y1="69333" x2="85800" y2="74400"/>
                        <a14:foregroundMark x1="85800" y1="74400" x2="78200" y2="74400"/>
                        <a14:foregroundMark x1="78200" y1="74400" x2="78000" y2="74133"/>
                        <a14:foregroundMark x1="47400" y1="77067" x2="41800" y2="80533"/>
                      </a14:backgroundRemoval>
                    </a14:imgEffect>
                  </a14:imgLayer>
                </a14:imgProps>
              </a:ext>
            </a:extLst>
          </a:blip>
          <a:srcRect t="29620"/>
          <a:stretch/>
        </p:blipFill>
        <p:spPr>
          <a:xfrm>
            <a:off x="4956356" y="1533298"/>
            <a:ext cx="6296318" cy="332352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7EC051F-C104-FC43-AABF-CA7D010B30C3}"/>
              </a:ext>
            </a:extLst>
          </p:cNvPr>
          <p:cNvSpPr/>
          <p:nvPr/>
        </p:nvSpPr>
        <p:spPr>
          <a:xfrm>
            <a:off x="708559" y="2225795"/>
            <a:ext cx="107748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讓我來教教你吧</a:t>
            </a:r>
            <a:endParaRPr kumimoji="1"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4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>
            <a:extLst>
              <a:ext uri="{FF2B5EF4-FFF2-40B4-BE49-F238E27FC236}">
                <a16:creationId xmlns:a16="http://schemas.microsoft.com/office/drawing/2014/main" id="{1407CC29-6251-B045-AB24-A3B11B43AAC5}"/>
              </a:ext>
            </a:extLst>
          </p:cNvPr>
          <p:cNvSpPr/>
          <p:nvPr/>
        </p:nvSpPr>
        <p:spPr>
          <a:xfrm>
            <a:off x="399736" y="659307"/>
            <a:ext cx="11392525" cy="579159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44708F3-EB6E-EF48-809F-162396DCD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8139" y="1838075"/>
            <a:ext cx="7544377" cy="422629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36B49FB-A918-1540-8479-5F0607B6E300}"/>
              </a:ext>
            </a:extLst>
          </p:cNvPr>
          <p:cNvSpPr txBox="1"/>
          <p:nvPr/>
        </p:nvSpPr>
        <p:spPr>
          <a:xfrm>
            <a:off x="651637" y="832745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dirty="0">
                <a:latin typeface="AR PChiauHei Extra B5" pitchFamily="82" charset="-120"/>
                <a:ea typeface="AR PChiauHei Extra B5" pitchFamily="82" charset="-120"/>
              </a:rPr>
              <a:t>影片欣賞：泰國反酒駕廣告</a:t>
            </a:r>
          </a:p>
        </p:txBody>
      </p:sp>
    </p:spTree>
    <p:extLst>
      <p:ext uri="{BB962C8B-B14F-4D97-AF65-F5344CB8AC3E}">
        <p14:creationId xmlns:p14="http://schemas.microsoft.com/office/powerpoint/2010/main" val="4103731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5C5AAE9-929F-E04D-8F9F-46D66E3C94A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19" r="66701" b="40983"/>
          <a:stretch/>
        </p:blipFill>
        <p:spPr bwMode="auto">
          <a:xfrm>
            <a:off x="977872" y="860616"/>
            <a:ext cx="2736252" cy="2568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1A99D8A-5352-3946-ABB1-7C79B3661E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87" t="40875" r="31887" b="40764"/>
          <a:stretch/>
        </p:blipFill>
        <p:spPr>
          <a:xfrm>
            <a:off x="4494723" y="937439"/>
            <a:ext cx="2831865" cy="241473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649A1F9-FE9F-7D41-9116-9A912C9252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991" t="39344" b="40547"/>
          <a:stretch/>
        </p:blipFill>
        <p:spPr>
          <a:xfrm>
            <a:off x="8107187" y="831876"/>
            <a:ext cx="2524156" cy="258715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13189DD-D4ED-FA4E-9554-C25578CA8E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546" r="66842" b="21093"/>
          <a:stretch/>
        </p:blipFill>
        <p:spPr>
          <a:xfrm>
            <a:off x="977872" y="3813673"/>
            <a:ext cx="2592012" cy="241473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434A09F-9AC7-0D49-BAEF-51A807D24B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91" t="60765" r="34051" b="20874"/>
          <a:stretch/>
        </p:blipFill>
        <p:spPr>
          <a:xfrm>
            <a:off x="4494723" y="3813673"/>
            <a:ext cx="2643181" cy="246240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8315D47-F97C-644C-8481-6547684D29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842" t="60765" b="20874"/>
          <a:stretch/>
        </p:blipFill>
        <p:spPr>
          <a:xfrm>
            <a:off x="8062743" y="3813675"/>
            <a:ext cx="2643181" cy="2462404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CCC83CA7-9019-2045-859D-EFCEA37D5B91}"/>
              </a:ext>
            </a:extLst>
          </p:cNvPr>
          <p:cNvSpPr txBox="1"/>
          <p:nvPr/>
        </p:nvSpPr>
        <p:spPr>
          <a:xfrm>
            <a:off x="4583681" y="4583211"/>
            <a:ext cx="2465263" cy="461665"/>
          </a:xfrm>
          <a:prstGeom prst="rect">
            <a:avLst/>
          </a:prstGeom>
          <a:solidFill>
            <a:srgbClr val="4268B3"/>
          </a:solidFill>
        </p:spPr>
        <p:txBody>
          <a:bodyPr wrap="square" rtlCol="0">
            <a:spAutoFit/>
          </a:bodyPr>
          <a:lstStyle/>
          <a:p>
            <a:r>
              <a:rPr kumimoji="1" lang="zh-TW" altLang="en-US" sz="24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罰款最高</a:t>
            </a:r>
            <a:r>
              <a:rPr kumimoji="1" lang="en-US" altLang="zh-TW" sz="24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12</a:t>
            </a:r>
            <a:r>
              <a:rPr kumimoji="1" lang="zh-TW" altLang="en-US" sz="24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萬元</a:t>
            </a:r>
          </a:p>
        </p:txBody>
      </p:sp>
    </p:spTree>
    <p:extLst>
      <p:ext uri="{BB962C8B-B14F-4D97-AF65-F5344CB8AC3E}">
        <p14:creationId xmlns:p14="http://schemas.microsoft.com/office/powerpoint/2010/main" val="2706085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12650</TotalTime>
  <Words>452</Words>
  <Application>Microsoft Macintosh PowerPoint</Application>
  <PresentationFormat>寬螢幕</PresentationFormat>
  <Paragraphs>60</Paragraphs>
  <Slides>21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31" baseType="lpstr">
      <vt:lpstr>Microsoft JhengHei</vt:lpstr>
      <vt:lpstr>AR PChiauHei Extra B5</vt:lpstr>
      <vt:lpstr>DFYeaSong-B5</vt:lpstr>
      <vt:lpstr>HGSSoeiKakugothicUB</vt:lpstr>
      <vt:lpstr>Hiragino Sans GB W3</vt:lpstr>
      <vt:lpstr>LingWai SC Medium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Office 使用者</dc:creator>
  <cp:lastModifiedBy>Microsoft Office User</cp:lastModifiedBy>
  <cp:revision>101</cp:revision>
  <dcterms:created xsi:type="dcterms:W3CDTF">2019-08-21T02:53:34Z</dcterms:created>
  <dcterms:modified xsi:type="dcterms:W3CDTF">2019-11-01T12:23:57Z</dcterms:modified>
</cp:coreProperties>
</file>