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5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397" r:id="rId3"/>
    <p:sldId id="362" r:id="rId4"/>
    <p:sldId id="399" r:id="rId5"/>
    <p:sldId id="366" r:id="rId6"/>
    <p:sldId id="367" r:id="rId7"/>
    <p:sldId id="368" r:id="rId8"/>
    <p:sldId id="285" r:id="rId9"/>
    <p:sldId id="292" r:id="rId10"/>
    <p:sldId id="293" r:id="rId11"/>
    <p:sldId id="317" r:id="rId12"/>
    <p:sldId id="370" r:id="rId13"/>
    <p:sldId id="371" r:id="rId14"/>
    <p:sldId id="391" r:id="rId15"/>
    <p:sldId id="392" r:id="rId16"/>
    <p:sldId id="393" r:id="rId17"/>
    <p:sldId id="394" r:id="rId18"/>
    <p:sldId id="294" r:id="rId19"/>
    <p:sldId id="357" r:id="rId20"/>
    <p:sldId id="358" r:id="rId21"/>
    <p:sldId id="359" r:id="rId22"/>
    <p:sldId id="378" r:id="rId23"/>
    <p:sldId id="400" r:id="rId24"/>
    <p:sldId id="361" r:id="rId25"/>
    <p:sldId id="373" r:id="rId26"/>
    <p:sldId id="374" r:id="rId27"/>
    <p:sldId id="375" r:id="rId28"/>
    <p:sldId id="376" r:id="rId29"/>
    <p:sldId id="377" r:id="rId30"/>
    <p:sldId id="295" r:id="rId31"/>
    <p:sldId id="356" r:id="rId32"/>
    <p:sldId id="287" r:id="rId33"/>
    <p:sldId id="379" r:id="rId34"/>
    <p:sldId id="380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1111"/>
    <a:srgbClr val="F4A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333" autoAdjust="0"/>
  </p:normalViewPr>
  <p:slideViewPr>
    <p:cSldViewPr snapToGrid="0" showGuides="1">
      <p:cViewPr varScale="1">
        <p:scale>
          <a:sx n="73" d="100"/>
          <a:sy n="73" d="100"/>
        </p:scale>
        <p:origin x="654" y="66"/>
      </p:cViewPr>
      <p:guideLst>
        <p:guide orient="horz" pos="2183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0D2D0-66EC-44B2-A2C5-F31A835E94F7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E619-292C-4D50-8F39-CEE042482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87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93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55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32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29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41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84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40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8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08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91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03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44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98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221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76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15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81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01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25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249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45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B75F-5058-4F81-A134-48AB51AFDFFC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E4693-E8FB-4619-8CA0-E92FA78CC8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36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moj.gov.tw/Index.aspx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07"/>
          <a:stretch/>
        </p:blipFill>
        <p:spPr>
          <a:xfrm rot="20801651">
            <a:off x="4653969" y="3734775"/>
            <a:ext cx="1651748" cy="114454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2" y="3374899"/>
            <a:ext cx="1995877" cy="19958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50"/>
          <a:stretch/>
        </p:blipFill>
        <p:spPr>
          <a:xfrm rot="613437">
            <a:off x="6159474" y="3880303"/>
            <a:ext cx="1341725" cy="11585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9"/>
          <a:stretch/>
        </p:blipFill>
        <p:spPr>
          <a:xfrm>
            <a:off x="9823245" y="4032889"/>
            <a:ext cx="1182866" cy="9938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63"/>
          <a:stretch/>
        </p:blipFill>
        <p:spPr>
          <a:xfrm>
            <a:off x="7314769" y="3770425"/>
            <a:ext cx="1508353" cy="129925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9" y="2588388"/>
            <a:ext cx="3532640" cy="40049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6812" y="2362002"/>
            <a:ext cx="2402032" cy="96934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9723" y="2372770"/>
            <a:ext cx="3773751" cy="9693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7756" y="2368898"/>
            <a:ext cx="2395936" cy="963251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69" y="5190933"/>
            <a:ext cx="846599" cy="84659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4688" y="816785"/>
            <a:ext cx="9425233" cy="1926503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21"/>
          <a:srcRect r="40662"/>
          <a:stretch/>
        </p:blipFill>
        <p:spPr>
          <a:xfrm>
            <a:off x="7724522" y="5361621"/>
            <a:ext cx="3393273" cy="64623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58961" y="2408204"/>
            <a:ext cx="81693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1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838200" y="767443"/>
            <a:ext cx="10760241" cy="5647364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995197" y="1954815"/>
            <a:ext cx="3678373" cy="2497350"/>
            <a:chOff x="521668" y="1873172"/>
            <a:chExt cx="3678373" cy="2497350"/>
          </a:xfrm>
        </p:grpSpPr>
        <p:pic>
          <p:nvPicPr>
            <p:cNvPr id="1026" name="Picture 2" descr="ãTV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357" y1="9844" x2="4357" y2="9844"/>
                          <a14:foregroundMark x1="3500" y1="5848" x2="21214" y2="16179"/>
                          <a14:foregroundMark x1="3071" y1="5263" x2="96643" y2="5848"/>
                          <a14:foregroundMark x1="31357" y1="9844" x2="74286" y2="8674"/>
                          <a14:foregroundMark x1="2643" y1="5848" x2="3071" y2="78265"/>
                          <a14:foregroundMark x1="9000" y1="80019" x2="95357" y2="79435"/>
                          <a14:foregroundMark x1="75571" y1="9259" x2="94929" y2="8090"/>
                          <a14:foregroundMark x1="51571" y1="91520" x2="47357" y2="62183"/>
                          <a14:foregroundMark x1="30500" y1="96101" x2="69214" y2="92105"/>
                          <a14:foregroundMark x1="71786" y1="95517" x2="27500" y2="92593"/>
                          <a14:foregroundMark x1="42714" y1="94932" x2="51143" y2="85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68" y="1873172"/>
              <a:ext cx="3678373" cy="249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591" y="2055814"/>
              <a:ext cx="3402525" cy="1772267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181" y="5104107"/>
            <a:ext cx="8516939" cy="10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838200" y="767443"/>
            <a:ext cx="10760241" cy="56473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22" y="5171370"/>
            <a:ext cx="9833700" cy="9693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816940"/>
            <a:ext cx="5120380" cy="42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'醉'不該! 酒駕致死頻傳 一年奪百命 - 華視新聞 201903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754" y="1552950"/>
            <a:ext cx="7141639" cy="401717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697" y="2622002"/>
            <a:ext cx="3532640" cy="40049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35" y="5601787"/>
            <a:ext cx="8638781" cy="5364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55" y="737937"/>
            <a:ext cx="700491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6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355247" y="2637871"/>
            <a:ext cx="238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酒駕肇事</a:t>
            </a:r>
            <a:endParaRPr lang="zh-TW" altLang="en-US" sz="4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178913" y="3966723"/>
            <a:ext cx="238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被害人</a:t>
            </a:r>
            <a:endParaRPr lang="zh-TW" altLang="en-US" sz="4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756616" y="4906479"/>
            <a:ext cx="238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加</a:t>
            </a:r>
            <a:r>
              <a:rPr lang="zh-TW" altLang="en-US" sz="4000" dirty="0" smtClean="0"/>
              <a:t>害人</a:t>
            </a:r>
            <a:endParaRPr lang="zh-TW" altLang="en-US" sz="4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035128" y="4266278"/>
            <a:ext cx="31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被害人家屬</a:t>
            </a:r>
            <a:endParaRPr lang="zh-TW" altLang="en-US" sz="4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224051" y="3492134"/>
            <a:ext cx="238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家破人亡</a:t>
            </a:r>
            <a:endParaRPr lang="zh-TW" altLang="en-US" sz="4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601319" y="5135985"/>
            <a:ext cx="238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家屬道歉</a:t>
            </a:r>
            <a:endParaRPr lang="zh-TW" altLang="en-US" sz="4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7"/>
          <a:stretch/>
        </p:blipFill>
        <p:spPr>
          <a:xfrm>
            <a:off x="8275549" y="798086"/>
            <a:ext cx="2511913" cy="20633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77" y="798086"/>
            <a:ext cx="7004911" cy="9693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49" y="1726114"/>
            <a:ext cx="465165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58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1"/>
          <a:stretch/>
        </p:blipFill>
        <p:spPr>
          <a:xfrm>
            <a:off x="8677244" y="1060791"/>
            <a:ext cx="2063702" cy="178362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82" y="1582433"/>
            <a:ext cx="5194242" cy="262150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7" y="762755"/>
            <a:ext cx="7004911" cy="969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844" y="2633594"/>
            <a:ext cx="7260965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>
          <a:xfrm>
            <a:off x="9237061" y="849992"/>
            <a:ext cx="1801765" cy="15529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5" y="833043"/>
            <a:ext cx="7004911" cy="9693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5" y="1802391"/>
            <a:ext cx="5157663" cy="23715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737" y="2719919"/>
            <a:ext cx="4999153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8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7925650" y="323685"/>
            <a:ext cx="3817832" cy="276338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15" y="1700836"/>
            <a:ext cx="5675868" cy="236545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21" y="2872120"/>
            <a:ext cx="5870957" cy="28775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01" y="794595"/>
            <a:ext cx="700491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13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31" y="3990108"/>
            <a:ext cx="2325867" cy="26368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49" y="877094"/>
            <a:ext cx="10272650" cy="34567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587" y="4566053"/>
            <a:ext cx="618188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838200" y="767443"/>
            <a:ext cx="10760241" cy="56473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675" y="4887882"/>
            <a:ext cx="8797290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/>
          <a:stretch/>
        </p:blipFill>
        <p:spPr>
          <a:xfrm>
            <a:off x="227512" y="646774"/>
            <a:ext cx="11598441" cy="6236940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838200" y="4373016"/>
            <a:ext cx="948728" cy="7728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035" y="2906095"/>
            <a:ext cx="1835055" cy="149364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">
            <a:off x="4390445" y="4373016"/>
            <a:ext cx="1835055" cy="149364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000">
            <a:off x="1525519" y="4810806"/>
            <a:ext cx="1383058" cy="112659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93" y="860718"/>
            <a:ext cx="1069940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78" y="2246948"/>
            <a:ext cx="3833816" cy="43463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26" y="1830534"/>
            <a:ext cx="6230652" cy="407248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572" y="938724"/>
            <a:ext cx="874242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20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2" y="456131"/>
            <a:ext cx="11232395" cy="63182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67" y="909343"/>
            <a:ext cx="1042506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5340"/>
            <a:ext cx="10515600" cy="5503164"/>
          </a:xfrm>
        </p:spPr>
      </p:pic>
      <p:sp>
        <p:nvSpPr>
          <p:cNvPr id="11" name="矩形 10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416" y="3807167"/>
            <a:ext cx="3481118" cy="20057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30074"/>
            <a:ext cx="1038238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" y="737937"/>
            <a:ext cx="10716125" cy="539014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53" y="4837383"/>
            <a:ext cx="9140497" cy="11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24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" y="737937"/>
            <a:ext cx="10716125" cy="539014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04" y="4741565"/>
            <a:ext cx="1038238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1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632"/>
          <a:stretch/>
        </p:blipFill>
        <p:spPr>
          <a:xfrm>
            <a:off x="1462521" y="1596375"/>
            <a:ext cx="9611845" cy="4523880"/>
          </a:xfrm>
        </p:spPr>
      </p:pic>
      <p:pic>
        <p:nvPicPr>
          <p:cNvPr id="7" name="Picture 2" descr="ãé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098">
            <a:off x="1188988" y="2374909"/>
            <a:ext cx="2815927" cy="1584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 descr="ãæé¬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079">
            <a:off x="8628839" y="1375507"/>
            <a:ext cx="2554335" cy="1789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6" descr="ãéé§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757">
            <a:off x="7216321" y="2834152"/>
            <a:ext cx="2351891" cy="1566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矩形 9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566" y="4815846"/>
            <a:ext cx="10089754" cy="12071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29" y="746255"/>
            <a:ext cx="726096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88" y="996552"/>
            <a:ext cx="10406774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1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2" descr="ãé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39" y="3998393"/>
            <a:ext cx="3483004" cy="19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7" y="746087"/>
            <a:ext cx="10729890" cy="3627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51" y="4959604"/>
            <a:ext cx="5767316" cy="11766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328" y="4345572"/>
            <a:ext cx="531007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6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 descr="ãæé¬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5" y="3894943"/>
            <a:ext cx="3070843" cy="215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72" y="4081223"/>
            <a:ext cx="2815870" cy="18738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5"/>
          <a:stretch/>
        </p:blipFill>
        <p:spPr>
          <a:xfrm>
            <a:off x="9710687" y="775604"/>
            <a:ext cx="1773998" cy="1473404"/>
          </a:xfrm>
          <a:prstGeom prst="rect">
            <a:avLst/>
          </a:prstGeom>
        </p:spPr>
      </p:pic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21302" y="1505577"/>
            <a:ext cx="9028959" cy="299339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203" y="975811"/>
            <a:ext cx="2645893" cy="107298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31" y="971866"/>
            <a:ext cx="10729890" cy="10973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554" y="4969025"/>
            <a:ext cx="4249280" cy="101202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4011" y="2948152"/>
            <a:ext cx="1926503" cy="145707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9972" y="3837689"/>
            <a:ext cx="2109399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51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6" y="744812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 descr="ãéé¦¬è·¯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365" y="4142336"/>
            <a:ext cx="2737304" cy="18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9607295" y="4606436"/>
            <a:ext cx="285750" cy="171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4" descr="ãè³­å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90" y="3994772"/>
            <a:ext cx="3088326" cy="19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ãéé§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86" y="4015249"/>
            <a:ext cx="2653473" cy="17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42" y="846527"/>
            <a:ext cx="1350812" cy="13508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10" y="833722"/>
            <a:ext cx="4511431" cy="118882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578" y="981252"/>
            <a:ext cx="2645893" cy="1072989"/>
          </a:xfrm>
          <a:prstGeom prst="rect">
            <a:avLst/>
          </a:prstGeom>
        </p:spPr>
      </p:pic>
      <p:pic>
        <p:nvPicPr>
          <p:cNvPr id="19" name="內容版面配置區 18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09542" y="1826963"/>
            <a:ext cx="9345978" cy="257883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3580" y="3320654"/>
            <a:ext cx="2530059" cy="129856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7461" y="3892561"/>
            <a:ext cx="186553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0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21" y="999627"/>
            <a:ext cx="9736156" cy="39078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37" y="4828730"/>
            <a:ext cx="378594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9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751115"/>
            <a:ext cx="10635344" cy="5537390"/>
          </a:xfrm>
        </p:spPr>
      </p:pic>
      <p:sp>
        <p:nvSpPr>
          <p:cNvPr id="6" name="矩形 5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93" y="4819593"/>
            <a:ext cx="1023607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1809"/>
            <a:ext cx="10515600" cy="591905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77" y="4820274"/>
            <a:ext cx="101080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2" y="655098"/>
            <a:ext cx="10760373" cy="552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838200" y="767443"/>
            <a:ext cx="10760241" cy="5647364"/>
          </a:xfrm>
          <a:prstGeom prst="rect">
            <a:avLst/>
          </a:prstGeom>
        </p:spPr>
      </p:pic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41" y="2135633"/>
            <a:ext cx="3096986" cy="214406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808" y="4979330"/>
            <a:ext cx="929110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7937" y="737937"/>
            <a:ext cx="10716125" cy="5390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b="26898"/>
          <a:stretch/>
        </p:blipFill>
        <p:spPr>
          <a:xfrm>
            <a:off x="947612" y="1682583"/>
            <a:ext cx="9780260" cy="4022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26" y="4945357"/>
            <a:ext cx="2938527" cy="1182727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1745147" y="2122432"/>
            <a:ext cx="1826639" cy="3745913"/>
            <a:chOff x="1260008" y="1393417"/>
            <a:chExt cx="2244486" cy="4602797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9898" y="2067197"/>
              <a:ext cx="1904706" cy="3387837"/>
            </a:xfrm>
            <a:prstGeom prst="rect">
              <a:avLst/>
            </a:prstGeom>
          </p:spPr>
        </p:pic>
        <p:pic>
          <p:nvPicPr>
            <p:cNvPr id="26" name="Picture 2" descr="ãææ©åãçåçæå°çµæ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60008" y="1393417"/>
              <a:ext cx="2244486" cy="4602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圖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89" y="2577375"/>
            <a:ext cx="1550114" cy="27571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31" y="822972"/>
            <a:ext cx="902895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7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8" y="762408"/>
            <a:ext cx="11010330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4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751115"/>
            <a:ext cx="10635344" cy="5537390"/>
          </a:xfrm>
        </p:spPr>
      </p:pic>
      <p:sp>
        <p:nvSpPr>
          <p:cNvPr id="6" name="矩形 5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3" y="4605862"/>
            <a:ext cx="102360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ååµæ¢ç®å¡ä¸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0" y="741035"/>
            <a:ext cx="10662557" cy="548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93559" y="624113"/>
            <a:ext cx="11004884" cy="57147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2" y="4782538"/>
            <a:ext cx="102360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767443"/>
            <a:ext cx="10760530" cy="5388428"/>
          </a:xfrm>
        </p:spPr>
      </p:pic>
      <p:sp>
        <p:nvSpPr>
          <p:cNvPr id="9" name="矩形 8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36" y="4776171"/>
            <a:ext cx="1042506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4" y="751113"/>
            <a:ext cx="10634026" cy="5355772"/>
          </a:xfrm>
        </p:spPr>
      </p:pic>
      <p:sp>
        <p:nvSpPr>
          <p:cNvPr id="11" name="矩形 10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669" y="4633129"/>
            <a:ext cx="9307288" cy="12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/>
        </p:blipFill>
        <p:spPr>
          <a:xfrm>
            <a:off x="748392" y="718456"/>
            <a:ext cx="10695214" cy="556270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1843821"/>
            <a:ext cx="2632184" cy="263218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361" y="5101120"/>
            <a:ext cx="9748349" cy="12863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160" y="4379353"/>
            <a:ext cx="67732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838200" y="767443"/>
            <a:ext cx="10760241" cy="5647364"/>
          </a:xfrm>
        </p:spPr>
      </p:pic>
      <p:sp>
        <p:nvSpPr>
          <p:cNvPr id="7" name="矩形 6"/>
          <p:cNvSpPr/>
          <p:nvPr/>
        </p:nvSpPr>
        <p:spPr>
          <a:xfrm>
            <a:off x="593559" y="624113"/>
            <a:ext cx="11004884" cy="56643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8969" y="391886"/>
            <a:ext cx="11456984" cy="6121210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337" y="130629"/>
            <a:ext cx="11935325" cy="66185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879560"/>
            <a:ext cx="9528683" cy="11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9">
      <a:majorFont>
        <a:latin typeface="Calibri Light"/>
        <a:ea typeface="華康海報體W12"/>
        <a:cs typeface=""/>
      </a:majorFont>
      <a:minorFont>
        <a:latin typeface="Calibri"/>
        <a:ea typeface="華康中特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12705</TotalTime>
  <Words>22</Words>
  <Application>Microsoft Office PowerPoint</Application>
  <PresentationFormat>寬螢幕</PresentationFormat>
  <Paragraphs>17</Paragraphs>
  <Slides>34</Slides>
  <Notes>10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華康中特圓體</vt:lpstr>
      <vt:lpstr>華康海報體W12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酒駕</dc:title>
  <dc:creator>win7</dc:creator>
  <cp:lastModifiedBy>HEMIN YANG</cp:lastModifiedBy>
  <cp:revision>228</cp:revision>
  <dcterms:created xsi:type="dcterms:W3CDTF">2019-09-04T02:49:50Z</dcterms:created>
  <dcterms:modified xsi:type="dcterms:W3CDTF">2019-10-12T13:57:32Z</dcterms:modified>
</cp:coreProperties>
</file>