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8"/>
  </p:notesMasterIdLst>
  <p:sldIdLst>
    <p:sldId id="343" r:id="rId2"/>
    <p:sldId id="345" r:id="rId3"/>
    <p:sldId id="361" r:id="rId4"/>
    <p:sldId id="313" r:id="rId5"/>
    <p:sldId id="386" r:id="rId6"/>
    <p:sldId id="378" r:id="rId7"/>
    <p:sldId id="258" r:id="rId8"/>
    <p:sldId id="370" r:id="rId9"/>
    <p:sldId id="259" r:id="rId10"/>
    <p:sldId id="379" r:id="rId11"/>
    <p:sldId id="260" r:id="rId12"/>
    <p:sldId id="380" r:id="rId13"/>
    <p:sldId id="261" r:id="rId14"/>
    <p:sldId id="381" r:id="rId15"/>
    <p:sldId id="262" r:id="rId16"/>
    <p:sldId id="382" r:id="rId17"/>
    <p:sldId id="263" r:id="rId18"/>
    <p:sldId id="383" r:id="rId19"/>
    <p:sldId id="264" r:id="rId20"/>
    <p:sldId id="384" r:id="rId21"/>
    <p:sldId id="265" r:id="rId22"/>
    <p:sldId id="385" r:id="rId23"/>
    <p:sldId id="266" r:id="rId24"/>
    <p:sldId id="357" r:id="rId25"/>
    <p:sldId id="314" r:id="rId26"/>
    <p:sldId id="316" r:id="rId27"/>
    <p:sldId id="317" r:id="rId28"/>
    <p:sldId id="318" r:id="rId29"/>
    <p:sldId id="319" r:id="rId30"/>
    <p:sldId id="320" r:id="rId31"/>
    <p:sldId id="321" r:id="rId32"/>
    <p:sldId id="325" r:id="rId33"/>
    <p:sldId id="355" r:id="rId34"/>
    <p:sldId id="322" r:id="rId35"/>
    <p:sldId id="354" r:id="rId36"/>
    <p:sldId id="358" r:id="rId37"/>
    <p:sldId id="323" r:id="rId38"/>
    <p:sldId id="324" r:id="rId39"/>
    <p:sldId id="327" r:id="rId40"/>
    <p:sldId id="359" r:id="rId41"/>
    <p:sldId id="360" r:id="rId42"/>
    <p:sldId id="330" r:id="rId43"/>
    <p:sldId id="331" r:id="rId44"/>
    <p:sldId id="356" r:id="rId45"/>
    <p:sldId id="328" r:id="rId46"/>
    <p:sldId id="333" r:id="rId47"/>
    <p:sldId id="329" r:id="rId48"/>
    <p:sldId id="334" r:id="rId49"/>
    <p:sldId id="332" r:id="rId50"/>
    <p:sldId id="336" r:id="rId51"/>
    <p:sldId id="335" r:id="rId52"/>
    <p:sldId id="337" r:id="rId53"/>
    <p:sldId id="338" r:id="rId54"/>
    <p:sldId id="339" r:id="rId55"/>
    <p:sldId id="340" r:id="rId56"/>
    <p:sldId id="341" r:id="rId5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08" y="222"/>
      </p:cViewPr>
      <p:guideLst>
        <p:guide orient="horz" pos="167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66C41-9BE4-44D3-9E71-60E84EBCBDA6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E7BFB-4344-44C7-95DF-A7C2A4C1F0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6430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33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CE619-292C-4D50-8F39-CEE0424828E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978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6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027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984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007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32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923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77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76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4234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001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222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E0AA6-758D-4310-9833-A586F4C52DA8}" type="datetimeFigureOut">
              <a:rPr lang="zh-TW" altLang="en-US" smtClean="0"/>
              <a:t>2019/10/12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0C95F-744B-404A-A77B-7EC8D4FC87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576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microsoft.com/office/2007/relationships/hdphoto" Target="../media/hdphoto7.wdp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microsoft.com/office/2007/relationships/hdphoto" Target="../media/hdphoto7.wdp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6.wdp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2.jpeg"/><Relationship Id="rId10" Type="http://schemas.openxmlformats.org/officeDocument/2006/relationships/image" Target="../media/image65.png"/><Relationship Id="rId4" Type="http://schemas.microsoft.com/office/2007/relationships/hdphoto" Target="../media/hdphoto6.wdp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8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6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9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02.jpeg"/><Relationship Id="rId4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5.png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707"/>
          <a:stretch/>
        </p:blipFill>
        <p:spPr>
          <a:xfrm rot="20801651">
            <a:off x="3490485" y="2801094"/>
            <a:ext cx="1238811" cy="85840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3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62" y="2531180"/>
            <a:ext cx="1496908" cy="149690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50"/>
          <a:stretch/>
        </p:blipFill>
        <p:spPr>
          <a:xfrm rot="613437">
            <a:off x="4619617" y="2910241"/>
            <a:ext cx="1006295" cy="86892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9"/>
          <a:stretch/>
        </p:blipFill>
        <p:spPr>
          <a:xfrm>
            <a:off x="7367445" y="3024674"/>
            <a:ext cx="887151" cy="74539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863"/>
          <a:stretch/>
        </p:blipFill>
        <p:spPr>
          <a:xfrm>
            <a:off x="5486090" y="2827824"/>
            <a:ext cx="1131265" cy="97444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9" y="1941304"/>
            <a:ext cx="2649480" cy="300368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5114" y="1771510"/>
            <a:ext cx="1801524" cy="727011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59806" y="1779586"/>
            <a:ext cx="2830313" cy="727011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699880" y="1856835"/>
            <a:ext cx="3430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700" b="1" dirty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X</a:t>
            </a:r>
            <a:endParaRPr lang="zh-TW" altLang="en-US" sz="2700" b="1" dirty="0">
              <a:latin typeface="華康POP1體W5(P)" panose="040B0500000000000000" pitchFamily="82" charset="-120"/>
              <a:ea typeface="華康POP1體W5(P)" panose="040B0500000000000000" pitchFamily="82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8317" y="1776685"/>
            <a:ext cx="1796952" cy="722439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03" y="3852040"/>
            <a:ext cx="634949" cy="634949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6024" y="612597"/>
            <a:ext cx="7068925" cy="1444877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21"/>
          <a:srcRect t="-10774" r="40662" b="-1"/>
          <a:stretch/>
        </p:blipFill>
        <p:spPr>
          <a:xfrm>
            <a:off x="5539998" y="3922741"/>
            <a:ext cx="2544951" cy="53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223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8" y="530187"/>
            <a:ext cx="7754784" cy="40831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7" y="2335363"/>
            <a:ext cx="905696" cy="9056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83" y="3282196"/>
            <a:ext cx="972221" cy="9722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96" y="3318116"/>
            <a:ext cx="972289" cy="97228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81" y="2303438"/>
            <a:ext cx="986091" cy="9860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17" y="2310615"/>
            <a:ext cx="971743" cy="9717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49" y="1235623"/>
            <a:ext cx="973727" cy="973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97" y="1200299"/>
            <a:ext cx="963479" cy="96347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3" y="1226275"/>
            <a:ext cx="971879" cy="97187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3" y="3337281"/>
            <a:ext cx="925152" cy="9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9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472" y="583384"/>
            <a:ext cx="4643777" cy="394244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174113" y="1102668"/>
            <a:ext cx="490131" cy="349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0" name="矩形 9"/>
          <p:cNvSpPr/>
          <p:nvPr/>
        </p:nvSpPr>
        <p:spPr>
          <a:xfrm>
            <a:off x="3613649" y="551602"/>
            <a:ext cx="4015095" cy="170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5" name="矩形 14"/>
          <p:cNvSpPr/>
          <p:nvPr/>
        </p:nvSpPr>
        <p:spPr>
          <a:xfrm>
            <a:off x="3504009" y="706419"/>
            <a:ext cx="581439" cy="387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60" y="1643250"/>
            <a:ext cx="1247744" cy="14145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51" y="755885"/>
            <a:ext cx="634949" cy="63494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83" y="745909"/>
            <a:ext cx="634949" cy="634949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71" y="747994"/>
            <a:ext cx="634949" cy="63494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87" y="745909"/>
            <a:ext cx="634949" cy="634949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31" y="748568"/>
            <a:ext cx="634949" cy="63494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7" y="2673419"/>
            <a:ext cx="3086368" cy="178780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1623" y="1736175"/>
            <a:ext cx="2761727" cy="2094159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8159" y="1374893"/>
            <a:ext cx="4924315" cy="27699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7229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8" y="530187"/>
            <a:ext cx="7754784" cy="40831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7" y="2335363"/>
            <a:ext cx="905696" cy="9056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83" y="3282196"/>
            <a:ext cx="972221" cy="9722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96" y="3318116"/>
            <a:ext cx="972289" cy="97228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81" y="2303438"/>
            <a:ext cx="986091" cy="9860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17" y="2310615"/>
            <a:ext cx="971743" cy="9717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49" y="1235623"/>
            <a:ext cx="973727" cy="973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97" y="1200299"/>
            <a:ext cx="963479" cy="96347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3" y="1226275"/>
            <a:ext cx="971879" cy="97187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3" y="3337281"/>
            <a:ext cx="925152" cy="9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7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857" y="689857"/>
            <a:ext cx="6320703" cy="228825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69857" y="608825"/>
            <a:ext cx="3731943" cy="346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2" name="矩形 11"/>
          <p:cNvSpPr/>
          <p:nvPr/>
        </p:nvSpPr>
        <p:spPr>
          <a:xfrm>
            <a:off x="3503989" y="2930082"/>
            <a:ext cx="3731943" cy="253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8" name="矩形 17"/>
          <p:cNvSpPr/>
          <p:nvPr/>
        </p:nvSpPr>
        <p:spPr>
          <a:xfrm>
            <a:off x="8402896" y="1308723"/>
            <a:ext cx="187659" cy="1956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" y="689854"/>
            <a:ext cx="634949" cy="63494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82" y="689854"/>
            <a:ext cx="634949" cy="634949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94" y="679182"/>
            <a:ext cx="634949" cy="63494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215" y="1348970"/>
            <a:ext cx="1161389" cy="80931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72" y="3192896"/>
            <a:ext cx="7805081" cy="1211685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2888067" y="1404428"/>
            <a:ext cx="4055432" cy="3051292"/>
            <a:chOff x="-985050" y="1244445"/>
            <a:chExt cx="5407243" cy="4068389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87" b="96384" l="837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11" y="2536260"/>
              <a:ext cx="1901368" cy="21555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985050" y="1244445"/>
              <a:ext cx="5407243" cy="406838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矩形 4"/>
            <p:cNvSpPr/>
            <p:nvPr/>
          </p:nvSpPr>
          <p:spPr>
            <a:xfrm>
              <a:off x="-549285" y="2764508"/>
              <a:ext cx="4179847" cy="10282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1"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8079" y="1427655"/>
            <a:ext cx="5184535" cy="2713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1" y="1689153"/>
            <a:ext cx="1390181" cy="157603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09198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8" y="530187"/>
            <a:ext cx="7754784" cy="40831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7" y="2335363"/>
            <a:ext cx="905696" cy="9056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83" y="3282196"/>
            <a:ext cx="972221" cy="9722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96" y="3318116"/>
            <a:ext cx="972289" cy="97228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81" y="2303438"/>
            <a:ext cx="986091" cy="9860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17" y="2310615"/>
            <a:ext cx="971743" cy="9717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49" y="1235623"/>
            <a:ext cx="973727" cy="973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97" y="1200299"/>
            <a:ext cx="963479" cy="96347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3" y="1226275"/>
            <a:ext cx="971879" cy="97187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3" y="3337281"/>
            <a:ext cx="925152" cy="9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84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0451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805" y="1886934"/>
            <a:ext cx="2003671" cy="267156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467" y="687370"/>
            <a:ext cx="5420384" cy="253534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71" y="652201"/>
            <a:ext cx="634949" cy="63494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11" y="651266"/>
            <a:ext cx="634949" cy="63494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56" y="650330"/>
            <a:ext cx="634949" cy="634949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52676" y="1323675"/>
            <a:ext cx="241801" cy="2697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07" y="2765722"/>
            <a:ext cx="1611855" cy="18273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1437" y="1159234"/>
            <a:ext cx="905335" cy="155004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8138" y="3507774"/>
            <a:ext cx="4531245" cy="9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8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8" y="530187"/>
            <a:ext cx="7754784" cy="40831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7" y="2335363"/>
            <a:ext cx="905696" cy="9056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83" y="3282196"/>
            <a:ext cx="972221" cy="9722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96" y="3318116"/>
            <a:ext cx="972289" cy="97228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81" y="2303438"/>
            <a:ext cx="986091" cy="9860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17" y="2310615"/>
            <a:ext cx="971743" cy="9717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49" y="1235623"/>
            <a:ext cx="973727" cy="973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97" y="1200299"/>
            <a:ext cx="963479" cy="96347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3" y="1226275"/>
            <a:ext cx="971879" cy="97187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3" y="3337281"/>
            <a:ext cx="925152" cy="9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66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845" y="688409"/>
            <a:ext cx="5909983" cy="253634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98" y="611861"/>
            <a:ext cx="634949" cy="634949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06" y="625373"/>
            <a:ext cx="634949" cy="63494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73" y="1421161"/>
            <a:ext cx="1611855" cy="18273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32" y="634149"/>
            <a:ext cx="634949" cy="63494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456" y="3253285"/>
            <a:ext cx="7108049" cy="135156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6441" y="2194650"/>
            <a:ext cx="1691787" cy="484675"/>
          </a:xfrm>
          <a:prstGeom prst="rect">
            <a:avLst/>
          </a:prstGeom>
        </p:spPr>
      </p:pic>
      <p:pic>
        <p:nvPicPr>
          <p:cNvPr id="18" name="Picture 2" descr="ãéé§ æ°èãçåçæå°çµæ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98" y="611861"/>
            <a:ext cx="4686300" cy="263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54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8" y="530187"/>
            <a:ext cx="7754784" cy="40831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7" y="2335363"/>
            <a:ext cx="905696" cy="9056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83" y="3282196"/>
            <a:ext cx="972221" cy="9722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96" y="3318116"/>
            <a:ext cx="972289" cy="97228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81" y="2303438"/>
            <a:ext cx="986091" cy="9860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17" y="2310615"/>
            <a:ext cx="971743" cy="9717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49" y="1235623"/>
            <a:ext cx="973727" cy="973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97" y="1200299"/>
            <a:ext cx="963479" cy="96347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3" y="1226275"/>
            <a:ext cx="971879" cy="97187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3" y="3337281"/>
            <a:ext cx="925152" cy="9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47" y="2455366"/>
            <a:ext cx="1851643" cy="2099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1" y="611861"/>
            <a:ext cx="634949" cy="63494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22" y="611861"/>
            <a:ext cx="634949" cy="6349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637" y="1374771"/>
            <a:ext cx="6954615" cy="11019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9690" y="1774746"/>
            <a:ext cx="1390009" cy="5669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1253" y="2876697"/>
            <a:ext cx="5593123" cy="155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28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61" y="696515"/>
            <a:ext cx="7923963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870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8" y="530187"/>
            <a:ext cx="7754784" cy="40831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7" y="2335363"/>
            <a:ext cx="905696" cy="9056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83" y="3282196"/>
            <a:ext cx="972221" cy="9722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96" y="3318116"/>
            <a:ext cx="972289" cy="97228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81" y="2303438"/>
            <a:ext cx="986091" cy="9860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17" y="2310615"/>
            <a:ext cx="971743" cy="9717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49" y="1235623"/>
            <a:ext cx="973727" cy="973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97" y="1200299"/>
            <a:ext cx="963479" cy="96347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3" y="1226275"/>
            <a:ext cx="971879" cy="97187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3" y="3337281"/>
            <a:ext cx="925152" cy="9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2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3" y="568070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227" y="776331"/>
            <a:ext cx="5243709" cy="291317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9" y="2467374"/>
            <a:ext cx="1851643" cy="2099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1" y="611861"/>
            <a:ext cx="634949" cy="63494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712" y="2514450"/>
            <a:ext cx="1325995" cy="484675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3583437" y="1246810"/>
            <a:ext cx="4390528" cy="3198277"/>
            <a:chOff x="-1121956" y="1585461"/>
            <a:chExt cx="5854037" cy="4264369"/>
          </a:xfrm>
        </p:grpSpPr>
        <p:pic>
          <p:nvPicPr>
            <p:cNvPr id="1026" name="Picture 2" descr="「檢察官」的圖片搜尋結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1956" y="1585461"/>
              <a:ext cx="5854037" cy="4182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857371" y="5203598"/>
              <a:ext cx="5249111" cy="646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683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8" y="530187"/>
            <a:ext cx="7754784" cy="40831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7" y="2335363"/>
            <a:ext cx="905696" cy="9056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83" y="3282196"/>
            <a:ext cx="972221" cy="9722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96" y="3318116"/>
            <a:ext cx="972289" cy="97228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81" y="2303438"/>
            <a:ext cx="986091" cy="9860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17" y="2310615"/>
            <a:ext cx="971743" cy="9717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49" y="1235623"/>
            <a:ext cx="973727" cy="973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97" y="1200299"/>
            <a:ext cx="963479" cy="96347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3" y="1226275"/>
            <a:ext cx="971879" cy="97187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3" y="3337281"/>
            <a:ext cx="925152" cy="9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85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6" name="Picture 2" descr="ãéé§è¨æª¢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4" y="2797772"/>
            <a:ext cx="1767945" cy="144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37" y="2342171"/>
            <a:ext cx="1851643" cy="2099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74" name="Picture 2" descr="ãæ³å¾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08" y="2865015"/>
            <a:ext cx="1901005" cy="14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1" y="611861"/>
            <a:ext cx="634949" cy="63494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27" y="611861"/>
            <a:ext cx="634949" cy="63494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90" y="611861"/>
            <a:ext cx="634949" cy="634949"/>
          </a:xfrm>
          <a:prstGeom prst="rect">
            <a:avLst/>
          </a:prstGeom>
        </p:spPr>
      </p:pic>
      <p:pic>
        <p:nvPicPr>
          <p:cNvPr id="3076" name="Picture 4" descr="ãåç¢ãçåçæå°çµæ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7" b="13422"/>
          <a:stretch/>
        </p:blipFill>
        <p:spPr bwMode="auto">
          <a:xfrm>
            <a:off x="2758708" y="2792625"/>
            <a:ext cx="1794488" cy="143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143" y="1380015"/>
            <a:ext cx="6739712" cy="57612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8541" y="1892281"/>
            <a:ext cx="5806943" cy="4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61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24" y="2460477"/>
            <a:ext cx="2138465" cy="24243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1" y="611861"/>
            <a:ext cx="634949" cy="63494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22" y="611861"/>
            <a:ext cx="634949" cy="63494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71" y="611861"/>
            <a:ext cx="634949" cy="63494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19" y="611861"/>
            <a:ext cx="634949" cy="63494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262" y="1442754"/>
            <a:ext cx="7009484" cy="76816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8679" y="2070287"/>
            <a:ext cx="489703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66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9" y="555323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19" y="3743595"/>
            <a:ext cx="7677053" cy="9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50" y="552809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06" y="3734511"/>
            <a:ext cx="7677053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6" y="56334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83" y="3734511"/>
            <a:ext cx="7677053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5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6" y="56334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32" y="819256"/>
            <a:ext cx="3721931" cy="64470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05" y="3622854"/>
            <a:ext cx="7228959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04" y="673673"/>
            <a:ext cx="7882811" cy="39825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00" y="684558"/>
            <a:ext cx="4128304" cy="6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1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ãååµæ¢ç®å¡ä¸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1" y="555782"/>
            <a:ext cx="7996919" cy="411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27" y="3571356"/>
            <a:ext cx="7526165" cy="10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9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50" y="563343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90" y="3734511"/>
            <a:ext cx="748958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6" y="56334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56" y="3650289"/>
            <a:ext cx="748958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2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4" y="54881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20" y="3734511"/>
            <a:ext cx="748958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6" y="56334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16" y="3734511"/>
            <a:ext cx="748958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9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6" y="56334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28" y="3734511"/>
            <a:ext cx="748958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5" y="2897935"/>
            <a:ext cx="1656403" cy="18778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93" y="634486"/>
            <a:ext cx="5482304" cy="25559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785" y="3304162"/>
            <a:ext cx="5765792" cy="10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28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9" y="2818366"/>
            <a:ext cx="1851643" cy="2099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3" y="750802"/>
            <a:ext cx="3868247" cy="2505675"/>
          </a:xfrm>
          <a:prstGeom prst="rect">
            <a:avLst/>
          </a:prstGeom>
        </p:spPr>
      </p:pic>
      <p:cxnSp>
        <p:nvCxnSpPr>
          <p:cNvPr id="29" name="直線單箭頭接點 28"/>
          <p:cNvCxnSpPr/>
          <p:nvPr/>
        </p:nvCxnSpPr>
        <p:spPr>
          <a:xfrm flipV="1">
            <a:off x="4703695" y="2067632"/>
            <a:ext cx="3404627" cy="1586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48" y="587357"/>
            <a:ext cx="3799661" cy="27205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207" y="3220398"/>
            <a:ext cx="3159527" cy="5989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474" y="3633427"/>
            <a:ext cx="4576969" cy="8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1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6" y="56334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16" y="3650289"/>
            <a:ext cx="748958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6" y="56334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89" y="3415807"/>
            <a:ext cx="7265539" cy="109737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68" y="725690"/>
            <a:ext cx="4860459" cy="5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63" y="562934"/>
            <a:ext cx="8152583" cy="43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65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6" y="56334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9" y="3734511"/>
            <a:ext cx="7686199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5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63" y="541058"/>
            <a:ext cx="8152583" cy="434377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57501" t="961"/>
          <a:stretch/>
        </p:blipFill>
        <p:spPr>
          <a:xfrm>
            <a:off x="3990116" y="2172697"/>
            <a:ext cx="1797629" cy="48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59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3" y="568070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10242" name="Picture 2" descr="ãæ¥æ¬ç¤¾æéé§é£å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6" b="40377"/>
          <a:stretch/>
        </p:blipFill>
        <p:spPr bwMode="auto">
          <a:xfrm>
            <a:off x="4001020" y="433400"/>
            <a:ext cx="4257969" cy="138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89" y="743134"/>
            <a:ext cx="2816596" cy="727011"/>
          </a:xfrm>
          <a:prstGeom prst="rect">
            <a:avLst/>
          </a:prstGeom>
        </p:spPr>
      </p:pic>
      <p:pic>
        <p:nvPicPr>
          <p:cNvPr id="9" name="Picture 2" descr="ãæ¥æ¬ç¤¾æéé§é£å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29" b="19942"/>
          <a:stretch/>
        </p:blipFill>
        <p:spPr bwMode="auto">
          <a:xfrm>
            <a:off x="4001015" y="1813587"/>
            <a:ext cx="4255363" cy="1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ãæ¥æ¬ç¤¾æéé§é£å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36" b="-1"/>
          <a:stretch/>
        </p:blipFill>
        <p:spPr bwMode="auto">
          <a:xfrm>
            <a:off x="4001016" y="3308643"/>
            <a:ext cx="4257107" cy="139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形圖說文字 4"/>
          <p:cNvSpPr/>
          <p:nvPr/>
        </p:nvSpPr>
        <p:spPr>
          <a:xfrm>
            <a:off x="1008491" y="2254160"/>
            <a:ext cx="2871760" cy="1797628"/>
          </a:xfrm>
          <a:prstGeom prst="wedgeEllipseCallout">
            <a:avLst>
              <a:gd name="adj1" fmla="val -31643"/>
              <a:gd name="adj2" fmla="val 5546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從這個排行中，我們發現了什麼？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30" y="1423173"/>
            <a:ext cx="3282980" cy="56240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6" y="3308647"/>
            <a:ext cx="1371980" cy="15553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80395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10" name="Picture 2" descr=" ID-8423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2" y="1798093"/>
            <a:ext cx="3523955" cy="264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56" y="3302255"/>
            <a:ext cx="1395949" cy="15825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9200" y="2040427"/>
            <a:ext cx="3823896" cy="230061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76" y="1313414"/>
            <a:ext cx="8065707" cy="4846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49" y="691662"/>
            <a:ext cx="2816596" cy="7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75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95" y="2791370"/>
            <a:ext cx="1851643" cy="2099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194" name="Picture 2" descr="ãæ¥æ¬ç¤¾æéé§é£å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0" y="1896616"/>
            <a:ext cx="5888715" cy="24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28" y="1369262"/>
            <a:ext cx="4919899" cy="484675"/>
          </a:xfrm>
          <a:prstGeom prst="rect">
            <a:avLst/>
          </a:prstGeom>
        </p:spPr>
      </p:pic>
      <p:pic>
        <p:nvPicPr>
          <p:cNvPr id="8196" name="Picture 4" descr="ãéé§é£åãçåçæå°çµ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90" y="1400280"/>
            <a:ext cx="4937060" cy="296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622" y="651774"/>
            <a:ext cx="2816596" cy="7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52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5124" name="Picture 4" descr="img_a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83" y="996558"/>
            <a:ext cx="5455896" cy="327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93" y="3057631"/>
            <a:ext cx="1482935" cy="1681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26" name="Picture 6" descr="ãéç²¾é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29" y="2679783"/>
            <a:ext cx="3304703" cy="185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78" y="633053"/>
            <a:ext cx="2816596" cy="7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64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6" y="56334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68" y="3650289"/>
            <a:ext cx="7464737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6" y="56334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56" y="3698671"/>
            <a:ext cx="748958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ãååµæ¢ç®å¡ä¸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1" y="555782"/>
            <a:ext cx="7996919" cy="411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56" y="3675533"/>
            <a:ext cx="748958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6" y="56334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502" y="3546112"/>
            <a:ext cx="5601185" cy="10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50" y="512855"/>
            <a:ext cx="7976508" cy="4153043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1" y="3448033"/>
            <a:ext cx="7768503" cy="110194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58" y="646505"/>
            <a:ext cx="6195597" cy="56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7"/>
          <a:stretch/>
        </p:blipFill>
        <p:spPr>
          <a:xfrm>
            <a:off x="5471818" y="1531778"/>
            <a:ext cx="2988233" cy="225173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t="21842"/>
          <a:stretch/>
        </p:blipFill>
        <p:spPr>
          <a:xfrm>
            <a:off x="813545" y="673239"/>
            <a:ext cx="4532135" cy="858543"/>
          </a:xfrm>
          <a:prstGeom prst="rect">
            <a:avLst/>
          </a:prstGeom>
        </p:spPr>
      </p:pic>
      <p:cxnSp>
        <p:nvCxnSpPr>
          <p:cNvPr id="15" name="直線接點 14"/>
          <p:cNvCxnSpPr/>
          <p:nvPr/>
        </p:nvCxnSpPr>
        <p:spPr>
          <a:xfrm>
            <a:off x="687403" y="3626441"/>
            <a:ext cx="7772643" cy="2423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7" y="1587399"/>
            <a:ext cx="3977111" cy="28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內容版面配置區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9" y="468088"/>
            <a:ext cx="8240815" cy="4292092"/>
          </a:xfrm>
        </p:spPr>
      </p:pic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3808">
            <a:off x="3801995" y="1252343"/>
            <a:ext cx="1037295" cy="84494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46" y="3520566"/>
            <a:ext cx="7658764" cy="9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7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95" y="2791370"/>
            <a:ext cx="1851643" cy="2099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001" y="2063295"/>
            <a:ext cx="6854023" cy="6447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21" y="737638"/>
            <a:ext cx="3159527" cy="72701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923" y="3329680"/>
            <a:ext cx="4942760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12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95" y="2791370"/>
            <a:ext cx="1851643" cy="2099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台客》瘋狂酒駕大對決！酒後VS疲勞開車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5932" y="1259251"/>
            <a:ext cx="4578097" cy="257518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93" y="674571"/>
            <a:ext cx="3159527" cy="72701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516" y="3859952"/>
            <a:ext cx="2807451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1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" b="6819"/>
          <a:stretch/>
        </p:blipFill>
        <p:spPr>
          <a:xfrm>
            <a:off x="450368" y="524442"/>
            <a:ext cx="8248464" cy="408790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30" y="3660479"/>
            <a:ext cx="7485013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" b="6819"/>
          <a:stretch/>
        </p:blipFill>
        <p:spPr>
          <a:xfrm>
            <a:off x="535694" y="545422"/>
            <a:ext cx="8057597" cy="408790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71" y="3690437"/>
            <a:ext cx="7233531" cy="9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7" name="矩形 6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" b="6819"/>
          <a:stretch/>
        </p:blipFill>
        <p:spPr>
          <a:xfrm>
            <a:off x="450368" y="524442"/>
            <a:ext cx="8248464" cy="408790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5941" t="50711" r="50216" b="30062"/>
          <a:stretch/>
        </p:blipFill>
        <p:spPr>
          <a:xfrm>
            <a:off x="628663" y="746067"/>
            <a:ext cx="3152599" cy="9743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20" y="3446692"/>
            <a:ext cx="7485013" cy="10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4295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77" y="3564095"/>
            <a:ext cx="1148836" cy="13024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36" y="717746"/>
            <a:ext cx="1444877" cy="72701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069885" y="1573717"/>
            <a:ext cx="70042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    </a:t>
            </a:r>
            <a:r>
              <a:rPr lang="zh-TW" altLang="en-US" sz="21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酒駕防制是全民的責任</a:t>
            </a:r>
            <a:r>
              <a:rPr lang="zh-TW" altLang="en-US" sz="21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，法律並非完美，需透過</a:t>
            </a:r>
            <a:r>
              <a:rPr lang="zh-TW" altLang="en-US" sz="21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參與公共事務的討論才能趨近完善，讓社會變得更和諧美好。</a:t>
            </a:r>
            <a:endParaRPr lang="en-US" altLang="zh-TW" sz="2100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endParaRPr lang="en-US" altLang="zh-TW" sz="2100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r>
              <a:rPr lang="zh-TW" altLang="en-US" sz="21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    </a:t>
            </a:r>
            <a:r>
              <a:rPr lang="zh-TW" altLang="en-US" sz="21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本</a:t>
            </a:r>
            <a:r>
              <a:rPr lang="zh-TW" altLang="en-US" sz="21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次的課程從酒駕新聞入手為同學們開啟</a:t>
            </a:r>
            <a:r>
              <a:rPr lang="zh-TW" altLang="en-US" sz="21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議題探究</a:t>
            </a:r>
            <a:r>
              <a:rPr lang="zh-TW" altLang="en-US" sz="21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和使用</a:t>
            </a:r>
            <a:r>
              <a:rPr lang="zh-TW" altLang="en-US" sz="21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全國法規資料庫</a:t>
            </a:r>
            <a:r>
              <a:rPr lang="zh-TW" altLang="en-US" sz="21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之門，不只酒駕亦有更多的社會議題值得同學們去</a:t>
            </a:r>
            <a:r>
              <a:rPr lang="zh-TW" altLang="en-US" sz="21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探究唷！</a:t>
            </a:r>
            <a:endParaRPr lang="en-US" altLang="zh-TW" sz="1500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9025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8" y="530187"/>
            <a:ext cx="7754784" cy="40831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7" y="2335363"/>
            <a:ext cx="905696" cy="9056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83" y="3282196"/>
            <a:ext cx="972221" cy="9722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96" y="3318116"/>
            <a:ext cx="972289" cy="97228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81" y="2303438"/>
            <a:ext cx="986091" cy="9860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17" y="2310615"/>
            <a:ext cx="971743" cy="9717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49" y="1235623"/>
            <a:ext cx="973727" cy="973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97" y="1200299"/>
            <a:ext cx="963479" cy="96347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3" y="1226275"/>
            <a:ext cx="971879" cy="97187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3" y="3337281"/>
            <a:ext cx="925152" cy="9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39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260" y="755880"/>
            <a:ext cx="5569400" cy="283825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51" y="755885"/>
            <a:ext cx="634949" cy="63494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00" y="755885"/>
            <a:ext cx="634949" cy="63494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8" y="2328862"/>
            <a:ext cx="1826651" cy="20708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2193" y="2212030"/>
            <a:ext cx="3182388" cy="1225403"/>
          </a:xfrm>
          <a:prstGeom prst="rect">
            <a:avLst/>
          </a:prstGeom>
        </p:spPr>
      </p:pic>
      <p:pic>
        <p:nvPicPr>
          <p:cNvPr id="15" name="Picture 2" descr="ååè£¡å¯è½æ1 äº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14" y="592740"/>
            <a:ext cx="4120797" cy="304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610269" y="3631443"/>
            <a:ext cx="4628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警察職權行使法 第 </a:t>
            </a:r>
            <a:r>
              <a:rPr lang="en-US" altLang="zh-TW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1 </a:t>
            </a:r>
            <a:r>
              <a:rPr lang="zh-TW" altLang="en-US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條</a:t>
            </a:r>
          </a:p>
          <a:p>
            <a:r>
              <a:rPr lang="zh-TW" altLang="en-US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為規範警察依法行使職權，以保障人民權益，維持公共秩序，保護社會安全，特制定本法。</a:t>
            </a:r>
          </a:p>
        </p:txBody>
      </p:sp>
    </p:spTree>
    <p:extLst>
      <p:ext uri="{BB962C8B-B14F-4D97-AF65-F5344CB8AC3E}">
        <p14:creationId xmlns:p14="http://schemas.microsoft.com/office/powerpoint/2010/main" val="3418823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8" y="530187"/>
            <a:ext cx="7754784" cy="40831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7" y="2335363"/>
            <a:ext cx="905696" cy="9056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83" y="3282196"/>
            <a:ext cx="972221" cy="9722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96" y="3318116"/>
            <a:ext cx="972289" cy="97228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81" y="2303438"/>
            <a:ext cx="986091" cy="9860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17" y="2310615"/>
            <a:ext cx="971743" cy="9717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49" y="1235623"/>
            <a:ext cx="973727" cy="973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97" y="1200299"/>
            <a:ext cx="963479" cy="96347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93" y="1226275"/>
            <a:ext cx="971879" cy="97187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3" y="3337281"/>
            <a:ext cx="925152" cy="9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7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5181" y="468093"/>
            <a:ext cx="8253663" cy="42482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/>
          <p:cNvSpPr/>
          <p:nvPr/>
        </p:nvSpPr>
        <p:spPr>
          <a:xfrm>
            <a:off x="276733" y="293919"/>
            <a:ext cx="8592739" cy="4590908"/>
          </a:xfrm>
          <a:prstGeom prst="rect">
            <a:avLst/>
          </a:pr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3465" y="553459"/>
            <a:ext cx="8037095" cy="404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265" y="97983"/>
            <a:ext cx="8951495" cy="4963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59" y="744892"/>
            <a:ext cx="3363024" cy="254382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6384" l="83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3" y="1418121"/>
            <a:ext cx="1826651" cy="20708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51" y="755885"/>
            <a:ext cx="634949" cy="634949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00" y="755885"/>
            <a:ext cx="634949" cy="63494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4525" y="3117233"/>
            <a:ext cx="6904319" cy="123454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378" y="1625104"/>
            <a:ext cx="2441660" cy="144944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1" b="96545" l="3091" r="93455">
                        <a14:foregroundMark x1="42364" y1="38727" x2="51818" y2="57091"/>
                        <a14:foregroundMark x1="36727" y1="67455" x2="65091" y2="71818"/>
                        <a14:foregroundMark x1="59818" y1="48727" x2="59818" y2="48727"/>
                        <a14:foregroundMark x1="73273" y1="65273" x2="73273" y2="65273"/>
                        <a14:foregroundMark x1="74545" y1="60000" x2="39636" y2="83091"/>
                        <a14:foregroundMark x1="48364" y1="37455" x2="54545" y2="60000"/>
                        <a14:foregroundMark x1="23636" y1="53091" x2="34545" y2="8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50" y="755885"/>
            <a:ext cx="634949" cy="63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6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3516</TotalTime>
  <Words>118</Words>
  <Application>Microsoft Office PowerPoint</Application>
  <PresentationFormat>如螢幕大小 (16:9)</PresentationFormat>
  <Paragraphs>9</Paragraphs>
  <Slides>56</Slides>
  <Notes>2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63" baseType="lpstr">
      <vt:lpstr>華康POP1體W5</vt:lpstr>
      <vt:lpstr>華康POP1體W5(P)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win7</dc:creator>
  <cp:lastModifiedBy>win7</cp:lastModifiedBy>
  <cp:revision>68</cp:revision>
  <dcterms:created xsi:type="dcterms:W3CDTF">2019-09-21T09:51:47Z</dcterms:created>
  <dcterms:modified xsi:type="dcterms:W3CDTF">2019-10-12T13:54:19Z</dcterms:modified>
</cp:coreProperties>
</file>