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59" r:id="rId6"/>
    <p:sldId id="258" r:id="rId7"/>
    <p:sldId id="262" r:id="rId8"/>
    <p:sldId id="278" r:id="rId9"/>
    <p:sldId id="273" r:id="rId10"/>
    <p:sldId id="269" r:id="rId11"/>
    <p:sldId id="274" r:id="rId12"/>
    <p:sldId id="276" r:id="rId13"/>
    <p:sldId id="277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如玟 鍾" initials="如玟" lastIdx="1" clrIdx="0">
    <p:extLst>
      <p:ext uri="{19B8F6BF-5375-455C-9EA6-DF929625EA0E}">
        <p15:presenceInfo xmlns:p15="http://schemas.microsoft.com/office/powerpoint/2012/main" userId="4819fb4f5988f6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7D5"/>
    <a:srgbClr val="FFFF99"/>
    <a:srgbClr val="CB87A4"/>
    <a:srgbClr val="B95B83"/>
    <a:srgbClr val="9EECF4"/>
    <a:srgbClr val="4A625D"/>
    <a:srgbClr val="FFFFCC"/>
    <a:srgbClr val="D2FAD9"/>
    <a:srgbClr val="5671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88946" autoAdjust="0"/>
  </p:normalViewPr>
  <p:slideViewPr>
    <p:cSldViewPr snapToGrid="0">
      <p:cViewPr varScale="1">
        <p:scale>
          <a:sx n="59" d="100"/>
          <a:sy n="59" d="100"/>
        </p:scale>
        <p:origin x="10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9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5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87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88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1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48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65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774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99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12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54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9EEC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A2C07-CB2E-44E5-90E1-2F59A9E52C3E}" type="datetimeFigureOut">
              <a:rPr lang="zh-TW" altLang="en-US" smtClean="0"/>
              <a:t>2019/10/31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241B-BEF6-4C42-B108-8554FB1208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35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microsoft.com/office/2007/relationships/hdphoto" Target="../media/hdphoto7.wdp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1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openxmlformats.org/officeDocument/2006/relationships/image" Target="../media/image7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1"/>
          <p:cNvSpPr>
            <a:spLocks noGrp="1"/>
          </p:cNvSpPr>
          <p:nvPr>
            <p:ph type="ctrTitle"/>
          </p:nvPr>
        </p:nvSpPr>
        <p:spPr>
          <a:xfrm>
            <a:off x="1686585" y="279587"/>
            <a:ext cx="8650144" cy="4578599"/>
          </a:xfr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marL="1436688" algn="r" rtl="0">
              <a:lnSpc>
                <a:spcPts val="17000"/>
              </a:lnSpc>
            </a:pPr>
            <a:r>
              <a:rPr lang="en-US" altLang="zh-TW" sz="1250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alpha val="98000"/>
                  </a:schemeClr>
                </a:solidFill>
                <a:effectLst>
                  <a:outerShdw dist="38100" dir="2700000" sx="101000" sy="101000" algn="tl" rotWithShape="0">
                    <a:srgbClr val="673213"/>
                  </a:outerShdw>
                </a:effectLst>
                <a:latin typeface="華康平劇體W7" panose="040B0709000000000000" pitchFamily="81" charset="-120"/>
                <a:ea typeface="華康平劇體W7" panose="040B0709000000000000" pitchFamily="81" charset="-120"/>
                <a:cs typeface="Gen Jyuu Gothic Bold" panose="020B0602020203020207" pitchFamily="34" charset="-120"/>
              </a:rPr>
              <a:t> </a:t>
            </a:r>
            <a:endParaRPr lang="zh-TW" altLang="en-US" sz="1250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bg1">
                  <a:alpha val="98000"/>
                </a:schemeClr>
              </a:solidFill>
              <a:effectLst>
                <a:outerShdw dist="38100" dir="2700000" sx="101000" sy="101000" algn="tl" rotWithShape="0">
                  <a:srgbClr val="673213"/>
                </a:outerShdw>
              </a:effectLst>
              <a:latin typeface="華康平劇體W7" panose="040B0709000000000000" pitchFamily="81" charset="-120"/>
              <a:ea typeface="華康平劇體W7" panose="040B0709000000000000" pitchFamily="81" charset="-120"/>
              <a:cs typeface="Gen Jyuu Gothic Bold" panose="020B0602020203020207" pitchFamily="34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 rot="1113411">
            <a:off x="22787" y="-713060"/>
            <a:ext cx="3726017" cy="3134693"/>
            <a:chOff x="1963577" y="2730483"/>
            <a:chExt cx="3309092" cy="274589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68"/>
            <a:stretch/>
          </p:blipFill>
          <p:spPr>
            <a:xfrm>
              <a:off x="1963577" y="3503054"/>
              <a:ext cx="2382327" cy="197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0566">
              <a:off x="3685309" y="2730483"/>
              <a:ext cx="1587360" cy="15873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十邊形 33"/>
          <p:cNvSpPr/>
          <p:nvPr/>
        </p:nvSpPr>
        <p:spPr>
          <a:xfrm>
            <a:off x="9796669" y="423722"/>
            <a:ext cx="432048" cy="424941"/>
          </a:xfrm>
          <a:prstGeom prst="decagon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十邊形 34"/>
          <p:cNvSpPr/>
          <p:nvPr/>
        </p:nvSpPr>
        <p:spPr>
          <a:xfrm>
            <a:off x="9796669" y="5308726"/>
            <a:ext cx="432048" cy="424941"/>
          </a:xfrm>
          <a:prstGeom prst="decagon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030" b="6666"/>
          <a:stretch/>
        </p:blipFill>
        <p:spPr>
          <a:xfrm>
            <a:off x="0" y="3639371"/>
            <a:ext cx="12192000" cy="341102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479" y="6102030"/>
            <a:ext cx="4682134" cy="75597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31" l="1767" r="100000"/>
                    </a14:imgEffect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8640">
            <a:off x="8161036" y="2326034"/>
            <a:ext cx="3744146" cy="3585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群組 42"/>
          <p:cNvGrpSpPr/>
          <p:nvPr/>
        </p:nvGrpSpPr>
        <p:grpSpPr>
          <a:xfrm>
            <a:off x="7761336" y="3053871"/>
            <a:ext cx="4319542" cy="4934650"/>
            <a:chOff x="9022385" y="1700808"/>
            <a:chExt cx="6332880" cy="6426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10" descr="ãcar cartoonãçåçæå°çµæ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4615" l="0" r="100000"/>
                      </a14:imgEffect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2385" y="1700808"/>
              <a:ext cx="6332880" cy="642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4" descr="ç¸éåç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39500" l="0" r="99000">
                          <a14:foregroundMark x1="67000" y1="28000" x2="67000" y2="28000"/>
                          <a14:foregroundMark x1="65500" y1="23500" x2="65500" y2="23500"/>
                          <a14:foregroundMark x1="69500" y1="9500" x2="69500" y2="9500"/>
                          <a14:foregroundMark x1="65000" y1="16500" x2="65000" y2="16500"/>
                          <a14:foregroundMark x1="59500" y1="25000" x2="59500" y2="25000"/>
                          <a14:foregroundMark x1="55500" y1="32500" x2="55500" y2="32500"/>
                          <a14:foregroundMark x1="47500" y1="34500" x2="47500" y2="34500"/>
                          <a14:foregroundMark x1="44000" y1="34000" x2="44000" y2="34000"/>
                          <a14:foregroundMark x1="55500" y1="34500" x2="55500" y2="34500"/>
                          <a14:foregroundMark x1="61500" y1="32000" x2="61500" y2="32000"/>
                          <a14:foregroundMark x1="59500" y1="37000" x2="59500" y2="37000"/>
                          <a14:foregroundMark x1="53000" y1="35500" x2="53000" y2="35500"/>
                          <a14:foregroundMark x1="51500" y1="37500" x2="51500" y2="37500"/>
                          <a14:foregroundMark x1="46000" y1="38500" x2="46000" y2="38500"/>
                          <a14:foregroundMark x1="41500" y1="37500" x2="41500" y2="37500"/>
                          <a14:foregroundMark x1="35500" y1="37000" x2="35500" y2="37000"/>
                          <a14:foregroundMark x1="29000" y1="37500" x2="29000" y2="37500"/>
                          <a14:foregroundMark x1="25000" y1="37500" x2="25000" y2="37500"/>
                        </a14:backgroundRemoval>
                      </a14:imgEffect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42"/>
            <a:stretch/>
          </p:blipFill>
          <p:spPr bwMode="auto">
            <a:xfrm flipH="1">
              <a:off x="9673035" y="2824204"/>
              <a:ext cx="3877341" cy="174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1089" y="1536028"/>
            <a:ext cx="6809822" cy="3785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521" y="-354303"/>
            <a:ext cx="2871465" cy="59745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5068" b="4094"/>
          <a:stretch/>
        </p:blipFill>
        <p:spPr>
          <a:xfrm>
            <a:off x="4621146" y="3476171"/>
            <a:ext cx="7570854" cy="3381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D:\教案與簡報\BOOK4\黃湯下肚\照片\IMG_700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3" t="23570" r="775" b="18022"/>
          <a:stretch/>
        </p:blipFill>
        <p:spPr bwMode="auto">
          <a:xfrm>
            <a:off x="116751" y="4281712"/>
            <a:ext cx="4407624" cy="2461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7068680" y="148856"/>
            <a:ext cx="3976856" cy="3217355"/>
            <a:chOff x="0" y="-44525"/>
            <a:chExt cx="2625128" cy="2345022"/>
          </a:xfrm>
        </p:grpSpPr>
        <p:pic>
          <p:nvPicPr>
            <p:cNvPr id="10" name="圖片 9" descr="D:\教案與簡報\BOOK4\黃湯下肚\照片\IMG_7163 (1)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60" t="48062" r="46526" b="16543"/>
            <a:stretch/>
          </p:blipFill>
          <p:spPr bwMode="auto">
            <a:xfrm rot="5400000">
              <a:off x="812768" y="-857293"/>
              <a:ext cx="592707" cy="22182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圖片 10" descr="D:\教案與簡報\BOOK4\黃湯下肚\照片\IMG_7163 (1)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61" t="24587" r="27256" b="22050"/>
            <a:stretch/>
          </p:blipFill>
          <p:spPr bwMode="auto">
            <a:xfrm rot="5400000">
              <a:off x="1035539" y="-438070"/>
              <a:ext cx="554050" cy="2625128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圖片 11" descr="D:\教案與簡報\BOOK4\黃湯下肚\照片\IMG_7164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62" t="73591" r="32893" b="3271"/>
            <a:stretch/>
          </p:blipFill>
          <p:spPr bwMode="auto">
            <a:xfrm rot="5400000">
              <a:off x="642597" y="1125112"/>
              <a:ext cx="576580" cy="1774190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圖片 12" descr="D:\教案與簡報\BOOK4\黃湯下肚\照片\IMG_7160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09" t="65234" r="27688" b="5571"/>
            <a:stretch/>
          </p:blipFill>
          <p:spPr bwMode="auto">
            <a:xfrm rot="5400000">
              <a:off x="910894" y="372703"/>
              <a:ext cx="434017" cy="2147708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4568"/>
            <a:ext cx="6639119" cy="32616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65115">
            <a:off x="1141564" y="2492345"/>
            <a:ext cx="9722955" cy="132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67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521" y="-354303"/>
            <a:ext cx="2871465" cy="5974598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883" y="739206"/>
            <a:ext cx="7261918" cy="6007830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614"/>
            <a:ext cx="6507816" cy="57230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774" y="2353416"/>
            <a:ext cx="4474852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488" y="1688959"/>
            <a:ext cx="2871465" cy="5974598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-60158" y="-36095"/>
            <a:ext cx="12500811" cy="7026442"/>
          </a:xfrm>
          <a:prstGeom prst="line">
            <a:avLst/>
          </a:prstGeom>
          <a:ln w="76200">
            <a:solidFill>
              <a:srgbClr val="9EE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3" y="5480314"/>
            <a:ext cx="2493818" cy="16140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392" y="-302206"/>
            <a:ext cx="2871465" cy="5974598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5258655" y="1123926"/>
            <a:ext cx="6073469" cy="2381946"/>
            <a:chOff x="5258655" y="128820"/>
            <a:chExt cx="6073469" cy="238194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4249" y="769950"/>
              <a:ext cx="3907875" cy="1072989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636" y="1437777"/>
              <a:ext cx="5858764" cy="1072989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8655" y="128820"/>
              <a:ext cx="5858764" cy="1072989"/>
            </a:xfrm>
            <a:prstGeom prst="rect">
              <a:avLst/>
            </a:prstGeom>
          </p:spPr>
        </p:pic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81" y="3812158"/>
            <a:ext cx="7949873" cy="2475191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678823" y="33829"/>
            <a:ext cx="6266269" cy="6886593"/>
            <a:chOff x="4542958" y="3720"/>
            <a:chExt cx="4827796" cy="52243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" b="54940"/>
            <a:stretch/>
          </p:blipFill>
          <p:spPr>
            <a:xfrm>
              <a:off x="4542958" y="3720"/>
              <a:ext cx="4827796" cy="3147395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" t="67737" r="-53" b="-191"/>
            <a:stretch/>
          </p:blipFill>
          <p:spPr>
            <a:xfrm>
              <a:off x="4542958" y="2961134"/>
              <a:ext cx="4827796" cy="2266888"/>
            </a:xfrm>
            <a:prstGeom prst="rect">
              <a:avLst/>
            </a:prstGeom>
          </p:spPr>
        </p:pic>
      </p:grpSp>
      <p:cxnSp>
        <p:nvCxnSpPr>
          <p:cNvPr id="13" name="弧形接點 12"/>
          <p:cNvCxnSpPr/>
          <p:nvPr/>
        </p:nvCxnSpPr>
        <p:spPr>
          <a:xfrm flipV="1">
            <a:off x="4251817" y="5090428"/>
            <a:ext cx="1879585" cy="772395"/>
          </a:xfrm>
          <a:prstGeom prst="curvedConnector3">
            <a:avLst/>
          </a:prstGeom>
          <a:ln w="76200">
            <a:solidFill>
              <a:srgbClr val="CBD7D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5763" y="2483520"/>
            <a:ext cx="4017612" cy="344453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9689" y="1902204"/>
            <a:ext cx="282878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35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>
          <a:xfrm>
            <a:off x="1773932" y="1253719"/>
            <a:ext cx="8650144" cy="45785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36688" algn="r">
              <a:lnSpc>
                <a:spcPts val="17000"/>
              </a:lnSpc>
            </a:pPr>
            <a:r>
              <a:rPr lang="en-US" altLang="zh-TW" sz="1250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alpha val="98000"/>
                  </a:schemeClr>
                </a:solidFill>
                <a:effectLst>
                  <a:outerShdw dist="38100" dir="2700000" sx="101000" sy="101000" algn="tl" rotWithShape="0">
                    <a:srgbClr val="673213"/>
                  </a:outerShdw>
                </a:effectLst>
                <a:latin typeface="華康平劇體W7" panose="040B0709000000000000" pitchFamily="81" charset="-120"/>
                <a:ea typeface="華康平劇體W7" panose="040B0709000000000000" pitchFamily="81" charset="-120"/>
                <a:cs typeface="Gen Jyuu Gothic Bold" panose="020B0602020203020207" pitchFamily="34" charset="-120"/>
              </a:rPr>
              <a:t> </a:t>
            </a:r>
            <a:endParaRPr lang="zh-TW" altLang="en-US" sz="1250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bg1">
                  <a:alpha val="98000"/>
                </a:schemeClr>
              </a:solidFill>
              <a:effectLst>
                <a:outerShdw dist="38100" dir="2700000" sx="101000" sy="101000" algn="tl" rotWithShape="0">
                  <a:srgbClr val="673213"/>
                </a:outerShdw>
              </a:effectLst>
              <a:latin typeface="華康平劇體W7" panose="040B0709000000000000" pitchFamily="81" charset="-120"/>
              <a:ea typeface="華康平劇體W7" panose="040B0709000000000000" pitchFamily="81" charset="-120"/>
              <a:cs typeface="Gen Jyuu Gothic Bold" panose="020B0602020203020207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 rot="1113411">
            <a:off x="-228218" y="-1010089"/>
            <a:ext cx="4860332" cy="4527615"/>
            <a:chOff x="1963577" y="2730483"/>
            <a:chExt cx="3309092" cy="274589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68"/>
            <a:stretch/>
          </p:blipFill>
          <p:spPr>
            <a:xfrm>
              <a:off x="1963577" y="3503054"/>
              <a:ext cx="2382327" cy="197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0566">
              <a:off x="3685309" y="2730483"/>
              <a:ext cx="1587360" cy="15873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十邊形 16"/>
          <p:cNvSpPr/>
          <p:nvPr/>
        </p:nvSpPr>
        <p:spPr>
          <a:xfrm>
            <a:off x="9884016" y="1397854"/>
            <a:ext cx="432048" cy="424941"/>
          </a:xfrm>
          <a:prstGeom prst="decagon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31" l="1767" r="100000"/>
                    </a14:imgEffect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8640">
            <a:off x="8161036" y="2326034"/>
            <a:ext cx="3744146" cy="3585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群組 18"/>
          <p:cNvGrpSpPr/>
          <p:nvPr/>
        </p:nvGrpSpPr>
        <p:grpSpPr>
          <a:xfrm>
            <a:off x="7723933" y="3053871"/>
            <a:ext cx="4319542" cy="4934650"/>
            <a:chOff x="9022385" y="1700808"/>
            <a:chExt cx="6332880" cy="6426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0" descr="ãcar cartoonãçåçæå°çµæ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4615" l="0" r="100000"/>
                      </a14:imgEffect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2385" y="1700808"/>
              <a:ext cx="6332880" cy="642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ç¸éåç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39500" l="0" r="99000">
                          <a14:foregroundMark x1="67000" y1="28000" x2="67000" y2="28000"/>
                          <a14:foregroundMark x1="65500" y1="23500" x2="65500" y2="23500"/>
                          <a14:foregroundMark x1="69500" y1="9500" x2="69500" y2="9500"/>
                          <a14:foregroundMark x1="65000" y1="16500" x2="65000" y2="16500"/>
                          <a14:foregroundMark x1="59500" y1="25000" x2="59500" y2="25000"/>
                          <a14:foregroundMark x1="55500" y1="32500" x2="55500" y2="32500"/>
                          <a14:foregroundMark x1="47500" y1="34500" x2="47500" y2="34500"/>
                          <a14:foregroundMark x1="44000" y1="34000" x2="44000" y2="34000"/>
                          <a14:foregroundMark x1="55500" y1="34500" x2="55500" y2="34500"/>
                          <a14:foregroundMark x1="61500" y1="32000" x2="61500" y2="32000"/>
                          <a14:foregroundMark x1="59500" y1="37000" x2="59500" y2="37000"/>
                          <a14:foregroundMark x1="53000" y1="35500" x2="53000" y2="35500"/>
                          <a14:foregroundMark x1="51500" y1="37500" x2="51500" y2="37500"/>
                          <a14:foregroundMark x1="46000" y1="38500" x2="46000" y2="38500"/>
                          <a14:foregroundMark x1="41500" y1="37500" x2="41500" y2="37500"/>
                          <a14:foregroundMark x1="35500" y1="37000" x2="35500" y2="37000"/>
                          <a14:foregroundMark x1="29000" y1="37500" x2="29000" y2="37500"/>
                          <a14:foregroundMark x1="25000" y1="37500" x2="25000" y2="37500"/>
                        </a14:backgroundRemoval>
                      </a14:imgEffect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42"/>
            <a:stretch/>
          </p:blipFill>
          <p:spPr bwMode="auto">
            <a:xfrm flipH="1">
              <a:off x="9673035" y="2824204"/>
              <a:ext cx="3877341" cy="174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1089" y="1536028"/>
            <a:ext cx="6809822" cy="37859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17493" r="52152" b="18941"/>
          <a:stretch/>
        </p:blipFill>
        <p:spPr>
          <a:xfrm rot="5400000">
            <a:off x="101341" y="437283"/>
            <a:ext cx="2568545" cy="25685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92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3" y="5480314"/>
            <a:ext cx="2493818" cy="161407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140" y="1034498"/>
            <a:ext cx="6059949" cy="50601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503" y="1930688"/>
            <a:ext cx="5779509" cy="16338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032" y="1269132"/>
            <a:ext cx="4828450" cy="201795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1667" y="471059"/>
            <a:ext cx="4523624" cy="13168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4458" y="2286636"/>
            <a:ext cx="4249280" cy="178018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1667" y="4386693"/>
            <a:ext cx="3523793" cy="2402032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9073" y="-239676"/>
            <a:ext cx="2871465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4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3" y="5480314"/>
            <a:ext cx="2493818" cy="161407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073" y="-239676"/>
            <a:ext cx="2871465" cy="59745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11" y="2747623"/>
            <a:ext cx="9699577" cy="10120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838" y="579195"/>
            <a:ext cx="8583912" cy="19691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1" y="4037730"/>
            <a:ext cx="940694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3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21" y="627067"/>
            <a:ext cx="4846740" cy="274953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70" y="2575202"/>
            <a:ext cx="4317520" cy="148278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74"/>
            <a:ext cx="1242214" cy="12422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83" y="5480314"/>
            <a:ext cx="2493818" cy="1614070"/>
          </a:xfrm>
          <a:prstGeom prst="rect">
            <a:avLst/>
          </a:prstGeom>
        </p:spPr>
      </p:pic>
      <p:sp>
        <p:nvSpPr>
          <p:cNvPr id="16" name="標題 1"/>
          <p:cNvSpPr txBox="1">
            <a:spLocks/>
          </p:cNvSpPr>
          <p:nvPr/>
        </p:nvSpPr>
        <p:spPr>
          <a:xfrm>
            <a:off x="3228991" y="3675732"/>
            <a:ext cx="2658650" cy="668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zh-TW" altLang="en-US" dirty="0" smtClean="0"/>
              <a:t>教材組織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680" y="-292590"/>
            <a:ext cx="2871465" cy="59745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35807"/>
            <a:ext cx="10754447" cy="157723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275" y="4231626"/>
            <a:ext cx="2022292" cy="273905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4715" y="4308978"/>
            <a:ext cx="5746777" cy="25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2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981" y="1505748"/>
            <a:ext cx="2938527" cy="3237257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680" y="-292590"/>
            <a:ext cx="2871465" cy="59745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74"/>
            <a:ext cx="1242214" cy="12422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83" y="5480314"/>
            <a:ext cx="2493818" cy="1614070"/>
          </a:xfrm>
          <a:prstGeom prst="rect">
            <a:avLst/>
          </a:prstGeom>
        </p:spPr>
      </p:pic>
      <p:cxnSp>
        <p:nvCxnSpPr>
          <p:cNvPr id="40" name="直線單箭頭接點 39"/>
          <p:cNvCxnSpPr/>
          <p:nvPr/>
        </p:nvCxnSpPr>
        <p:spPr>
          <a:xfrm>
            <a:off x="7809665" y="2597888"/>
            <a:ext cx="0" cy="223200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7249770" y="2584033"/>
            <a:ext cx="40117" cy="222817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>
            <a:off x="4283130" y="2594551"/>
            <a:ext cx="40117" cy="222817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68" y="272840"/>
            <a:ext cx="10766469" cy="132294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857" y="1484090"/>
            <a:ext cx="2328874" cy="2627604"/>
          </a:xfrm>
          <a:prstGeom prst="rect">
            <a:avLst/>
          </a:prstGeom>
        </p:spPr>
      </p:pic>
      <p:cxnSp>
        <p:nvCxnSpPr>
          <p:cNvPr id="41" name="直線單箭頭接點 40"/>
          <p:cNvCxnSpPr/>
          <p:nvPr/>
        </p:nvCxnSpPr>
        <p:spPr>
          <a:xfrm>
            <a:off x="1843474" y="2607927"/>
            <a:ext cx="0" cy="223200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5607" y="1505748"/>
            <a:ext cx="2237426" cy="281659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7581" y="1491635"/>
            <a:ext cx="3304318" cy="367011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0" y="5108218"/>
            <a:ext cx="10943268" cy="134733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4069" y="733412"/>
            <a:ext cx="8846063" cy="555393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5"/>
          <a:stretch/>
        </p:blipFill>
        <p:spPr>
          <a:xfrm flipH="1">
            <a:off x="6422323" y="584826"/>
            <a:ext cx="893695" cy="7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26604"/>
            <a:ext cx="12845385" cy="699271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736">
            <a:off x="3679273" y="4982523"/>
            <a:ext cx="757394" cy="757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1600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68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452" y="5535732"/>
            <a:ext cx="2493818" cy="161407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16003" cy="75597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693" y="124695"/>
            <a:ext cx="12845385" cy="69195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736">
            <a:off x="3845527" y="4649189"/>
            <a:ext cx="757394" cy="757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0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073" y="-278735"/>
            <a:ext cx="2871465" cy="597459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155" y="0"/>
            <a:ext cx="11046909" cy="7004911"/>
          </a:xfrm>
          <a:prstGeom prst="rect">
            <a:avLst/>
          </a:prstGeom>
        </p:spPr>
      </p:pic>
      <p:pic>
        <p:nvPicPr>
          <p:cNvPr id="4" name="圖片 3" descr="D:\教案與簡報\BOOK4\黃湯下肚\照片\IMG_89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466" r="26713" b="2789"/>
          <a:stretch/>
        </p:blipFill>
        <p:spPr bwMode="auto">
          <a:xfrm rot="16200000">
            <a:off x="8948241" y="331947"/>
            <a:ext cx="1360803" cy="22425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D:\教案與簡報\BOOK4\黃湯下肚\照片\IMG_70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6" b="10119"/>
          <a:stretch/>
        </p:blipFill>
        <p:spPr bwMode="auto">
          <a:xfrm>
            <a:off x="5422729" y="920433"/>
            <a:ext cx="2862802" cy="14322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 descr="D:\教案與簡報\BOOK4\黃湯下肚\照片\IMG_893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6" t="17182" r="5638" b="4206"/>
          <a:stretch/>
        </p:blipFill>
        <p:spPr bwMode="auto">
          <a:xfrm rot="5400000">
            <a:off x="361586" y="348026"/>
            <a:ext cx="1747205" cy="31574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5422729" y="76199"/>
            <a:ext cx="5549025" cy="6715125"/>
          </a:xfrm>
          <a:prstGeom prst="roundRect">
            <a:avLst>
              <a:gd name="adj" fmla="val 5510"/>
            </a:avLst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64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194" y="0"/>
            <a:ext cx="3862531" cy="386253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3" y="5480314"/>
            <a:ext cx="2493818" cy="161407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073" y="-264881"/>
            <a:ext cx="2871465" cy="59745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8538" y="1658381"/>
            <a:ext cx="2871465" cy="59745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42" y="4251109"/>
            <a:ext cx="6218459" cy="20362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896" y="249856"/>
            <a:ext cx="9467909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5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柔黑">
      <a:majorFont>
        <a:latin typeface="Calibri Light"/>
        <a:ea typeface="Gen Jyuu Gothic Bold"/>
        <a:cs typeface=""/>
      </a:majorFont>
      <a:minorFont>
        <a:latin typeface="Calibri"/>
        <a:ea typeface="Gen Jyuu Gothic Extra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4</Words>
  <Application>Microsoft Office PowerPoint</Application>
  <PresentationFormat>寬螢幕</PresentationFormat>
  <Paragraphs>3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Gen Jyuu Gothic Bold</vt:lpstr>
      <vt:lpstr>Gen Jyuu Gothic ExtraLight</vt:lpstr>
      <vt:lpstr>華康平劇體W7</vt:lpstr>
      <vt:lpstr>Arial</vt:lpstr>
      <vt:lpstr>Calibri</vt:lpstr>
      <vt:lpstr>Calibri Light</vt:lpstr>
      <vt:lpstr>Office 佈景主題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如玟 鍾</dc:creator>
  <cp:lastModifiedBy>如玟 鍾</cp:lastModifiedBy>
  <cp:revision>58</cp:revision>
  <dcterms:created xsi:type="dcterms:W3CDTF">2019-10-23T01:32:18Z</dcterms:created>
  <dcterms:modified xsi:type="dcterms:W3CDTF">2019-10-31T14:16:34Z</dcterms:modified>
</cp:coreProperties>
</file>