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1"/>
    <p:sldMasterId id="2147483717" r:id="rId2"/>
    <p:sldMasterId id="2147483777" r:id="rId3"/>
  </p:sldMasterIdLst>
  <p:notesMasterIdLst>
    <p:notesMasterId r:id="rId24"/>
  </p:notesMasterIdLst>
  <p:sldIdLst>
    <p:sldId id="334" r:id="rId4"/>
    <p:sldId id="335" r:id="rId5"/>
    <p:sldId id="336" r:id="rId6"/>
    <p:sldId id="337" r:id="rId7"/>
    <p:sldId id="338" r:id="rId8"/>
    <p:sldId id="340" r:id="rId9"/>
    <p:sldId id="341" r:id="rId10"/>
    <p:sldId id="342" r:id="rId11"/>
    <p:sldId id="343" r:id="rId12"/>
    <p:sldId id="344" r:id="rId13"/>
    <p:sldId id="345" r:id="rId14"/>
    <p:sldId id="346" r:id="rId15"/>
    <p:sldId id="347" r:id="rId16"/>
    <p:sldId id="348" r:id="rId17"/>
    <p:sldId id="349" r:id="rId18"/>
    <p:sldId id="350" r:id="rId19"/>
    <p:sldId id="351" r:id="rId20"/>
    <p:sldId id="354" r:id="rId21"/>
    <p:sldId id="352" r:id="rId22"/>
    <p:sldId id="35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323B"/>
    <a:srgbClr val="00B09B"/>
    <a:srgbClr val="F0EEEF"/>
    <a:srgbClr val="0D95BC"/>
    <a:srgbClr val="DF361F"/>
    <a:srgbClr val="6C2B43"/>
    <a:srgbClr val="7B0051"/>
    <a:srgbClr val="063951"/>
    <a:srgbClr val="EB1E42"/>
    <a:srgbClr val="B2C4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195" autoAdjust="0"/>
    <p:restoredTop sz="96006" autoAdjust="0"/>
  </p:normalViewPr>
  <p:slideViewPr>
    <p:cSldViewPr snapToGrid="0" showGuides="1">
      <p:cViewPr varScale="1">
        <p:scale>
          <a:sx n="117" d="100"/>
          <a:sy n="117" d="100"/>
        </p:scale>
        <p:origin x="1104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數列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工作表1!$A$2:$A$6</c:f>
              <c:strCache>
                <c:ptCount val="5"/>
                <c:pt idx="0">
                  <c:v>了解全國法規資料庫的操作</c:v>
                </c:pt>
                <c:pt idx="1">
                  <c:v>了解酒精對身體的影響</c:v>
                </c:pt>
                <c:pt idx="2">
                  <c:v>了解未成年飲酒對身體的影響</c:v>
                </c:pt>
                <c:pt idx="3">
                  <c:v>了解酒駕對他人的影響</c:v>
                </c:pt>
                <c:pt idx="4">
                  <c:v>了解酒駕的相關法規</c:v>
                </c:pt>
              </c:strCache>
            </c:strRef>
          </c:cat>
          <c:val>
            <c:numRef>
              <c:f>工作表1!$B$2:$B$6</c:f>
              <c:numCache>
                <c:formatCode>General</c:formatCode>
                <c:ptCount val="5"/>
                <c:pt idx="0">
                  <c:v>4.2</c:v>
                </c:pt>
                <c:pt idx="1">
                  <c:v>4.7</c:v>
                </c:pt>
                <c:pt idx="2">
                  <c:v>4.7</c:v>
                </c:pt>
                <c:pt idx="3">
                  <c:v>4.5999999999999996</c:v>
                </c:pt>
                <c:pt idx="4">
                  <c:v>4.0999999999999996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7E-4341-818A-1C7AE3EED303}"/>
            </c:ext>
          </c:extLst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欄2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工作表1!$A$2:$A$6</c:f>
              <c:strCache>
                <c:ptCount val="5"/>
                <c:pt idx="0">
                  <c:v>了解全國法規資料庫的操作</c:v>
                </c:pt>
                <c:pt idx="1">
                  <c:v>了解酒精對身體的影響</c:v>
                </c:pt>
                <c:pt idx="2">
                  <c:v>了解未成年飲酒對身體的影響</c:v>
                </c:pt>
                <c:pt idx="3">
                  <c:v>了解酒駕對他人的影響</c:v>
                </c:pt>
                <c:pt idx="4">
                  <c:v>了解酒駕的相關法規</c:v>
                </c:pt>
              </c:strCache>
            </c:strRef>
          </c:cat>
          <c:val>
            <c:numRef>
              <c:f>工作表1!$C$2:$C$6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1-497E-4341-818A-1C7AE3EED303}"/>
            </c:ext>
          </c:extLst>
        </c:ser>
        <c:ser>
          <c:idx val="2"/>
          <c:order val="2"/>
          <c:tx>
            <c:strRef>
              <c:f>工作表1!$D$1</c:f>
              <c:strCache>
                <c:ptCount val="1"/>
                <c:pt idx="0">
                  <c:v>欄3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工作表1!$A$2:$A$6</c:f>
              <c:strCache>
                <c:ptCount val="5"/>
                <c:pt idx="0">
                  <c:v>了解全國法規資料庫的操作</c:v>
                </c:pt>
                <c:pt idx="1">
                  <c:v>了解酒精對身體的影響</c:v>
                </c:pt>
                <c:pt idx="2">
                  <c:v>了解未成年飲酒對身體的影響</c:v>
                </c:pt>
                <c:pt idx="3">
                  <c:v>了解酒駕對他人的影響</c:v>
                </c:pt>
                <c:pt idx="4">
                  <c:v>了解酒駕的相關法規</c:v>
                </c:pt>
              </c:strCache>
            </c:strRef>
          </c:cat>
          <c:val>
            <c:numRef>
              <c:f>工作表1!$D$2:$D$6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2-497E-4341-818A-1C7AE3EED3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55944736"/>
        <c:axId val="1555946368"/>
        <c:axId val="0"/>
      </c:bar3DChart>
      <c:catAx>
        <c:axId val="1555944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555946368"/>
        <c:crosses val="autoZero"/>
        <c:auto val="1"/>
        <c:lblAlgn val="ctr"/>
        <c:lblOffset val="100"/>
        <c:noMultiLvlLbl val="0"/>
      </c:catAx>
      <c:valAx>
        <c:axId val="1555946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555944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88BF36-DCFC-324A-A6B0-57F198DE3D13}" type="doc">
      <dgm:prSet loTypeId="urn:microsoft.com/office/officeart/2005/8/layout/radial6" loCatId="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0A7C64ED-0DBC-7F4C-9A6D-0BC90B9CA781}">
      <dgm:prSet phldrT="[文字]"/>
      <dgm:spPr/>
      <dgm:t>
        <a:bodyPr/>
        <a:lstStyle/>
        <a:p>
          <a:r>
            <a:rPr lang="zh-TW" altLang="en-US" dirty="0"/>
            <a:t>全國法規資料庫</a:t>
          </a:r>
        </a:p>
      </dgm:t>
    </dgm:pt>
    <dgm:pt modelId="{92E6E205-F13A-1748-921B-66E20DFC1AD9}" type="parTrans" cxnId="{23A7EF58-D11D-2A45-83A4-A79FED2D3665}">
      <dgm:prSet/>
      <dgm:spPr/>
      <dgm:t>
        <a:bodyPr/>
        <a:lstStyle/>
        <a:p>
          <a:endParaRPr lang="zh-TW" altLang="en-US"/>
        </a:p>
      </dgm:t>
    </dgm:pt>
    <dgm:pt modelId="{869BE65E-B4DC-7B4C-A6F4-E66D8D426BA5}" type="sibTrans" cxnId="{23A7EF58-D11D-2A45-83A4-A79FED2D3665}">
      <dgm:prSet/>
      <dgm:spPr/>
      <dgm:t>
        <a:bodyPr/>
        <a:lstStyle/>
        <a:p>
          <a:endParaRPr lang="zh-TW" altLang="en-US"/>
        </a:p>
      </dgm:t>
    </dgm:pt>
    <dgm:pt modelId="{13F71078-C1A5-E541-9840-9162C6CD00DB}">
      <dgm:prSet phldrT="[文字]" custT="1"/>
      <dgm:spPr/>
      <dgm:t>
        <a:bodyPr/>
        <a:lstStyle/>
        <a:p>
          <a:r>
            <a:rPr lang="zh-TW" altLang="en-US" sz="2800" dirty="0"/>
            <a:t>酒精</a:t>
          </a:r>
        </a:p>
      </dgm:t>
    </dgm:pt>
    <dgm:pt modelId="{6BB9F639-0460-E848-B573-2006F1F2364C}" type="parTrans" cxnId="{B8D20FBE-8F58-0744-A31A-8D81B9E29C28}">
      <dgm:prSet/>
      <dgm:spPr/>
      <dgm:t>
        <a:bodyPr/>
        <a:lstStyle/>
        <a:p>
          <a:endParaRPr lang="zh-TW" altLang="en-US"/>
        </a:p>
      </dgm:t>
    </dgm:pt>
    <dgm:pt modelId="{9A688096-7C7A-264C-9F12-29301D2BD331}" type="sibTrans" cxnId="{B8D20FBE-8F58-0744-A31A-8D81B9E29C28}">
      <dgm:prSet/>
      <dgm:spPr/>
      <dgm:t>
        <a:bodyPr/>
        <a:lstStyle/>
        <a:p>
          <a:endParaRPr lang="zh-TW" altLang="en-US"/>
        </a:p>
      </dgm:t>
    </dgm:pt>
    <dgm:pt modelId="{D145B17C-3F26-4D4F-9E4F-B9679BD64877}">
      <dgm:prSet phldrT="[文字]" custT="1"/>
      <dgm:spPr/>
      <dgm:t>
        <a:bodyPr/>
        <a:lstStyle/>
        <a:p>
          <a:r>
            <a:rPr lang="zh-TW" altLang="en-US" sz="2400" dirty="0"/>
            <a:t>青少年</a:t>
          </a:r>
        </a:p>
      </dgm:t>
    </dgm:pt>
    <dgm:pt modelId="{06F1D9D8-71E2-2047-A134-8EF174A59CE3}" type="parTrans" cxnId="{89BAF043-4D81-2247-ACF7-72EE0E864230}">
      <dgm:prSet/>
      <dgm:spPr/>
      <dgm:t>
        <a:bodyPr/>
        <a:lstStyle/>
        <a:p>
          <a:endParaRPr lang="zh-TW" altLang="en-US"/>
        </a:p>
      </dgm:t>
    </dgm:pt>
    <dgm:pt modelId="{3B41DA49-C304-6C47-B1D0-2AEF1A244148}" type="sibTrans" cxnId="{89BAF043-4D81-2247-ACF7-72EE0E864230}">
      <dgm:prSet/>
      <dgm:spPr/>
      <dgm:t>
        <a:bodyPr/>
        <a:lstStyle/>
        <a:p>
          <a:endParaRPr lang="zh-TW" altLang="en-US"/>
        </a:p>
      </dgm:t>
    </dgm:pt>
    <dgm:pt modelId="{3B8EF129-93BF-8549-88BE-3BEB511D69A0}">
      <dgm:prSet phldrT="[文字]" custT="1"/>
      <dgm:spPr/>
      <dgm:t>
        <a:bodyPr/>
        <a:lstStyle/>
        <a:p>
          <a:r>
            <a:rPr lang="zh-TW" altLang="en-US" sz="2800" dirty="0"/>
            <a:t>人權</a:t>
          </a:r>
        </a:p>
      </dgm:t>
    </dgm:pt>
    <dgm:pt modelId="{D01D8291-F89E-7B4B-86A6-8546BF3E3A32}" type="parTrans" cxnId="{C5B2A12D-80F3-214E-BB30-2BB7B40FB884}">
      <dgm:prSet/>
      <dgm:spPr/>
      <dgm:t>
        <a:bodyPr/>
        <a:lstStyle/>
        <a:p>
          <a:endParaRPr lang="zh-TW" altLang="en-US"/>
        </a:p>
      </dgm:t>
    </dgm:pt>
    <dgm:pt modelId="{B8F5AA8E-BFF7-2442-91A9-0DC61CCE4AA2}" type="sibTrans" cxnId="{C5B2A12D-80F3-214E-BB30-2BB7B40FB884}">
      <dgm:prSet/>
      <dgm:spPr/>
      <dgm:t>
        <a:bodyPr/>
        <a:lstStyle/>
        <a:p>
          <a:endParaRPr lang="zh-TW" altLang="en-US"/>
        </a:p>
      </dgm:t>
    </dgm:pt>
    <dgm:pt modelId="{A40B9377-71AE-5541-A2A7-058A1F598629}">
      <dgm:prSet phldrT="[文字]" custT="1"/>
      <dgm:spPr/>
      <dgm:t>
        <a:bodyPr/>
        <a:lstStyle/>
        <a:p>
          <a:r>
            <a:rPr lang="zh-TW" altLang="en-US" sz="2400" dirty="0"/>
            <a:t>不安全駕駛</a:t>
          </a:r>
        </a:p>
      </dgm:t>
    </dgm:pt>
    <dgm:pt modelId="{1E1269DC-3740-E642-82DB-5163D6ECE51B}" type="parTrans" cxnId="{B77C440E-B270-674D-81C2-DAECD232FCE2}">
      <dgm:prSet/>
      <dgm:spPr/>
      <dgm:t>
        <a:bodyPr/>
        <a:lstStyle/>
        <a:p>
          <a:endParaRPr lang="zh-TW" altLang="en-US"/>
        </a:p>
      </dgm:t>
    </dgm:pt>
    <dgm:pt modelId="{879ECA4F-C790-D842-9B48-138C994C697C}" type="sibTrans" cxnId="{B77C440E-B270-674D-81C2-DAECD232FCE2}">
      <dgm:prSet/>
      <dgm:spPr/>
      <dgm:t>
        <a:bodyPr/>
        <a:lstStyle/>
        <a:p>
          <a:endParaRPr lang="zh-TW" altLang="en-US"/>
        </a:p>
      </dgm:t>
    </dgm:pt>
    <dgm:pt modelId="{F24498C7-C11D-1F4B-969D-3591CCFEEFC2}" type="pres">
      <dgm:prSet presAssocID="{6F88BF36-DCFC-324A-A6B0-57F198DE3D13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BDED42F-5EF0-D044-A9ED-075416184D23}" type="pres">
      <dgm:prSet presAssocID="{0A7C64ED-0DBC-7F4C-9A6D-0BC90B9CA781}" presName="centerShape" presStyleLbl="node0" presStyleIdx="0" presStyleCnt="1" custScaleX="110433"/>
      <dgm:spPr/>
    </dgm:pt>
    <dgm:pt modelId="{31846F08-A34D-784F-8FA8-477A644380E9}" type="pres">
      <dgm:prSet presAssocID="{13F71078-C1A5-E541-9840-9162C6CD00DB}" presName="node" presStyleLbl="node1" presStyleIdx="0" presStyleCnt="4" custScaleX="138311">
        <dgm:presLayoutVars>
          <dgm:bulletEnabled val="1"/>
        </dgm:presLayoutVars>
      </dgm:prSet>
      <dgm:spPr/>
    </dgm:pt>
    <dgm:pt modelId="{B2B3F493-BA64-D040-ACAF-67C99F2FA4D6}" type="pres">
      <dgm:prSet presAssocID="{13F71078-C1A5-E541-9840-9162C6CD00DB}" presName="dummy" presStyleCnt="0"/>
      <dgm:spPr/>
    </dgm:pt>
    <dgm:pt modelId="{2C00B169-6AA0-174C-B2EA-5C6625BB3393}" type="pres">
      <dgm:prSet presAssocID="{9A688096-7C7A-264C-9F12-29301D2BD331}" presName="sibTrans" presStyleLbl="sibTrans2D1" presStyleIdx="0" presStyleCnt="4"/>
      <dgm:spPr/>
    </dgm:pt>
    <dgm:pt modelId="{9BED41E1-C3A9-F94B-BED5-B70C1A7C8523}" type="pres">
      <dgm:prSet presAssocID="{D145B17C-3F26-4D4F-9E4F-B9679BD64877}" presName="node" presStyleLbl="node1" presStyleIdx="1" presStyleCnt="4" custScaleX="138525">
        <dgm:presLayoutVars>
          <dgm:bulletEnabled val="1"/>
        </dgm:presLayoutVars>
      </dgm:prSet>
      <dgm:spPr/>
    </dgm:pt>
    <dgm:pt modelId="{1234D34C-D369-5B47-83DD-D5342448D613}" type="pres">
      <dgm:prSet presAssocID="{D145B17C-3F26-4D4F-9E4F-B9679BD64877}" presName="dummy" presStyleCnt="0"/>
      <dgm:spPr/>
    </dgm:pt>
    <dgm:pt modelId="{62BEF642-69FF-F545-A571-024A3BA88295}" type="pres">
      <dgm:prSet presAssocID="{3B41DA49-C304-6C47-B1D0-2AEF1A244148}" presName="sibTrans" presStyleLbl="sibTrans2D1" presStyleIdx="1" presStyleCnt="4"/>
      <dgm:spPr/>
    </dgm:pt>
    <dgm:pt modelId="{6A08A2D6-53F9-B240-AF99-F38721A728C2}" type="pres">
      <dgm:prSet presAssocID="{3B8EF129-93BF-8549-88BE-3BEB511D69A0}" presName="node" presStyleLbl="node1" presStyleIdx="2" presStyleCnt="4" custScaleX="113019">
        <dgm:presLayoutVars>
          <dgm:bulletEnabled val="1"/>
        </dgm:presLayoutVars>
      </dgm:prSet>
      <dgm:spPr/>
    </dgm:pt>
    <dgm:pt modelId="{99464026-B7F1-7E46-B473-C5AE3B5359D5}" type="pres">
      <dgm:prSet presAssocID="{3B8EF129-93BF-8549-88BE-3BEB511D69A0}" presName="dummy" presStyleCnt="0"/>
      <dgm:spPr/>
    </dgm:pt>
    <dgm:pt modelId="{F8FF1EB0-01CE-024E-AD52-59B80790C9FB}" type="pres">
      <dgm:prSet presAssocID="{B8F5AA8E-BFF7-2442-91A9-0DC61CCE4AA2}" presName="sibTrans" presStyleLbl="sibTrans2D1" presStyleIdx="2" presStyleCnt="4"/>
      <dgm:spPr/>
    </dgm:pt>
    <dgm:pt modelId="{1ED79C58-2ABF-0D43-B2BE-19B0AAA85BA8}" type="pres">
      <dgm:prSet presAssocID="{A40B9377-71AE-5541-A2A7-058A1F598629}" presName="node" presStyleLbl="node1" presStyleIdx="3" presStyleCnt="4" custScaleX="138580">
        <dgm:presLayoutVars>
          <dgm:bulletEnabled val="1"/>
        </dgm:presLayoutVars>
      </dgm:prSet>
      <dgm:spPr/>
    </dgm:pt>
    <dgm:pt modelId="{D6EC140F-E796-FD48-B359-C4797606D18F}" type="pres">
      <dgm:prSet presAssocID="{A40B9377-71AE-5541-A2A7-058A1F598629}" presName="dummy" presStyleCnt="0"/>
      <dgm:spPr/>
    </dgm:pt>
    <dgm:pt modelId="{92380DAB-74AE-B942-835B-3462A3C16EE9}" type="pres">
      <dgm:prSet presAssocID="{879ECA4F-C790-D842-9B48-138C994C697C}" presName="sibTrans" presStyleLbl="sibTrans2D1" presStyleIdx="3" presStyleCnt="4"/>
      <dgm:spPr/>
    </dgm:pt>
  </dgm:ptLst>
  <dgm:cxnLst>
    <dgm:cxn modelId="{1E0C8808-244C-D144-B4FB-9B5B11FFFCC8}" type="presOf" srcId="{13F71078-C1A5-E541-9840-9162C6CD00DB}" destId="{31846F08-A34D-784F-8FA8-477A644380E9}" srcOrd="0" destOrd="0" presId="urn:microsoft.com/office/officeart/2005/8/layout/radial6"/>
    <dgm:cxn modelId="{B77C440E-B270-674D-81C2-DAECD232FCE2}" srcId="{0A7C64ED-0DBC-7F4C-9A6D-0BC90B9CA781}" destId="{A40B9377-71AE-5541-A2A7-058A1F598629}" srcOrd="3" destOrd="0" parTransId="{1E1269DC-3740-E642-82DB-5163D6ECE51B}" sibTransId="{879ECA4F-C790-D842-9B48-138C994C697C}"/>
    <dgm:cxn modelId="{82BCB516-81C3-434C-893F-EB5D42DC1480}" type="presOf" srcId="{0A7C64ED-0DBC-7F4C-9A6D-0BC90B9CA781}" destId="{DBDED42F-5EF0-D044-A9ED-075416184D23}" srcOrd="0" destOrd="0" presId="urn:microsoft.com/office/officeart/2005/8/layout/radial6"/>
    <dgm:cxn modelId="{69CBBA2C-AEAD-CB47-954D-359D7A18DECE}" type="presOf" srcId="{879ECA4F-C790-D842-9B48-138C994C697C}" destId="{92380DAB-74AE-B942-835B-3462A3C16EE9}" srcOrd="0" destOrd="0" presId="urn:microsoft.com/office/officeart/2005/8/layout/radial6"/>
    <dgm:cxn modelId="{C5B2A12D-80F3-214E-BB30-2BB7B40FB884}" srcId="{0A7C64ED-0DBC-7F4C-9A6D-0BC90B9CA781}" destId="{3B8EF129-93BF-8549-88BE-3BEB511D69A0}" srcOrd="2" destOrd="0" parTransId="{D01D8291-F89E-7B4B-86A6-8546BF3E3A32}" sibTransId="{B8F5AA8E-BFF7-2442-91A9-0DC61CCE4AA2}"/>
    <dgm:cxn modelId="{89BAF043-4D81-2247-ACF7-72EE0E864230}" srcId="{0A7C64ED-0DBC-7F4C-9A6D-0BC90B9CA781}" destId="{D145B17C-3F26-4D4F-9E4F-B9679BD64877}" srcOrd="1" destOrd="0" parTransId="{06F1D9D8-71E2-2047-A134-8EF174A59CE3}" sibTransId="{3B41DA49-C304-6C47-B1D0-2AEF1A244148}"/>
    <dgm:cxn modelId="{23A7EF58-D11D-2A45-83A4-A79FED2D3665}" srcId="{6F88BF36-DCFC-324A-A6B0-57F198DE3D13}" destId="{0A7C64ED-0DBC-7F4C-9A6D-0BC90B9CA781}" srcOrd="0" destOrd="0" parTransId="{92E6E205-F13A-1748-921B-66E20DFC1AD9}" sibTransId="{869BE65E-B4DC-7B4C-A6F4-E66D8D426BA5}"/>
    <dgm:cxn modelId="{FE94E37E-4B40-504F-B716-F192E8FBE7F7}" type="presOf" srcId="{A40B9377-71AE-5541-A2A7-058A1F598629}" destId="{1ED79C58-2ABF-0D43-B2BE-19B0AAA85BA8}" srcOrd="0" destOrd="0" presId="urn:microsoft.com/office/officeart/2005/8/layout/radial6"/>
    <dgm:cxn modelId="{82B2B28D-844D-2A4D-BAF3-9BB179705DA8}" type="presOf" srcId="{B8F5AA8E-BFF7-2442-91A9-0DC61CCE4AA2}" destId="{F8FF1EB0-01CE-024E-AD52-59B80790C9FB}" srcOrd="0" destOrd="0" presId="urn:microsoft.com/office/officeart/2005/8/layout/radial6"/>
    <dgm:cxn modelId="{B8D20FBE-8F58-0744-A31A-8D81B9E29C28}" srcId="{0A7C64ED-0DBC-7F4C-9A6D-0BC90B9CA781}" destId="{13F71078-C1A5-E541-9840-9162C6CD00DB}" srcOrd="0" destOrd="0" parTransId="{6BB9F639-0460-E848-B573-2006F1F2364C}" sibTransId="{9A688096-7C7A-264C-9F12-29301D2BD331}"/>
    <dgm:cxn modelId="{976937C2-2BD2-0143-B39D-7CBDC0B7CACC}" type="presOf" srcId="{3B41DA49-C304-6C47-B1D0-2AEF1A244148}" destId="{62BEF642-69FF-F545-A571-024A3BA88295}" srcOrd="0" destOrd="0" presId="urn:microsoft.com/office/officeart/2005/8/layout/radial6"/>
    <dgm:cxn modelId="{CBE710CA-2F82-C146-869B-43226C5D5DAB}" type="presOf" srcId="{D145B17C-3F26-4D4F-9E4F-B9679BD64877}" destId="{9BED41E1-C3A9-F94B-BED5-B70C1A7C8523}" srcOrd="0" destOrd="0" presId="urn:microsoft.com/office/officeart/2005/8/layout/radial6"/>
    <dgm:cxn modelId="{F541DAD2-5755-4B4D-8E1A-ED1FAD81BB64}" type="presOf" srcId="{9A688096-7C7A-264C-9F12-29301D2BD331}" destId="{2C00B169-6AA0-174C-B2EA-5C6625BB3393}" srcOrd="0" destOrd="0" presId="urn:microsoft.com/office/officeart/2005/8/layout/radial6"/>
    <dgm:cxn modelId="{ACCE26D5-FD35-A04F-AB88-383BAF65AD89}" type="presOf" srcId="{3B8EF129-93BF-8549-88BE-3BEB511D69A0}" destId="{6A08A2D6-53F9-B240-AF99-F38721A728C2}" srcOrd="0" destOrd="0" presId="urn:microsoft.com/office/officeart/2005/8/layout/radial6"/>
    <dgm:cxn modelId="{418A59FF-DD4D-C248-AF8E-7D72D17CF581}" type="presOf" srcId="{6F88BF36-DCFC-324A-A6B0-57F198DE3D13}" destId="{F24498C7-C11D-1F4B-969D-3591CCFEEFC2}" srcOrd="0" destOrd="0" presId="urn:microsoft.com/office/officeart/2005/8/layout/radial6"/>
    <dgm:cxn modelId="{ED23B8F5-FAF4-924D-8274-44CA8C1316B3}" type="presParOf" srcId="{F24498C7-C11D-1F4B-969D-3591CCFEEFC2}" destId="{DBDED42F-5EF0-D044-A9ED-075416184D23}" srcOrd="0" destOrd="0" presId="urn:microsoft.com/office/officeart/2005/8/layout/radial6"/>
    <dgm:cxn modelId="{029D9F16-7AE3-894B-B3B3-71054FF3B337}" type="presParOf" srcId="{F24498C7-C11D-1F4B-969D-3591CCFEEFC2}" destId="{31846F08-A34D-784F-8FA8-477A644380E9}" srcOrd="1" destOrd="0" presId="urn:microsoft.com/office/officeart/2005/8/layout/radial6"/>
    <dgm:cxn modelId="{75070ACB-92FE-434F-9065-BA8583AA0456}" type="presParOf" srcId="{F24498C7-C11D-1F4B-969D-3591CCFEEFC2}" destId="{B2B3F493-BA64-D040-ACAF-67C99F2FA4D6}" srcOrd="2" destOrd="0" presId="urn:microsoft.com/office/officeart/2005/8/layout/radial6"/>
    <dgm:cxn modelId="{2895F72B-28D1-FA4E-A366-2A07D3850389}" type="presParOf" srcId="{F24498C7-C11D-1F4B-969D-3591CCFEEFC2}" destId="{2C00B169-6AA0-174C-B2EA-5C6625BB3393}" srcOrd="3" destOrd="0" presId="urn:microsoft.com/office/officeart/2005/8/layout/radial6"/>
    <dgm:cxn modelId="{62AF9CCB-5046-3442-A6DB-ABA3F11C2D53}" type="presParOf" srcId="{F24498C7-C11D-1F4B-969D-3591CCFEEFC2}" destId="{9BED41E1-C3A9-F94B-BED5-B70C1A7C8523}" srcOrd="4" destOrd="0" presId="urn:microsoft.com/office/officeart/2005/8/layout/radial6"/>
    <dgm:cxn modelId="{4AA3E27A-9237-EA43-BA3E-224401A47275}" type="presParOf" srcId="{F24498C7-C11D-1F4B-969D-3591CCFEEFC2}" destId="{1234D34C-D369-5B47-83DD-D5342448D613}" srcOrd="5" destOrd="0" presId="urn:microsoft.com/office/officeart/2005/8/layout/radial6"/>
    <dgm:cxn modelId="{4C3AA857-2752-DA49-AABA-EBEFA2BB8DC7}" type="presParOf" srcId="{F24498C7-C11D-1F4B-969D-3591CCFEEFC2}" destId="{62BEF642-69FF-F545-A571-024A3BA88295}" srcOrd="6" destOrd="0" presId="urn:microsoft.com/office/officeart/2005/8/layout/radial6"/>
    <dgm:cxn modelId="{640B47B9-E8B8-E643-8FA3-439755CD7685}" type="presParOf" srcId="{F24498C7-C11D-1F4B-969D-3591CCFEEFC2}" destId="{6A08A2D6-53F9-B240-AF99-F38721A728C2}" srcOrd="7" destOrd="0" presId="urn:microsoft.com/office/officeart/2005/8/layout/radial6"/>
    <dgm:cxn modelId="{635D4FEB-74D6-3343-948A-D9ACCD815C78}" type="presParOf" srcId="{F24498C7-C11D-1F4B-969D-3591CCFEEFC2}" destId="{99464026-B7F1-7E46-B473-C5AE3B5359D5}" srcOrd="8" destOrd="0" presId="urn:microsoft.com/office/officeart/2005/8/layout/radial6"/>
    <dgm:cxn modelId="{94BEBD0D-D00B-7649-84E1-FE9CC7B999E4}" type="presParOf" srcId="{F24498C7-C11D-1F4B-969D-3591CCFEEFC2}" destId="{F8FF1EB0-01CE-024E-AD52-59B80790C9FB}" srcOrd="9" destOrd="0" presId="urn:microsoft.com/office/officeart/2005/8/layout/radial6"/>
    <dgm:cxn modelId="{B544C9E8-2039-D549-B45E-3BBEF489D9D5}" type="presParOf" srcId="{F24498C7-C11D-1F4B-969D-3591CCFEEFC2}" destId="{1ED79C58-2ABF-0D43-B2BE-19B0AAA85BA8}" srcOrd="10" destOrd="0" presId="urn:microsoft.com/office/officeart/2005/8/layout/radial6"/>
    <dgm:cxn modelId="{88EA8329-9399-724D-905D-E707AB03A520}" type="presParOf" srcId="{F24498C7-C11D-1F4B-969D-3591CCFEEFC2}" destId="{D6EC140F-E796-FD48-B359-C4797606D18F}" srcOrd="11" destOrd="0" presId="urn:microsoft.com/office/officeart/2005/8/layout/radial6"/>
    <dgm:cxn modelId="{C5D82F73-B43E-F547-BFEB-63E312262C10}" type="presParOf" srcId="{F24498C7-C11D-1F4B-969D-3591CCFEEFC2}" destId="{92380DAB-74AE-B942-835B-3462A3C16EE9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BF7799-39F7-8A48-B16B-3B1A10A6279E}" type="doc">
      <dgm:prSet loTypeId="urn:microsoft.com/office/officeart/2005/8/layout/matrix1" loCatId="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168C1498-2598-4641-A197-6764980CBD9C}">
      <dgm:prSet phldrT="[文字]"/>
      <dgm:spPr/>
      <dgm:t>
        <a:bodyPr/>
        <a:lstStyle/>
        <a:p>
          <a:r>
            <a:rPr lang="zh-TW" altLang="en-US" b="1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內化教學取向</a:t>
          </a:r>
        </a:p>
      </dgm:t>
    </dgm:pt>
    <dgm:pt modelId="{2C4D2361-9F76-514C-8425-1070F1A25EC8}" type="parTrans" cxnId="{77F172B9-2B6C-ED4D-B2D5-C06A2378A905}">
      <dgm:prSet/>
      <dgm:spPr/>
      <dgm:t>
        <a:bodyPr/>
        <a:lstStyle/>
        <a:p>
          <a:endParaRPr lang="zh-TW" altLang="en-US"/>
        </a:p>
      </dgm:t>
    </dgm:pt>
    <dgm:pt modelId="{E5A5099A-706F-AA48-85DA-5E9A4F0A571C}" type="sibTrans" cxnId="{77F172B9-2B6C-ED4D-B2D5-C06A2378A905}">
      <dgm:prSet/>
      <dgm:spPr/>
      <dgm:t>
        <a:bodyPr/>
        <a:lstStyle/>
        <a:p>
          <a:endParaRPr lang="zh-TW" altLang="en-US"/>
        </a:p>
      </dgm:t>
    </dgm:pt>
    <dgm:pt modelId="{1317DE3E-1B28-5A41-9D11-500E5372EE1F}">
      <dgm:prSet phldrT="[文字]" custT="1"/>
      <dgm:spPr/>
      <dgm:t>
        <a:bodyPr/>
        <a:lstStyle/>
        <a:p>
          <a:r>
            <a:rPr lang="zh-TW" sz="2400" b="1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知</a:t>
          </a:r>
          <a:endParaRPr lang="en-US" altLang="zh-TW" sz="2400" b="1" dirty="0">
            <a:latin typeface="Microsoft JhengHei" panose="020B0604030504040204" pitchFamily="34" charset="-120"/>
            <a:ea typeface="Microsoft JhengHei" panose="020B0604030504040204" pitchFamily="34" charset="-120"/>
          </a:endParaRPr>
        </a:p>
        <a:p>
          <a:r>
            <a:rPr lang="zh-TW" sz="2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學生能充實其法律知識、並且應用於生活中</a:t>
          </a:r>
          <a:endParaRPr lang="zh-TW" altLang="en-US" sz="2200" dirty="0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gm:t>
    </dgm:pt>
    <dgm:pt modelId="{BECD7C44-6863-3741-9BFC-54B522BA23E8}" type="parTrans" cxnId="{8AE18AEF-88F7-324F-BFB2-51228AA10B34}">
      <dgm:prSet/>
      <dgm:spPr/>
      <dgm:t>
        <a:bodyPr/>
        <a:lstStyle/>
        <a:p>
          <a:endParaRPr lang="zh-TW" altLang="en-US"/>
        </a:p>
      </dgm:t>
    </dgm:pt>
    <dgm:pt modelId="{F9A7C84C-BDB9-AE4D-AF3F-1B86257F135F}" type="sibTrans" cxnId="{8AE18AEF-88F7-324F-BFB2-51228AA10B34}">
      <dgm:prSet/>
      <dgm:spPr/>
      <dgm:t>
        <a:bodyPr/>
        <a:lstStyle/>
        <a:p>
          <a:endParaRPr lang="zh-TW" altLang="en-US"/>
        </a:p>
      </dgm:t>
    </dgm:pt>
    <dgm:pt modelId="{DE7274B0-9C00-BB4A-B42D-497B67F011AA}">
      <dgm:prSet phldrT="[文字]" custT="1"/>
      <dgm:spPr/>
      <dgm:t>
        <a:bodyPr/>
        <a:lstStyle/>
        <a:p>
          <a:r>
            <a:rPr lang="zh-TW" sz="2400" b="1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情</a:t>
          </a:r>
          <a:endParaRPr lang="en-US" altLang="zh-TW" sz="2400" b="1" dirty="0">
            <a:latin typeface="Microsoft JhengHei" panose="020B0604030504040204" pitchFamily="34" charset="-120"/>
            <a:ea typeface="Microsoft JhengHei" panose="020B0604030504040204" pitchFamily="34" charset="-120"/>
          </a:endParaRPr>
        </a:p>
        <a:p>
          <a:r>
            <a:rPr lang="zh-TW" sz="2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學生能具有法律的素養、樂於解決法律問題</a:t>
          </a:r>
          <a:endParaRPr lang="zh-TW" altLang="en-US" sz="2200" dirty="0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gm:t>
    </dgm:pt>
    <dgm:pt modelId="{3A5C394E-3CC4-604B-9EAE-5BCEDE14558D}" type="parTrans" cxnId="{CB461327-D005-364A-B437-57AC5E0C35B7}">
      <dgm:prSet/>
      <dgm:spPr/>
      <dgm:t>
        <a:bodyPr/>
        <a:lstStyle/>
        <a:p>
          <a:endParaRPr lang="zh-TW" altLang="en-US"/>
        </a:p>
      </dgm:t>
    </dgm:pt>
    <dgm:pt modelId="{716F1575-6C48-3045-8EC0-3866870F0278}" type="sibTrans" cxnId="{CB461327-D005-364A-B437-57AC5E0C35B7}">
      <dgm:prSet/>
      <dgm:spPr/>
      <dgm:t>
        <a:bodyPr/>
        <a:lstStyle/>
        <a:p>
          <a:endParaRPr lang="zh-TW" altLang="en-US"/>
        </a:p>
      </dgm:t>
    </dgm:pt>
    <dgm:pt modelId="{33CBB58F-3E61-7E48-9E9B-76F407FEFE87}">
      <dgm:prSet phldrT="[文字]" custT="1"/>
      <dgm:spPr/>
      <dgm:t>
        <a:bodyPr/>
        <a:lstStyle/>
        <a:p>
          <a:r>
            <a:rPr lang="zh-TW" sz="2400" b="1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意</a:t>
          </a:r>
          <a:endParaRPr lang="en-US" altLang="zh-TW" sz="2400" b="1" dirty="0">
            <a:latin typeface="Microsoft JhengHei" panose="020B0604030504040204" pitchFamily="34" charset="-120"/>
            <a:ea typeface="Microsoft JhengHei" panose="020B0604030504040204" pitchFamily="34" charset="-120"/>
          </a:endParaRPr>
        </a:p>
        <a:p>
          <a:r>
            <a:rPr lang="zh-TW" sz="2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學生能樂意使用全國</a:t>
          </a:r>
          <a:endParaRPr lang="en-US" altLang="zh-TW" sz="2200" dirty="0">
            <a:latin typeface="Microsoft JhengHei" panose="020B0604030504040204" pitchFamily="34" charset="-120"/>
            <a:ea typeface="Microsoft JhengHei" panose="020B0604030504040204" pitchFamily="34" charset="-120"/>
          </a:endParaRPr>
        </a:p>
        <a:p>
          <a:r>
            <a:rPr lang="zh-TW" sz="2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法規資料庫中的資源</a:t>
          </a:r>
          <a:endParaRPr lang="zh-TW" altLang="en-US" sz="2200" dirty="0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gm:t>
    </dgm:pt>
    <dgm:pt modelId="{C5647540-77BF-AA4A-A999-7AFAF82F2224}" type="parTrans" cxnId="{32DE3CFC-5372-B649-9CEF-D61397BC048B}">
      <dgm:prSet/>
      <dgm:spPr/>
      <dgm:t>
        <a:bodyPr/>
        <a:lstStyle/>
        <a:p>
          <a:endParaRPr lang="zh-TW" altLang="en-US"/>
        </a:p>
      </dgm:t>
    </dgm:pt>
    <dgm:pt modelId="{C993BDB3-AE0B-6544-B853-A4F63E407B51}" type="sibTrans" cxnId="{32DE3CFC-5372-B649-9CEF-D61397BC048B}">
      <dgm:prSet/>
      <dgm:spPr/>
      <dgm:t>
        <a:bodyPr/>
        <a:lstStyle/>
        <a:p>
          <a:endParaRPr lang="zh-TW" altLang="en-US"/>
        </a:p>
      </dgm:t>
    </dgm:pt>
    <dgm:pt modelId="{E436F4E0-F6D7-7743-8411-40E72DF1AFC2}">
      <dgm:prSet phldrT="[文字]" custT="1"/>
      <dgm:spPr/>
      <dgm:t>
        <a:bodyPr/>
        <a:lstStyle/>
        <a:p>
          <a:r>
            <a:rPr lang="zh-TW" sz="2400" b="1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行</a:t>
          </a:r>
          <a:endParaRPr lang="en-US" altLang="zh-TW" sz="2400" b="1" dirty="0">
            <a:latin typeface="Microsoft JhengHei" panose="020B0604030504040204" pitchFamily="34" charset="-120"/>
            <a:ea typeface="Microsoft JhengHei" panose="020B0604030504040204" pitchFamily="34" charset="-120"/>
          </a:endParaRPr>
        </a:p>
        <a:p>
          <a:r>
            <a:rPr lang="zh-TW" sz="2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學生能熟悉全國法規</a:t>
          </a:r>
          <a:endParaRPr lang="en-US" altLang="zh-TW" sz="2200" dirty="0">
            <a:latin typeface="Microsoft JhengHei" panose="020B0604030504040204" pitchFamily="34" charset="-120"/>
            <a:ea typeface="Microsoft JhengHei" panose="020B0604030504040204" pitchFamily="34" charset="-120"/>
          </a:endParaRPr>
        </a:p>
        <a:p>
          <a:r>
            <a:rPr lang="zh-TW" sz="2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資料庫的操作技巧</a:t>
          </a:r>
          <a:endParaRPr lang="zh-TW" altLang="en-US" sz="2200" dirty="0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gm:t>
    </dgm:pt>
    <dgm:pt modelId="{59DFEC34-0CD5-744C-A204-35622DC01E46}" type="parTrans" cxnId="{262184FF-A674-C343-890C-92FD33FD4564}">
      <dgm:prSet/>
      <dgm:spPr/>
      <dgm:t>
        <a:bodyPr/>
        <a:lstStyle/>
        <a:p>
          <a:endParaRPr lang="zh-TW" altLang="en-US"/>
        </a:p>
      </dgm:t>
    </dgm:pt>
    <dgm:pt modelId="{13798F04-33FB-9245-9B3C-92650343DE2F}" type="sibTrans" cxnId="{262184FF-A674-C343-890C-92FD33FD4564}">
      <dgm:prSet/>
      <dgm:spPr/>
      <dgm:t>
        <a:bodyPr/>
        <a:lstStyle/>
        <a:p>
          <a:endParaRPr lang="zh-TW" altLang="en-US"/>
        </a:p>
      </dgm:t>
    </dgm:pt>
    <dgm:pt modelId="{C46C702D-492E-954D-B8B2-1389561DA7F0}" type="pres">
      <dgm:prSet presAssocID="{C9BF7799-39F7-8A48-B16B-3B1A10A6279E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047C217-A9CB-F14B-BA82-1B025D5C983C}" type="pres">
      <dgm:prSet presAssocID="{C9BF7799-39F7-8A48-B16B-3B1A10A6279E}" presName="matrix" presStyleCnt="0"/>
      <dgm:spPr/>
    </dgm:pt>
    <dgm:pt modelId="{C934E81B-7647-F94F-9CFB-F306F3438D69}" type="pres">
      <dgm:prSet presAssocID="{C9BF7799-39F7-8A48-B16B-3B1A10A6279E}" presName="tile1" presStyleLbl="node1" presStyleIdx="0" presStyleCnt="4"/>
      <dgm:spPr/>
    </dgm:pt>
    <dgm:pt modelId="{24AF745F-F730-3B4F-921D-424A82B52CC1}" type="pres">
      <dgm:prSet presAssocID="{C9BF7799-39F7-8A48-B16B-3B1A10A6279E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C8FABE54-CACC-6D48-ACF9-C49105FDA0F4}" type="pres">
      <dgm:prSet presAssocID="{C9BF7799-39F7-8A48-B16B-3B1A10A6279E}" presName="tile2" presStyleLbl="node1" presStyleIdx="1" presStyleCnt="4" custLinFactNeighborX="15764" custLinFactNeighborY="-2841"/>
      <dgm:spPr/>
    </dgm:pt>
    <dgm:pt modelId="{749940E3-D709-A449-8E3D-B680B54FE360}" type="pres">
      <dgm:prSet presAssocID="{C9BF7799-39F7-8A48-B16B-3B1A10A6279E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B1BA1B07-DBA6-6F4B-BA68-0540B6185799}" type="pres">
      <dgm:prSet presAssocID="{C9BF7799-39F7-8A48-B16B-3B1A10A6279E}" presName="tile3" presStyleLbl="node1" presStyleIdx="2" presStyleCnt="4"/>
      <dgm:spPr/>
    </dgm:pt>
    <dgm:pt modelId="{70767FE7-E7BA-8949-A588-211EECE39B5C}" type="pres">
      <dgm:prSet presAssocID="{C9BF7799-39F7-8A48-B16B-3B1A10A6279E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02B7A5A7-C89B-0044-A429-6445427FBD45}" type="pres">
      <dgm:prSet presAssocID="{C9BF7799-39F7-8A48-B16B-3B1A10A6279E}" presName="tile4" presStyleLbl="node1" presStyleIdx="3" presStyleCnt="4" custLinFactNeighborX="1785" custLinFactNeighborY="1112"/>
      <dgm:spPr/>
    </dgm:pt>
    <dgm:pt modelId="{13181568-F794-D641-BF5A-9F2D123E233E}" type="pres">
      <dgm:prSet presAssocID="{C9BF7799-39F7-8A48-B16B-3B1A10A6279E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E5E14281-12C5-9D45-8734-DE02B3070075}" type="pres">
      <dgm:prSet presAssocID="{C9BF7799-39F7-8A48-B16B-3B1A10A6279E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3AF65C16-680C-8248-A4E4-D40A4EC98EE5}" type="presOf" srcId="{DE7274B0-9C00-BB4A-B42D-497B67F011AA}" destId="{C8FABE54-CACC-6D48-ACF9-C49105FDA0F4}" srcOrd="0" destOrd="0" presId="urn:microsoft.com/office/officeart/2005/8/layout/matrix1"/>
    <dgm:cxn modelId="{CB461327-D005-364A-B437-57AC5E0C35B7}" srcId="{168C1498-2598-4641-A197-6764980CBD9C}" destId="{DE7274B0-9C00-BB4A-B42D-497B67F011AA}" srcOrd="1" destOrd="0" parTransId="{3A5C394E-3CC4-604B-9EAE-5BCEDE14558D}" sibTransId="{716F1575-6C48-3045-8EC0-3866870F0278}"/>
    <dgm:cxn modelId="{6714CB27-0DCB-5447-A905-515FD695D9CB}" type="presOf" srcId="{1317DE3E-1B28-5A41-9D11-500E5372EE1F}" destId="{24AF745F-F730-3B4F-921D-424A82B52CC1}" srcOrd="1" destOrd="0" presId="urn:microsoft.com/office/officeart/2005/8/layout/matrix1"/>
    <dgm:cxn modelId="{6BB3723A-424D-E246-A0DA-15800A4F41DE}" type="presOf" srcId="{E436F4E0-F6D7-7743-8411-40E72DF1AFC2}" destId="{13181568-F794-D641-BF5A-9F2D123E233E}" srcOrd="1" destOrd="0" presId="urn:microsoft.com/office/officeart/2005/8/layout/matrix1"/>
    <dgm:cxn modelId="{9DACD547-6DBD-3645-8D11-657211B6407B}" type="presOf" srcId="{168C1498-2598-4641-A197-6764980CBD9C}" destId="{E5E14281-12C5-9D45-8734-DE02B3070075}" srcOrd="0" destOrd="0" presId="urn:microsoft.com/office/officeart/2005/8/layout/matrix1"/>
    <dgm:cxn modelId="{83CC574E-1585-814F-8F26-8B255ED2023D}" type="presOf" srcId="{DE7274B0-9C00-BB4A-B42D-497B67F011AA}" destId="{749940E3-D709-A449-8E3D-B680B54FE360}" srcOrd="1" destOrd="0" presId="urn:microsoft.com/office/officeart/2005/8/layout/matrix1"/>
    <dgm:cxn modelId="{05C63E88-13AB-694C-9105-8A0632FE8A13}" type="presOf" srcId="{C9BF7799-39F7-8A48-B16B-3B1A10A6279E}" destId="{C46C702D-492E-954D-B8B2-1389561DA7F0}" srcOrd="0" destOrd="0" presId="urn:microsoft.com/office/officeart/2005/8/layout/matrix1"/>
    <dgm:cxn modelId="{77F172B9-2B6C-ED4D-B2D5-C06A2378A905}" srcId="{C9BF7799-39F7-8A48-B16B-3B1A10A6279E}" destId="{168C1498-2598-4641-A197-6764980CBD9C}" srcOrd="0" destOrd="0" parTransId="{2C4D2361-9F76-514C-8425-1070F1A25EC8}" sibTransId="{E5A5099A-706F-AA48-85DA-5E9A4F0A571C}"/>
    <dgm:cxn modelId="{DA1DD9BB-BF71-3449-AF16-8FEF12C76CDB}" type="presOf" srcId="{1317DE3E-1B28-5A41-9D11-500E5372EE1F}" destId="{C934E81B-7647-F94F-9CFB-F306F3438D69}" srcOrd="0" destOrd="0" presId="urn:microsoft.com/office/officeart/2005/8/layout/matrix1"/>
    <dgm:cxn modelId="{175C15E3-3FCC-BA40-B581-33DE3DA2F04C}" type="presOf" srcId="{33CBB58F-3E61-7E48-9E9B-76F407FEFE87}" destId="{B1BA1B07-DBA6-6F4B-BA68-0540B6185799}" srcOrd="0" destOrd="0" presId="urn:microsoft.com/office/officeart/2005/8/layout/matrix1"/>
    <dgm:cxn modelId="{8AE18AEF-88F7-324F-BFB2-51228AA10B34}" srcId="{168C1498-2598-4641-A197-6764980CBD9C}" destId="{1317DE3E-1B28-5A41-9D11-500E5372EE1F}" srcOrd="0" destOrd="0" parTransId="{BECD7C44-6863-3741-9BFC-54B522BA23E8}" sibTransId="{F9A7C84C-BDB9-AE4D-AF3F-1B86257F135F}"/>
    <dgm:cxn modelId="{CC6232FB-385B-B04E-B329-540B49303675}" type="presOf" srcId="{33CBB58F-3E61-7E48-9E9B-76F407FEFE87}" destId="{70767FE7-E7BA-8949-A588-211EECE39B5C}" srcOrd="1" destOrd="0" presId="urn:microsoft.com/office/officeart/2005/8/layout/matrix1"/>
    <dgm:cxn modelId="{32DE3CFC-5372-B649-9CEF-D61397BC048B}" srcId="{168C1498-2598-4641-A197-6764980CBD9C}" destId="{33CBB58F-3E61-7E48-9E9B-76F407FEFE87}" srcOrd="2" destOrd="0" parTransId="{C5647540-77BF-AA4A-A999-7AFAF82F2224}" sibTransId="{C993BDB3-AE0B-6544-B853-A4F63E407B51}"/>
    <dgm:cxn modelId="{7E298BFD-7839-8242-94FD-F9F17E0F9988}" type="presOf" srcId="{E436F4E0-F6D7-7743-8411-40E72DF1AFC2}" destId="{02B7A5A7-C89B-0044-A429-6445427FBD45}" srcOrd="0" destOrd="0" presId="urn:microsoft.com/office/officeart/2005/8/layout/matrix1"/>
    <dgm:cxn modelId="{262184FF-A674-C343-890C-92FD33FD4564}" srcId="{168C1498-2598-4641-A197-6764980CBD9C}" destId="{E436F4E0-F6D7-7743-8411-40E72DF1AFC2}" srcOrd="3" destOrd="0" parTransId="{59DFEC34-0CD5-744C-A204-35622DC01E46}" sibTransId="{13798F04-33FB-9245-9B3C-92650343DE2F}"/>
    <dgm:cxn modelId="{0DD1E2B3-0D77-C647-8EFA-870D545D6B56}" type="presParOf" srcId="{C46C702D-492E-954D-B8B2-1389561DA7F0}" destId="{6047C217-A9CB-F14B-BA82-1B025D5C983C}" srcOrd="0" destOrd="0" presId="urn:microsoft.com/office/officeart/2005/8/layout/matrix1"/>
    <dgm:cxn modelId="{4E17A6F4-4037-7945-B7E4-53B0332FCED5}" type="presParOf" srcId="{6047C217-A9CB-F14B-BA82-1B025D5C983C}" destId="{C934E81B-7647-F94F-9CFB-F306F3438D69}" srcOrd="0" destOrd="0" presId="urn:microsoft.com/office/officeart/2005/8/layout/matrix1"/>
    <dgm:cxn modelId="{548C5ABB-3EB1-F749-A9E0-E83B8C4CF67A}" type="presParOf" srcId="{6047C217-A9CB-F14B-BA82-1B025D5C983C}" destId="{24AF745F-F730-3B4F-921D-424A82B52CC1}" srcOrd="1" destOrd="0" presId="urn:microsoft.com/office/officeart/2005/8/layout/matrix1"/>
    <dgm:cxn modelId="{9FB5B005-CD13-B94F-9421-3A36DE20445D}" type="presParOf" srcId="{6047C217-A9CB-F14B-BA82-1B025D5C983C}" destId="{C8FABE54-CACC-6D48-ACF9-C49105FDA0F4}" srcOrd="2" destOrd="0" presId="urn:microsoft.com/office/officeart/2005/8/layout/matrix1"/>
    <dgm:cxn modelId="{8ADD8780-DB53-254E-80F8-6BE528EA5EE8}" type="presParOf" srcId="{6047C217-A9CB-F14B-BA82-1B025D5C983C}" destId="{749940E3-D709-A449-8E3D-B680B54FE360}" srcOrd="3" destOrd="0" presId="urn:microsoft.com/office/officeart/2005/8/layout/matrix1"/>
    <dgm:cxn modelId="{438CDA73-3F0F-ED4B-A72D-4A80EDD2467F}" type="presParOf" srcId="{6047C217-A9CB-F14B-BA82-1B025D5C983C}" destId="{B1BA1B07-DBA6-6F4B-BA68-0540B6185799}" srcOrd="4" destOrd="0" presId="urn:microsoft.com/office/officeart/2005/8/layout/matrix1"/>
    <dgm:cxn modelId="{DB3118E6-C9C8-C64C-ADB7-E5CB4EFBC3ED}" type="presParOf" srcId="{6047C217-A9CB-F14B-BA82-1B025D5C983C}" destId="{70767FE7-E7BA-8949-A588-211EECE39B5C}" srcOrd="5" destOrd="0" presId="urn:microsoft.com/office/officeart/2005/8/layout/matrix1"/>
    <dgm:cxn modelId="{B667F77B-C30C-B646-8049-7293C5332C52}" type="presParOf" srcId="{6047C217-A9CB-F14B-BA82-1B025D5C983C}" destId="{02B7A5A7-C89B-0044-A429-6445427FBD45}" srcOrd="6" destOrd="0" presId="urn:microsoft.com/office/officeart/2005/8/layout/matrix1"/>
    <dgm:cxn modelId="{370ADEF6-C5F8-1E41-B3BD-8A63F87DA55D}" type="presParOf" srcId="{6047C217-A9CB-F14B-BA82-1B025D5C983C}" destId="{13181568-F794-D641-BF5A-9F2D123E233E}" srcOrd="7" destOrd="0" presId="urn:microsoft.com/office/officeart/2005/8/layout/matrix1"/>
    <dgm:cxn modelId="{254B6DAE-6878-BB49-A67E-DE6AAB53EC34}" type="presParOf" srcId="{C46C702D-492E-954D-B8B2-1389561DA7F0}" destId="{E5E14281-12C5-9D45-8734-DE02B3070075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CC79BBE-BACA-194D-8479-380829004704}" type="doc">
      <dgm:prSet loTypeId="urn:microsoft.com/office/officeart/2005/8/layout/process3" loCatId="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AEAC4458-77BD-8348-8C86-F178B042BD05}">
      <dgm:prSet phldrT="[文字]" custT="1"/>
      <dgm:spPr/>
      <dgm:t>
        <a:bodyPr/>
        <a:lstStyle/>
        <a:p>
          <a:r>
            <a:rPr lang="zh-TW" altLang="en-US" sz="1600" dirty="0">
              <a:latin typeface="BiauKai" panose="02010601000101010101" pitchFamily="2" charset="-120"/>
              <a:ea typeface="BiauKai" panose="02010601000101010101" pitchFamily="2" charset="-120"/>
            </a:rPr>
            <a:t>引起動機（</a:t>
          </a:r>
          <a:r>
            <a:rPr lang="en-US" altLang="zh-TW" sz="1600" dirty="0">
              <a:latin typeface="BiauKai" panose="02010601000101010101" pitchFamily="2" charset="-120"/>
              <a:ea typeface="BiauKai" panose="02010601000101010101" pitchFamily="2" charset="-120"/>
            </a:rPr>
            <a:t>10</a:t>
          </a:r>
          <a:r>
            <a:rPr lang="zh-TW" altLang="en-US" sz="1600" dirty="0">
              <a:latin typeface="BiauKai" panose="02010601000101010101" pitchFamily="2" charset="-120"/>
              <a:ea typeface="BiauKai" panose="02010601000101010101" pitchFamily="2" charset="-120"/>
            </a:rPr>
            <a:t>分鐘）</a:t>
          </a:r>
          <a:endParaRPr lang="zh-TW" altLang="en-US" sz="1400" dirty="0">
            <a:latin typeface="BiauKai" panose="02010601000101010101" pitchFamily="2" charset="-120"/>
            <a:ea typeface="BiauKai" panose="02010601000101010101" pitchFamily="2" charset="-120"/>
          </a:endParaRPr>
        </a:p>
      </dgm:t>
    </dgm:pt>
    <dgm:pt modelId="{4D1E91E4-0064-074C-9DC5-4FB91E0B0B3D}" type="parTrans" cxnId="{26B64DBD-4ABA-1A45-BCD1-ADE5ED6B58B6}">
      <dgm:prSet/>
      <dgm:spPr/>
      <dgm:t>
        <a:bodyPr/>
        <a:lstStyle/>
        <a:p>
          <a:endParaRPr lang="zh-TW" altLang="en-US"/>
        </a:p>
      </dgm:t>
    </dgm:pt>
    <dgm:pt modelId="{64175E8D-6E7E-2749-A900-615E5E088C3A}" type="sibTrans" cxnId="{26B64DBD-4ABA-1A45-BCD1-ADE5ED6B58B6}">
      <dgm:prSet/>
      <dgm:spPr/>
      <dgm:t>
        <a:bodyPr/>
        <a:lstStyle/>
        <a:p>
          <a:endParaRPr lang="zh-TW" altLang="en-US"/>
        </a:p>
      </dgm:t>
    </dgm:pt>
    <dgm:pt modelId="{A983CA1C-2E27-0642-8575-4131E866BA12}">
      <dgm:prSet phldrT="[文字]" custT="1"/>
      <dgm:spPr/>
      <dgm:t>
        <a:bodyPr/>
        <a:lstStyle/>
        <a:p>
          <a:pPr>
            <a:buNone/>
          </a:pPr>
          <a:r>
            <a:rPr lang="en-US" altLang="zh-TW" sz="1800" dirty="0">
              <a:latin typeface="BiauKai" panose="02010601000101010101" pitchFamily="2" charset="-120"/>
              <a:ea typeface="BiauKai" panose="02010601000101010101" pitchFamily="2" charset="-120"/>
            </a:rPr>
            <a:t>1.</a:t>
          </a:r>
          <a:r>
            <a:rPr lang="zh-TW" altLang="en-US" sz="1800" dirty="0">
              <a:latin typeface="BiauKai" panose="02010601000101010101" pitchFamily="2" charset="-120"/>
              <a:ea typeface="BiauKai" panose="02010601000101010101" pitchFamily="2" charset="-120"/>
            </a:rPr>
            <a:t>課程主題揭示</a:t>
          </a:r>
        </a:p>
      </dgm:t>
    </dgm:pt>
    <dgm:pt modelId="{51E607E1-2D69-DD4A-A583-77B2301ACCEE}" type="parTrans" cxnId="{3226C308-68F1-B74F-9CBB-719275CF6E32}">
      <dgm:prSet/>
      <dgm:spPr/>
      <dgm:t>
        <a:bodyPr/>
        <a:lstStyle/>
        <a:p>
          <a:endParaRPr lang="zh-TW" altLang="en-US"/>
        </a:p>
      </dgm:t>
    </dgm:pt>
    <dgm:pt modelId="{7BF454A7-C97B-C049-AF60-11BDA03423EE}" type="sibTrans" cxnId="{3226C308-68F1-B74F-9CBB-719275CF6E32}">
      <dgm:prSet/>
      <dgm:spPr/>
      <dgm:t>
        <a:bodyPr/>
        <a:lstStyle/>
        <a:p>
          <a:endParaRPr lang="zh-TW" altLang="en-US"/>
        </a:p>
      </dgm:t>
    </dgm:pt>
    <dgm:pt modelId="{F12A4A3D-E6DB-BA48-BBE4-28888D9636E4}">
      <dgm:prSet phldrT="[文字]" custT="1"/>
      <dgm:spPr/>
      <dgm:t>
        <a:bodyPr/>
        <a:lstStyle/>
        <a:p>
          <a:r>
            <a:rPr lang="zh-TW" altLang="en-US" sz="1600" dirty="0">
              <a:latin typeface="BiauKai" panose="02010601000101010101" pitchFamily="2" charset="-120"/>
              <a:ea typeface="BiauKai" panose="02010601000101010101" pitchFamily="2" charset="-120"/>
            </a:rPr>
            <a:t>發展活動（</a:t>
          </a:r>
          <a:r>
            <a:rPr lang="en-US" altLang="zh-TW" sz="1600" dirty="0">
              <a:latin typeface="BiauKai" panose="02010601000101010101" pitchFamily="2" charset="-120"/>
              <a:ea typeface="BiauKai" panose="02010601000101010101" pitchFamily="2" charset="-120"/>
            </a:rPr>
            <a:t>20</a:t>
          </a:r>
          <a:r>
            <a:rPr lang="zh-TW" altLang="en-US" sz="1600" dirty="0">
              <a:latin typeface="BiauKai" panose="02010601000101010101" pitchFamily="2" charset="-120"/>
              <a:ea typeface="BiauKai" panose="02010601000101010101" pitchFamily="2" charset="-120"/>
            </a:rPr>
            <a:t>分鐘）</a:t>
          </a:r>
        </a:p>
      </dgm:t>
    </dgm:pt>
    <dgm:pt modelId="{91790D35-79E8-6F49-B507-E40286B9FE02}" type="parTrans" cxnId="{265EC4E1-2E87-5E4F-A7E4-94210F503EAD}">
      <dgm:prSet/>
      <dgm:spPr/>
      <dgm:t>
        <a:bodyPr/>
        <a:lstStyle/>
        <a:p>
          <a:endParaRPr lang="zh-TW" altLang="en-US"/>
        </a:p>
      </dgm:t>
    </dgm:pt>
    <dgm:pt modelId="{B4034D0B-AF77-9E4F-8F11-DE0B5E685F77}" type="sibTrans" cxnId="{265EC4E1-2E87-5E4F-A7E4-94210F503EAD}">
      <dgm:prSet/>
      <dgm:spPr/>
      <dgm:t>
        <a:bodyPr/>
        <a:lstStyle/>
        <a:p>
          <a:endParaRPr lang="zh-TW" altLang="en-US"/>
        </a:p>
      </dgm:t>
    </dgm:pt>
    <dgm:pt modelId="{EA9522BD-3C74-084D-B307-76C8D86A380E}">
      <dgm:prSet phldrT="[文字]" custT="1"/>
      <dgm:spPr/>
      <dgm:t>
        <a:bodyPr/>
        <a:lstStyle/>
        <a:p>
          <a:pPr>
            <a:buNone/>
          </a:pPr>
          <a:r>
            <a:rPr lang="en-US" altLang="zh-TW" sz="1600" dirty="0">
              <a:latin typeface="BiauKai" panose="02010601000101010101" pitchFamily="2" charset="-120"/>
              <a:ea typeface="BiauKai" panose="02010601000101010101" pitchFamily="2" charset="-120"/>
            </a:rPr>
            <a:t>1.</a:t>
          </a:r>
          <a:r>
            <a:rPr lang="zh-TW" altLang="en-US" sz="1600" dirty="0">
              <a:latin typeface="BiauKai" panose="02010601000101010101" pitchFamily="2" charset="-120"/>
              <a:ea typeface="BiauKai" panose="02010601000101010101" pitchFamily="2" charset="-120"/>
            </a:rPr>
            <a:t>酒的好壞</a:t>
          </a:r>
          <a:r>
            <a:rPr lang="en-US" altLang="en-US" sz="1600" dirty="0">
              <a:latin typeface="BiauKai" panose="02010601000101010101" pitchFamily="2" charset="-120"/>
              <a:ea typeface="BiauKai" panose="02010601000101010101" pitchFamily="2" charset="-120"/>
            </a:rPr>
            <a:t>-</a:t>
          </a:r>
          <a:r>
            <a:rPr lang="zh-TW" altLang="en-US" sz="1600" dirty="0">
              <a:latin typeface="BiauKai" panose="02010601000101010101" pitchFamily="2" charset="-120"/>
              <a:ea typeface="BiauKai" panose="02010601000101010101" pitchFamily="2" charset="-120"/>
            </a:rPr>
            <a:t>我早「酒」知道</a:t>
          </a:r>
        </a:p>
      </dgm:t>
    </dgm:pt>
    <dgm:pt modelId="{BED6688E-FF5F-F145-AC9B-305D67AB1651}" type="parTrans" cxnId="{1F0E2313-7DA4-B241-986D-90076A8666A5}">
      <dgm:prSet/>
      <dgm:spPr/>
      <dgm:t>
        <a:bodyPr/>
        <a:lstStyle/>
        <a:p>
          <a:endParaRPr lang="zh-TW" altLang="en-US"/>
        </a:p>
      </dgm:t>
    </dgm:pt>
    <dgm:pt modelId="{89EAE62A-798D-5349-B950-C65AEEBE01BE}" type="sibTrans" cxnId="{1F0E2313-7DA4-B241-986D-90076A8666A5}">
      <dgm:prSet/>
      <dgm:spPr/>
      <dgm:t>
        <a:bodyPr/>
        <a:lstStyle/>
        <a:p>
          <a:endParaRPr lang="zh-TW" altLang="en-US"/>
        </a:p>
      </dgm:t>
    </dgm:pt>
    <dgm:pt modelId="{28679FBC-3F7A-2B45-BDB7-1BB8FF21E04D}">
      <dgm:prSet phldrT="[文字]" custT="1"/>
      <dgm:spPr/>
      <dgm:t>
        <a:bodyPr/>
        <a:lstStyle/>
        <a:p>
          <a:r>
            <a:rPr lang="zh-TW" altLang="en-US" sz="1600" dirty="0">
              <a:latin typeface="BiauKai" panose="02010601000101010101" pitchFamily="2" charset="-120"/>
              <a:ea typeface="BiauKai" panose="02010601000101010101" pitchFamily="2" charset="-120"/>
            </a:rPr>
            <a:t>綜合活動（</a:t>
          </a:r>
          <a:r>
            <a:rPr lang="en-US" altLang="zh-TW" sz="1600" dirty="0">
              <a:latin typeface="BiauKai" panose="02010601000101010101" pitchFamily="2" charset="-120"/>
              <a:ea typeface="BiauKai" panose="02010601000101010101" pitchFamily="2" charset="-120"/>
            </a:rPr>
            <a:t>15</a:t>
          </a:r>
          <a:r>
            <a:rPr lang="zh-TW" altLang="en-US" sz="1600" dirty="0">
              <a:latin typeface="BiauKai" panose="02010601000101010101" pitchFamily="2" charset="-120"/>
              <a:ea typeface="BiauKai" panose="02010601000101010101" pitchFamily="2" charset="-120"/>
            </a:rPr>
            <a:t>分鐘）</a:t>
          </a:r>
        </a:p>
      </dgm:t>
    </dgm:pt>
    <dgm:pt modelId="{C2658671-97DA-B347-9EEB-9B197A98B34F}" type="parTrans" cxnId="{B84E9E04-56EA-2446-9A60-9F8B62B963F7}">
      <dgm:prSet/>
      <dgm:spPr/>
      <dgm:t>
        <a:bodyPr/>
        <a:lstStyle/>
        <a:p>
          <a:endParaRPr lang="zh-TW" altLang="en-US"/>
        </a:p>
      </dgm:t>
    </dgm:pt>
    <dgm:pt modelId="{DBD2365C-3E76-DA4A-AA3C-57881A568021}" type="sibTrans" cxnId="{B84E9E04-56EA-2446-9A60-9F8B62B963F7}">
      <dgm:prSet/>
      <dgm:spPr/>
      <dgm:t>
        <a:bodyPr/>
        <a:lstStyle/>
        <a:p>
          <a:endParaRPr lang="zh-TW" altLang="en-US"/>
        </a:p>
      </dgm:t>
    </dgm:pt>
    <dgm:pt modelId="{7129ADC5-B4DB-E646-9B7A-142E14593A3A}">
      <dgm:prSet custT="1"/>
      <dgm:spPr/>
      <dgm:t>
        <a:bodyPr/>
        <a:lstStyle/>
        <a:p>
          <a:pPr>
            <a:buNone/>
          </a:pPr>
          <a:r>
            <a:rPr lang="en-US" altLang="en-US" sz="1800" dirty="0">
              <a:latin typeface="BiauKai" panose="02010601000101010101" pitchFamily="2" charset="-120"/>
              <a:ea typeface="BiauKai" panose="02010601000101010101" pitchFamily="2" charset="-120"/>
            </a:rPr>
            <a:t>2.提示學生教案主題與課程的關聯性</a:t>
          </a:r>
          <a:endParaRPr lang="zh-TW" altLang="en-US" sz="1800" dirty="0">
            <a:latin typeface="BiauKai" panose="02010601000101010101" pitchFamily="2" charset="-120"/>
            <a:ea typeface="BiauKai" panose="02010601000101010101" pitchFamily="2" charset="-120"/>
          </a:endParaRPr>
        </a:p>
      </dgm:t>
    </dgm:pt>
    <dgm:pt modelId="{B3E4840F-5DE8-EF40-AF0D-D5D9546296CD}" type="parTrans" cxnId="{FB11F2FF-2847-6847-B79D-481266D8A2FC}">
      <dgm:prSet/>
      <dgm:spPr/>
      <dgm:t>
        <a:bodyPr/>
        <a:lstStyle/>
        <a:p>
          <a:endParaRPr lang="zh-TW" altLang="en-US"/>
        </a:p>
      </dgm:t>
    </dgm:pt>
    <dgm:pt modelId="{63B6DE6C-2836-F244-B384-13DE99968AFF}" type="sibTrans" cxnId="{FB11F2FF-2847-6847-B79D-481266D8A2FC}">
      <dgm:prSet/>
      <dgm:spPr/>
      <dgm:t>
        <a:bodyPr/>
        <a:lstStyle/>
        <a:p>
          <a:endParaRPr lang="zh-TW" altLang="en-US"/>
        </a:p>
      </dgm:t>
    </dgm:pt>
    <dgm:pt modelId="{A3A2802E-B514-6245-A647-F44D5B730257}">
      <dgm:prSet custT="1"/>
      <dgm:spPr/>
      <dgm:t>
        <a:bodyPr/>
        <a:lstStyle/>
        <a:p>
          <a:pPr>
            <a:buNone/>
          </a:pPr>
          <a:r>
            <a:rPr lang="en-US" altLang="zh-TW" sz="1800" dirty="0">
              <a:latin typeface="BiauKai" panose="02010601000101010101" pitchFamily="2" charset="-120"/>
              <a:ea typeface="BiauKai" panose="02010601000101010101" pitchFamily="2" charset="-120"/>
            </a:rPr>
            <a:t>3.</a:t>
          </a:r>
          <a:r>
            <a:rPr lang="zh-TW" altLang="en-US" sz="1800" dirty="0">
              <a:latin typeface="BiauKai" panose="02010601000101010101" pitchFamily="2" charset="-120"/>
              <a:ea typeface="BiauKai" panose="02010601000101010101" pitchFamily="2" charset="-120"/>
            </a:rPr>
            <a:t> 食物與酒測</a:t>
          </a:r>
        </a:p>
      </dgm:t>
    </dgm:pt>
    <dgm:pt modelId="{C0CE6E11-9CE5-1546-9B30-EB363CD4C468}" type="parTrans" cxnId="{BF7ACC43-0717-CB4E-A5E0-B9229DCF7EC3}">
      <dgm:prSet/>
      <dgm:spPr/>
      <dgm:t>
        <a:bodyPr/>
        <a:lstStyle/>
        <a:p>
          <a:endParaRPr lang="zh-TW" altLang="en-US"/>
        </a:p>
      </dgm:t>
    </dgm:pt>
    <dgm:pt modelId="{9CB03E46-40E2-1F46-BD79-3D3F6DD10B91}" type="sibTrans" cxnId="{BF7ACC43-0717-CB4E-A5E0-B9229DCF7EC3}">
      <dgm:prSet/>
      <dgm:spPr/>
      <dgm:t>
        <a:bodyPr/>
        <a:lstStyle/>
        <a:p>
          <a:endParaRPr lang="zh-TW" altLang="en-US"/>
        </a:p>
      </dgm:t>
    </dgm:pt>
    <dgm:pt modelId="{39890860-DEA9-A642-8202-07A9D49955FF}">
      <dgm:prSet custT="1"/>
      <dgm:spPr/>
      <dgm:t>
        <a:bodyPr/>
        <a:lstStyle/>
        <a:p>
          <a:pPr>
            <a:buNone/>
          </a:pPr>
          <a:r>
            <a:rPr lang="en-US" altLang="zh-TW" sz="1600" dirty="0">
              <a:latin typeface="BiauKai" panose="02010601000101010101" pitchFamily="2" charset="-120"/>
              <a:ea typeface="BiauKai" panose="02010601000101010101" pitchFamily="2" charset="-120"/>
            </a:rPr>
            <a:t>2.</a:t>
          </a:r>
          <a:r>
            <a:rPr lang="zh-TW" altLang="en-US" sz="1600" dirty="0">
              <a:latin typeface="BiauKai" panose="02010601000101010101" pitchFamily="2" charset="-120"/>
              <a:ea typeface="BiauKai" panose="02010601000101010101" pitchFamily="2" charset="-120"/>
            </a:rPr>
            <a:t>酒精濃度我來猜</a:t>
          </a:r>
        </a:p>
      </dgm:t>
    </dgm:pt>
    <dgm:pt modelId="{FE5F2122-E193-A34E-9412-045E15E02111}" type="parTrans" cxnId="{E678926A-2E8D-0A4B-8024-6B98FA4AC359}">
      <dgm:prSet/>
      <dgm:spPr/>
      <dgm:t>
        <a:bodyPr/>
        <a:lstStyle/>
        <a:p>
          <a:endParaRPr lang="zh-TW" altLang="en-US"/>
        </a:p>
      </dgm:t>
    </dgm:pt>
    <dgm:pt modelId="{F4CFBF8E-9BF6-754C-AAAB-383E74E3D5A6}" type="sibTrans" cxnId="{E678926A-2E8D-0A4B-8024-6B98FA4AC359}">
      <dgm:prSet/>
      <dgm:spPr/>
      <dgm:t>
        <a:bodyPr/>
        <a:lstStyle/>
        <a:p>
          <a:endParaRPr lang="zh-TW" altLang="en-US"/>
        </a:p>
      </dgm:t>
    </dgm:pt>
    <dgm:pt modelId="{4672671C-996D-F04E-81BA-12C0C514879E}">
      <dgm:prSet custT="1"/>
      <dgm:spPr/>
      <dgm:t>
        <a:bodyPr/>
        <a:lstStyle/>
        <a:p>
          <a:pPr>
            <a:buNone/>
          </a:pPr>
          <a:r>
            <a:rPr lang="en-US" altLang="zh-TW" sz="1600" dirty="0">
              <a:latin typeface="BiauKai" panose="02010601000101010101" pitchFamily="2" charset="-120"/>
              <a:ea typeface="BiauKai" panose="02010601000101010101" pitchFamily="2" charset="-120"/>
            </a:rPr>
            <a:t>3.</a:t>
          </a:r>
          <a:r>
            <a:rPr lang="zh-TW" altLang="en-US" sz="1600" dirty="0">
              <a:latin typeface="BiauKai" panose="02010601000101010101" pitchFamily="2" charset="-120"/>
              <a:ea typeface="BiauKai" panose="02010601000101010101" pitchFamily="2" charset="-120"/>
            </a:rPr>
            <a:t>酒精對青少年的影響</a:t>
          </a:r>
        </a:p>
      </dgm:t>
    </dgm:pt>
    <dgm:pt modelId="{6272D5F3-0422-A14C-938A-8DA1CF744508}" type="parTrans" cxnId="{B1DDD661-9240-0B44-A629-B63039F7259E}">
      <dgm:prSet/>
      <dgm:spPr/>
      <dgm:t>
        <a:bodyPr/>
        <a:lstStyle/>
        <a:p>
          <a:endParaRPr lang="zh-TW" altLang="en-US"/>
        </a:p>
      </dgm:t>
    </dgm:pt>
    <dgm:pt modelId="{5111DB90-FE31-6947-96FD-0DF82D2F5036}" type="sibTrans" cxnId="{B1DDD661-9240-0B44-A629-B63039F7259E}">
      <dgm:prSet/>
      <dgm:spPr/>
      <dgm:t>
        <a:bodyPr/>
        <a:lstStyle/>
        <a:p>
          <a:endParaRPr lang="zh-TW" altLang="en-US"/>
        </a:p>
      </dgm:t>
    </dgm:pt>
    <dgm:pt modelId="{DA97CCAE-98BC-E745-96B0-93D1B91598C7}">
      <dgm:prSet phldrT="[文字]"/>
      <dgm:spPr/>
      <dgm:t>
        <a:bodyPr/>
        <a:lstStyle/>
        <a:p>
          <a:pPr>
            <a:buFont typeface="+mj-lt"/>
            <a:buNone/>
          </a:pPr>
          <a:r>
            <a:rPr lang="en-US" altLang="zh-TW" dirty="0">
              <a:latin typeface="BiauKai" panose="02010601000101010101" pitchFamily="2" charset="-120"/>
              <a:ea typeface="BiauKai" panose="02010601000101010101" pitchFamily="2" charset="-120"/>
            </a:rPr>
            <a:t>2.</a:t>
          </a:r>
          <a:r>
            <a:rPr lang="zh-TW" dirty="0">
              <a:latin typeface="BiauKai" panose="02010601000101010101" pitchFamily="2" charset="-120"/>
              <a:ea typeface="BiauKai" panose="02010601000101010101" pitchFamily="2" charset="-120"/>
            </a:rPr>
            <a:t>教師小結</a:t>
          </a:r>
          <a:endParaRPr lang="zh-TW" altLang="en-US" dirty="0">
            <a:latin typeface="BiauKai" panose="02010601000101010101" pitchFamily="2" charset="-120"/>
            <a:ea typeface="BiauKai" panose="02010601000101010101" pitchFamily="2" charset="-120"/>
          </a:endParaRPr>
        </a:p>
      </dgm:t>
    </dgm:pt>
    <dgm:pt modelId="{3C55A5C0-546B-CB45-86A6-3CBBFCBE7642}" type="parTrans" cxnId="{F606C1F7-E8D9-9843-8E6E-5BCFF56D5932}">
      <dgm:prSet/>
      <dgm:spPr/>
      <dgm:t>
        <a:bodyPr/>
        <a:lstStyle/>
        <a:p>
          <a:endParaRPr lang="zh-TW" altLang="en-US"/>
        </a:p>
      </dgm:t>
    </dgm:pt>
    <dgm:pt modelId="{0A21F9BC-1869-0B47-90A2-42E9F08435C7}" type="sibTrans" cxnId="{F606C1F7-E8D9-9843-8E6E-5BCFF56D5932}">
      <dgm:prSet/>
      <dgm:spPr/>
      <dgm:t>
        <a:bodyPr/>
        <a:lstStyle/>
        <a:p>
          <a:endParaRPr lang="zh-TW" altLang="en-US"/>
        </a:p>
      </dgm:t>
    </dgm:pt>
    <dgm:pt modelId="{5CF034B2-E330-FE4B-88A3-61E47528FE04}">
      <dgm:prSet phldrT="[文字]"/>
      <dgm:spPr/>
      <dgm:t>
        <a:bodyPr/>
        <a:lstStyle/>
        <a:p>
          <a:pPr>
            <a:buFont typeface="+mj-lt"/>
            <a:buNone/>
          </a:pPr>
          <a:r>
            <a:rPr lang="en-US" altLang="zh-TW" dirty="0">
              <a:latin typeface="BiauKai" panose="02010601000101010101" pitchFamily="2" charset="-120"/>
              <a:ea typeface="BiauKai" panose="02010601000101010101" pitchFamily="2" charset="-120"/>
            </a:rPr>
            <a:t>3.</a:t>
          </a:r>
          <a:r>
            <a:rPr lang="zh-TW" dirty="0">
              <a:latin typeface="BiauKai" panose="02010601000101010101" pitchFamily="2" charset="-120"/>
              <a:ea typeface="BiauKai" panose="02010601000101010101" pitchFamily="2" charset="-120"/>
            </a:rPr>
            <a:t>交代作業</a:t>
          </a:r>
          <a:endParaRPr lang="zh-TW" altLang="en-US" dirty="0">
            <a:latin typeface="BiauKai" panose="02010601000101010101" pitchFamily="2" charset="-120"/>
            <a:ea typeface="BiauKai" panose="02010601000101010101" pitchFamily="2" charset="-120"/>
          </a:endParaRPr>
        </a:p>
      </dgm:t>
    </dgm:pt>
    <dgm:pt modelId="{EF2CC813-F31C-7140-B2FD-A63CEE03C0A3}" type="parTrans" cxnId="{132FD024-39B1-9A40-A273-B8A9DE604AF5}">
      <dgm:prSet/>
      <dgm:spPr/>
      <dgm:t>
        <a:bodyPr/>
        <a:lstStyle/>
        <a:p>
          <a:endParaRPr lang="zh-TW" altLang="en-US"/>
        </a:p>
      </dgm:t>
    </dgm:pt>
    <dgm:pt modelId="{6AAED445-7B84-C342-9B9D-2BA2D8095D21}" type="sibTrans" cxnId="{132FD024-39B1-9A40-A273-B8A9DE604AF5}">
      <dgm:prSet/>
      <dgm:spPr/>
      <dgm:t>
        <a:bodyPr/>
        <a:lstStyle/>
        <a:p>
          <a:endParaRPr lang="zh-TW" altLang="en-US"/>
        </a:p>
      </dgm:t>
    </dgm:pt>
    <dgm:pt modelId="{DC5F8986-6DE9-7649-A598-8AC625306C31}">
      <dgm:prSet phldrT="[文字]"/>
      <dgm:spPr/>
      <dgm:t>
        <a:bodyPr/>
        <a:lstStyle/>
        <a:p>
          <a:pPr>
            <a:buFont typeface="+mj-lt"/>
            <a:buNone/>
          </a:pPr>
          <a:r>
            <a:rPr lang="en-US" altLang="zh-TW" dirty="0">
              <a:latin typeface="BiauKai" panose="02010601000101010101" pitchFamily="2" charset="-120"/>
              <a:ea typeface="BiauKai" panose="02010601000101010101" pitchFamily="2" charset="-120"/>
            </a:rPr>
            <a:t>1.</a:t>
          </a:r>
          <a:r>
            <a:rPr lang="zh-TW" dirty="0">
              <a:latin typeface="BiauKai" panose="02010601000101010101" pitchFamily="2" charset="-120"/>
              <a:ea typeface="BiauKai" panose="02010601000101010101" pitchFamily="2" charset="-120"/>
            </a:rPr>
            <a:t>全國法規資料庫</a:t>
          </a:r>
          <a:r>
            <a:rPr lang="zh-TW" altLang="en-US" dirty="0">
              <a:latin typeface="BiauKai" panose="02010601000101010101" pitchFamily="2" charset="-120"/>
              <a:ea typeface="BiauKai" panose="02010601000101010101" pitchFamily="2" charset="-120"/>
            </a:rPr>
            <a:t>操作</a:t>
          </a:r>
          <a:r>
            <a:rPr lang="en-US" altLang="zh-TW" dirty="0">
              <a:latin typeface="BiauKai" panose="02010601000101010101" pitchFamily="2" charset="-120"/>
              <a:ea typeface="BiauKai" panose="02010601000101010101" pitchFamily="2" charset="-120"/>
            </a:rPr>
            <a:t>:</a:t>
          </a:r>
          <a:endParaRPr lang="zh-TW" altLang="en-US" dirty="0">
            <a:latin typeface="BiauKai" panose="02010601000101010101" pitchFamily="2" charset="-120"/>
            <a:ea typeface="BiauKai" panose="02010601000101010101" pitchFamily="2" charset="-120"/>
          </a:endParaRPr>
        </a:p>
      </dgm:t>
    </dgm:pt>
    <dgm:pt modelId="{A4B80D9A-D043-5642-AEAE-39B128095B96}" type="parTrans" cxnId="{05CA5FC4-5E68-BB4C-8B8C-E03495EC0AF9}">
      <dgm:prSet/>
      <dgm:spPr/>
      <dgm:t>
        <a:bodyPr/>
        <a:lstStyle/>
        <a:p>
          <a:endParaRPr lang="zh-TW" altLang="en-US"/>
        </a:p>
      </dgm:t>
    </dgm:pt>
    <dgm:pt modelId="{67C7A3A7-46FB-E54A-A11B-634A8211086F}" type="sibTrans" cxnId="{05CA5FC4-5E68-BB4C-8B8C-E03495EC0AF9}">
      <dgm:prSet/>
      <dgm:spPr/>
      <dgm:t>
        <a:bodyPr/>
        <a:lstStyle/>
        <a:p>
          <a:endParaRPr lang="zh-TW" altLang="en-US"/>
        </a:p>
      </dgm:t>
    </dgm:pt>
    <dgm:pt modelId="{1EBAD70F-36D3-F641-8FC8-C231711482D4}">
      <dgm:prSet phldrT="[文字]"/>
      <dgm:spPr/>
      <dgm:t>
        <a:bodyPr/>
        <a:lstStyle/>
        <a:p>
          <a:pPr>
            <a:buFont typeface="+mj-lt"/>
            <a:buNone/>
          </a:pPr>
          <a:r>
            <a:rPr lang="zh-TW" dirty="0">
              <a:latin typeface="BiauKai" panose="02010601000101010101" pitchFamily="2" charset="-120"/>
              <a:ea typeface="BiauKai" panose="02010601000101010101" pitchFamily="2" charset="-120"/>
            </a:rPr>
            <a:t>兒童及少年福利與權益保障法</a:t>
          </a:r>
          <a:r>
            <a:rPr lang="zh-TW" altLang="en-US" dirty="0">
              <a:latin typeface="BiauKai" panose="02010601000101010101" pitchFamily="2" charset="-120"/>
              <a:ea typeface="BiauKai" panose="02010601000101010101" pitchFamily="2" charset="-120"/>
            </a:rPr>
            <a:t>、</a:t>
          </a:r>
          <a:r>
            <a:rPr lang="zh-TW" dirty="0">
              <a:latin typeface="BiauKai" panose="02010601000101010101" pitchFamily="2" charset="-120"/>
              <a:ea typeface="BiauKai" panose="02010601000101010101" pitchFamily="2" charset="-120"/>
            </a:rPr>
            <a:t>酒類標示管理辦法</a:t>
          </a:r>
          <a:endParaRPr lang="zh-TW" altLang="en-US" dirty="0">
            <a:latin typeface="BiauKai" panose="02010601000101010101" pitchFamily="2" charset="-120"/>
            <a:ea typeface="BiauKai" panose="02010601000101010101" pitchFamily="2" charset="-120"/>
          </a:endParaRPr>
        </a:p>
      </dgm:t>
    </dgm:pt>
    <dgm:pt modelId="{14D4A28B-F884-4444-8556-E222CE7A483E}" type="parTrans" cxnId="{47AE462C-9F2A-2E47-B442-0CB3B3EE7784}">
      <dgm:prSet/>
      <dgm:spPr/>
      <dgm:t>
        <a:bodyPr/>
        <a:lstStyle/>
        <a:p>
          <a:endParaRPr lang="zh-TW" altLang="en-US"/>
        </a:p>
      </dgm:t>
    </dgm:pt>
    <dgm:pt modelId="{6B525095-9C8E-5943-8C90-404BEFAB9AB2}" type="sibTrans" cxnId="{47AE462C-9F2A-2E47-B442-0CB3B3EE7784}">
      <dgm:prSet/>
      <dgm:spPr/>
      <dgm:t>
        <a:bodyPr/>
        <a:lstStyle/>
        <a:p>
          <a:endParaRPr lang="zh-TW" altLang="en-US"/>
        </a:p>
      </dgm:t>
    </dgm:pt>
    <dgm:pt modelId="{D6BC6DAF-B18A-BE48-B5D8-F2CE76EDB055}" type="pres">
      <dgm:prSet presAssocID="{5CC79BBE-BACA-194D-8479-380829004704}" presName="linearFlow" presStyleCnt="0">
        <dgm:presLayoutVars>
          <dgm:dir/>
          <dgm:animLvl val="lvl"/>
          <dgm:resizeHandles val="exact"/>
        </dgm:presLayoutVars>
      </dgm:prSet>
      <dgm:spPr/>
    </dgm:pt>
    <dgm:pt modelId="{6A07F204-DCAF-6B44-B0ED-68D9EEAFF0D5}" type="pres">
      <dgm:prSet presAssocID="{AEAC4458-77BD-8348-8C86-F178B042BD05}" presName="composite" presStyleCnt="0"/>
      <dgm:spPr/>
    </dgm:pt>
    <dgm:pt modelId="{FF135C02-AB62-B048-A9FC-8783DFA789F3}" type="pres">
      <dgm:prSet presAssocID="{AEAC4458-77BD-8348-8C86-F178B042BD05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B17081A0-06BC-514A-887B-CBA25C312FEC}" type="pres">
      <dgm:prSet presAssocID="{AEAC4458-77BD-8348-8C86-F178B042BD05}" presName="parSh" presStyleLbl="node1" presStyleIdx="0" presStyleCnt="3" custScaleX="117085" custScaleY="60494" custLinFactNeighborX="2172" custLinFactNeighborY="-10062"/>
      <dgm:spPr/>
    </dgm:pt>
    <dgm:pt modelId="{991C8015-511A-C242-BF91-C8F07E260B60}" type="pres">
      <dgm:prSet presAssocID="{AEAC4458-77BD-8348-8C86-F178B042BD05}" presName="desTx" presStyleLbl="fgAcc1" presStyleIdx="0" presStyleCnt="3" custScaleX="114704" custScaleY="62007" custLinFactNeighborX="-5582" custLinFactNeighborY="-10629">
        <dgm:presLayoutVars>
          <dgm:bulletEnabled val="1"/>
        </dgm:presLayoutVars>
      </dgm:prSet>
      <dgm:spPr/>
    </dgm:pt>
    <dgm:pt modelId="{306C61C0-FE15-DB40-817F-786C2213B521}" type="pres">
      <dgm:prSet presAssocID="{64175E8D-6E7E-2749-A900-615E5E088C3A}" presName="sibTrans" presStyleLbl="sibTrans2D1" presStyleIdx="0" presStyleCnt="2"/>
      <dgm:spPr/>
    </dgm:pt>
    <dgm:pt modelId="{91075989-A133-B74B-A6DF-09723090BF80}" type="pres">
      <dgm:prSet presAssocID="{64175E8D-6E7E-2749-A900-615E5E088C3A}" presName="connTx" presStyleLbl="sibTrans2D1" presStyleIdx="0" presStyleCnt="2"/>
      <dgm:spPr/>
    </dgm:pt>
    <dgm:pt modelId="{50EF43A5-01EA-414B-8B48-80A59D154741}" type="pres">
      <dgm:prSet presAssocID="{F12A4A3D-E6DB-BA48-BBE4-28888D9636E4}" presName="composite" presStyleCnt="0"/>
      <dgm:spPr/>
    </dgm:pt>
    <dgm:pt modelId="{03FF0AA6-73F5-E243-B861-E07DFE0F0F5D}" type="pres">
      <dgm:prSet presAssocID="{F12A4A3D-E6DB-BA48-BBE4-28888D9636E4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58E20DC8-3919-BD48-9E6A-B4339902EF74}" type="pres">
      <dgm:prSet presAssocID="{F12A4A3D-E6DB-BA48-BBE4-28888D9636E4}" presName="parSh" presStyleLbl="node1" presStyleIdx="1" presStyleCnt="3" custScaleX="113630" custScaleY="61106" custLinFactNeighborX="129" custLinFactNeighborY="-10956"/>
      <dgm:spPr/>
    </dgm:pt>
    <dgm:pt modelId="{0044396B-163A-4249-95F2-76B00F5B1A8A}" type="pres">
      <dgm:prSet presAssocID="{F12A4A3D-E6DB-BA48-BBE4-28888D9636E4}" presName="desTx" presStyleLbl="fgAcc1" presStyleIdx="1" presStyleCnt="3" custScaleX="132658" custScaleY="62163" custLinFactNeighborX="-16482" custLinFactNeighborY="-9144">
        <dgm:presLayoutVars>
          <dgm:bulletEnabled val="1"/>
        </dgm:presLayoutVars>
      </dgm:prSet>
      <dgm:spPr/>
    </dgm:pt>
    <dgm:pt modelId="{A6CAC712-3CB7-B745-88E4-C1F85E7E5406}" type="pres">
      <dgm:prSet presAssocID="{B4034D0B-AF77-9E4F-8F11-DE0B5E685F77}" presName="sibTrans" presStyleLbl="sibTrans2D1" presStyleIdx="1" presStyleCnt="2" custLinFactNeighborX="7049" custLinFactNeighborY="4208"/>
      <dgm:spPr/>
    </dgm:pt>
    <dgm:pt modelId="{16940A54-8CE3-994E-9074-C09440E98EC9}" type="pres">
      <dgm:prSet presAssocID="{B4034D0B-AF77-9E4F-8F11-DE0B5E685F77}" presName="connTx" presStyleLbl="sibTrans2D1" presStyleIdx="1" presStyleCnt="2"/>
      <dgm:spPr/>
    </dgm:pt>
    <dgm:pt modelId="{D400FDFA-B179-AC4C-9AEA-3251F1425A97}" type="pres">
      <dgm:prSet presAssocID="{28679FBC-3F7A-2B45-BDB7-1BB8FF21E04D}" presName="composite" presStyleCnt="0"/>
      <dgm:spPr/>
    </dgm:pt>
    <dgm:pt modelId="{29DBB0F1-5779-1D43-BADD-DBBC8F1E0DB1}" type="pres">
      <dgm:prSet presAssocID="{28679FBC-3F7A-2B45-BDB7-1BB8FF21E04D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6DF10EB0-3B7C-9947-B53B-A82FD17203B6}" type="pres">
      <dgm:prSet presAssocID="{28679FBC-3F7A-2B45-BDB7-1BB8FF21E04D}" presName="parSh" presStyleLbl="node1" presStyleIdx="2" presStyleCnt="3" custScaleX="120271" custScaleY="61355" custLinFactNeighborX="-2619" custLinFactNeighborY="-2202"/>
      <dgm:spPr/>
    </dgm:pt>
    <dgm:pt modelId="{6DADBF28-506A-F846-9442-F5AE9685F2D0}" type="pres">
      <dgm:prSet presAssocID="{28679FBC-3F7A-2B45-BDB7-1BB8FF21E04D}" presName="desTx" presStyleLbl="fgAcc1" presStyleIdx="2" presStyleCnt="3" custScaleX="129739" custScaleY="66268" custLinFactNeighborX="-25096" custLinFactNeighborY="-6958">
        <dgm:presLayoutVars>
          <dgm:bulletEnabled val="1"/>
        </dgm:presLayoutVars>
      </dgm:prSet>
      <dgm:spPr/>
    </dgm:pt>
  </dgm:ptLst>
  <dgm:cxnLst>
    <dgm:cxn modelId="{F7E7C802-7A6C-E248-9101-7E8A270C1C8A}" type="presOf" srcId="{F12A4A3D-E6DB-BA48-BBE4-28888D9636E4}" destId="{03FF0AA6-73F5-E243-B861-E07DFE0F0F5D}" srcOrd="0" destOrd="0" presId="urn:microsoft.com/office/officeart/2005/8/layout/process3"/>
    <dgm:cxn modelId="{B84E9E04-56EA-2446-9A60-9F8B62B963F7}" srcId="{5CC79BBE-BACA-194D-8479-380829004704}" destId="{28679FBC-3F7A-2B45-BDB7-1BB8FF21E04D}" srcOrd="2" destOrd="0" parTransId="{C2658671-97DA-B347-9EEB-9B197A98B34F}" sibTransId="{DBD2365C-3E76-DA4A-AA3C-57881A568021}"/>
    <dgm:cxn modelId="{3226C308-68F1-B74F-9CBB-719275CF6E32}" srcId="{AEAC4458-77BD-8348-8C86-F178B042BD05}" destId="{A983CA1C-2E27-0642-8575-4131E866BA12}" srcOrd="0" destOrd="0" parTransId="{51E607E1-2D69-DD4A-A583-77B2301ACCEE}" sibTransId="{7BF454A7-C97B-C049-AF60-11BDA03423EE}"/>
    <dgm:cxn modelId="{1F0E2313-7DA4-B241-986D-90076A8666A5}" srcId="{F12A4A3D-E6DB-BA48-BBE4-28888D9636E4}" destId="{EA9522BD-3C74-084D-B307-76C8D86A380E}" srcOrd="0" destOrd="0" parTransId="{BED6688E-FF5F-F145-AC9B-305D67AB1651}" sibTransId="{89EAE62A-798D-5349-B950-C65AEEBE01BE}"/>
    <dgm:cxn modelId="{BE5D5920-03B2-1241-A197-E682C9FD2D60}" type="presOf" srcId="{B4034D0B-AF77-9E4F-8F11-DE0B5E685F77}" destId="{A6CAC712-3CB7-B745-88E4-C1F85E7E5406}" srcOrd="0" destOrd="0" presId="urn:microsoft.com/office/officeart/2005/8/layout/process3"/>
    <dgm:cxn modelId="{67EB7F22-BEBC-F847-8D70-022A63205073}" type="presOf" srcId="{39890860-DEA9-A642-8202-07A9D49955FF}" destId="{0044396B-163A-4249-95F2-76B00F5B1A8A}" srcOrd="0" destOrd="1" presId="urn:microsoft.com/office/officeart/2005/8/layout/process3"/>
    <dgm:cxn modelId="{132FD024-39B1-9A40-A273-B8A9DE604AF5}" srcId="{28679FBC-3F7A-2B45-BDB7-1BB8FF21E04D}" destId="{5CF034B2-E330-FE4B-88A3-61E47528FE04}" srcOrd="3" destOrd="0" parTransId="{EF2CC813-F31C-7140-B2FD-A63CEE03C0A3}" sibTransId="{6AAED445-7B84-C342-9B9D-2BA2D8095D21}"/>
    <dgm:cxn modelId="{E77BF727-4AC7-0046-AB12-B948CB3D8EF7}" type="presOf" srcId="{A3A2802E-B514-6245-A647-F44D5B730257}" destId="{991C8015-511A-C242-BF91-C8F07E260B60}" srcOrd="0" destOrd="2" presId="urn:microsoft.com/office/officeart/2005/8/layout/process3"/>
    <dgm:cxn modelId="{47AE462C-9F2A-2E47-B442-0CB3B3EE7784}" srcId="{28679FBC-3F7A-2B45-BDB7-1BB8FF21E04D}" destId="{1EBAD70F-36D3-F641-8FC8-C231711482D4}" srcOrd="1" destOrd="0" parTransId="{14D4A28B-F884-4444-8556-E222CE7A483E}" sibTransId="{6B525095-9C8E-5943-8C90-404BEFAB9AB2}"/>
    <dgm:cxn modelId="{E6CA3936-B878-BF4C-8270-91AB1BE7C5ED}" type="presOf" srcId="{DC5F8986-6DE9-7649-A598-8AC625306C31}" destId="{6DADBF28-506A-F846-9442-F5AE9685F2D0}" srcOrd="0" destOrd="0" presId="urn:microsoft.com/office/officeart/2005/8/layout/process3"/>
    <dgm:cxn modelId="{BF7ACC43-0717-CB4E-A5E0-B9229DCF7EC3}" srcId="{AEAC4458-77BD-8348-8C86-F178B042BD05}" destId="{A3A2802E-B514-6245-A647-F44D5B730257}" srcOrd="2" destOrd="0" parTransId="{C0CE6E11-9CE5-1546-9B30-EB363CD4C468}" sibTransId="{9CB03E46-40E2-1F46-BD79-3D3F6DD10B91}"/>
    <dgm:cxn modelId="{133D2F47-A11C-4C48-9EF4-AC6CAEE54A33}" type="presOf" srcId="{AEAC4458-77BD-8348-8C86-F178B042BD05}" destId="{B17081A0-06BC-514A-887B-CBA25C312FEC}" srcOrd="1" destOrd="0" presId="urn:microsoft.com/office/officeart/2005/8/layout/process3"/>
    <dgm:cxn modelId="{A453565D-4887-FF47-86EF-1499BF4676B4}" type="presOf" srcId="{4672671C-996D-F04E-81BA-12C0C514879E}" destId="{0044396B-163A-4249-95F2-76B00F5B1A8A}" srcOrd="0" destOrd="2" presId="urn:microsoft.com/office/officeart/2005/8/layout/process3"/>
    <dgm:cxn modelId="{B1DDD661-9240-0B44-A629-B63039F7259E}" srcId="{F12A4A3D-E6DB-BA48-BBE4-28888D9636E4}" destId="{4672671C-996D-F04E-81BA-12C0C514879E}" srcOrd="2" destOrd="0" parTransId="{6272D5F3-0422-A14C-938A-8DA1CF744508}" sibTransId="{5111DB90-FE31-6947-96FD-0DF82D2F5036}"/>
    <dgm:cxn modelId="{E678926A-2E8D-0A4B-8024-6B98FA4AC359}" srcId="{F12A4A3D-E6DB-BA48-BBE4-28888D9636E4}" destId="{39890860-DEA9-A642-8202-07A9D49955FF}" srcOrd="1" destOrd="0" parTransId="{FE5F2122-E193-A34E-9412-045E15E02111}" sibTransId="{F4CFBF8E-9BF6-754C-AAAB-383E74E3D5A6}"/>
    <dgm:cxn modelId="{3A6FBE77-80B1-3B4B-8925-F249345971A9}" type="presOf" srcId="{A983CA1C-2E27-0642-8575-4131E866BA12}" destId="{991C8015-511A-C242-BF91-C8F07E260B60}" srcOrd="0" destOrd="0" presId="urn:microsoft.com/office/officeart/2005/8/layout/process3"/>
    <dgm:cxn modelId="{FB55498A-A373-0445-A318-1D35BC5DD61E}" type="presOf" srcId="{28679FBC-3F7A-2B45-BDB7-1BB8FF21E04D}" destId="{29DBB0F1-5779-1D43-BADD-DBBC8F1E0DB1}" srcOrd="0" destOrd="0" presId="urn:microsoft.com/office/officeart/2005/8/layout/process3"/>
    <dgm:cxn modelId="{4DA6E99D-623B-E948-9206-BE1D7D2FD0F7}" type="presOf" srcId="{DA97CCAE-98BC-E745-96B0-93D1B91598C7}" destId="{6DADBF28-506A-F846-9442-F5AE9685F2D0}" srcOrd="0" destOrd="2" presId="urn:microsoft.com/office/officeart/2005/8/layout/process3"/>
    <dgm:cxn modelId="{5CF85E9E-7866-054C-AAA2-456C2ABFA2A3}" type="presOf" srcId="{64175E8D-6E7E-2749-A900-615E5E088C3A}" destId="{91075989-A133-B74B-A6DF-09723090BF80}" srcOrd="1" destOrd="0" presId="urn:microsoft.com/office/officeart/2005/8/layout/process3"/>
    <dgm:cxn modelId="{131388A6-2DA9-5A44-82CE-802716C24DB1}" type="presOf" srcId="{B4034D0B-AF77-9E4F-8F11-DE0B5E685F77}" destId="{16940A54-8CE3-994E-9074-C09440E98EC9}" srcOrd="1" destOrd="0" presId="urn:microsoft.com/office/officeart/2005/8/layout/process3"/>
    <dgm:cxn modelId="{57D214AB-C3BF-2E4F-A409-666746951385}" type="presOf" srcId="{AEAC4458-77BD-8348-8C86-F178B042BD05}" destId="{FF135C02-AB62-B048-A9FC-8783DFA789F3}" srcOrd="0" destOrd="0" presId="urn:microsoft.com/office/officeart/2005/8/layout/process3"/>
    <dgm:cxn modelId="{A32BB2B9-99A8-7E46-B553-3E619AAFFC8E}" type="presOf" srcId="{EA9522BD-3C74-084D-B307-76C8D86A380E}" destId="{0044396B-163A-4249-95F2-76B00F5B1A8A}" srcOrd="0" destOrd="0" presId="urn:microsoft.com/office/officeart/2005/8/layout/process3"/>
    <dgm:cxn modelId="{26B64DBD-4ABA-1A45-BCD1-ADE5ED6B58B6}" srcId="{5CC79BBE-BACA-194D-8479-380829004704}" destId="{AEAC4458-77BD-8348-8C86-F178B042BD05}" srcOrd="0" destOrd="0" parTransId="{4D1E91E4-0064-074C-9DC5-4FB91E0B0B3D}" sibTransId="{64175E8D-6E7E-2749-A900-615E5E088C3A}"/>
    <dgm:cxn modelId="{558445BE-315F-034F-B90A-FAFC920D132B}" type="presOf" srcId="{28679FBC-3F7A-2B45-BDB7-1BB8FF21E04D}" destId="{6DF10EB0-3B7C-9947-B53B-A82FD17203B6}" srcOrd="1" destOrd="0" presId="urn:microsoft.com/office/officeart/2005/8/layout/process3"/>
    <dgm:cxn modelId="{05CA5FC4-5E68-BB4C-8B8C-E03495EC0AF9}" srcId="{28679FBC-3F7A-2B45-BDB7-1BB8FF21E04D}" destId="{DC5F8986-6DE9-7649-A598-8AC625306C31}" srcOrd="0" destOrd="0" parTransId="{A4B80D9A-D043-5642-AEAE-39B128095B96}" sibTransId="{67C7A3A7-46FB-E54A-A11B-634A8211086F}"/>
    <dgm:cxn modelId="{D0E18CC4-BB62-CB4C-B8F2-806046AAA887}" type="presOf" srcId="{5CC79BBE-BACA-194D-8479-380829004704}" destId="{D6BC6DAF-B18A-BE48-B5D8-F2CE76EDB055}" srcOrd="0" destOrd="0" presId="urn:microsoft.com/office/officeart/2005/8/layout/process3"/>
    <dgm:cxn modelId="{FCAC38DE-A61F-CC49-B068-602328BF4664}" type="presOf" srcId="{5CF034B2-E330-FE4B-88A3-61E47528FE04}" destId="{6DADBF28-506A-F846-9442-F5AE9685F2D0}" srcOrd="0" destOrd="3" presId="urn:microsoft.com/office/officeart/2005/8/layout/process3"/>
    <dgm:cxn modelId="{265EC4E1-2E87-5E4F-A7E4-94210F503EAD}" srcId="{5CC79BBE-BACA-194D-8479-380829004704}" destId="{F12A4A3D-E6DB-BA48-BBE4-28888D9636E4}" srcOrd="1" destOrd="0" parTransId="{91790D35-79E8-6F49-B507-E40286B9FE02}" sibTransId="{B4034D0B-AF77-9E4F-8F11-DE0B5E685F77}"/>
    <dgm:cxn modelId="{CA500FE6-7063-0F40-833D-A5FE66831769}" type="presOf" srcId="{F12A4A3D-E6DB-BA48-BBE4-28888D9636E4}" destId="{58E20DC8-3919-BD48-9E6A-B4339902EF74}" srcOrd="1" destOrd="0" presId="urn:microsoft.com/office/officeart/2005/8/layout/process3"/>
    <dgm:cxn modelId="{9054F7F1-1ADD-DB4D-9FC6-100DD9189E4D}" type="presOf" srcId="{7129ADC5-B4DB-E646-9B7A-142E14593A3A}" destId="{991C8015-511A-C242-BF91-C8F07E260B60}" srcOrd="0" destOrd="1" presId="urn:microsoft.com/office/officeart/2005/8/layout/process3"/>
    <dgm:cxn modelId="{D4F842F6-8195-354C-9536-FC1EEAFF386C}" type="presOf" srcId="{64175E8D-6E7E-2749-A900-615E5E088C3A}" destId="{306C61C0-FE15-DB40-817F-786C2213B521}" srcOrd="0" destOrd="0" presId="urn:microsoft.com/office/officeart/2005/8/layout/process3"/>
    <dgm:cxn modelId="{F606C1F7-E8D9-9843-8E6E-5BCFF56D5932}" srcId="{28679FBC-3F7A-2B45-BDB7-1BB8FF21E04D}" destId="{DA97CCAE-98BC-E745-96B0-93D1B91598C7}" srcOrd="2" destOrd="0" parTransId="{3C55A5C0-546B-CB45-86A6-3CBBFCBE7642}" sibTransId="{0A21F9BC-1869-0B47-90A2-42E9F08435C7}"/>
    <dgm:cxn modelId="{785112FE-48A9-724F-9ACE-F0ACFB33D872}" type="presOf" srcId="{1EBAD70F-36D3-F641-8FC8-C231711482D4}" destId="{6DADBF28-506A-F846-9442-F5AE9685F2D0}" srcOrd="0" destOrd="1" presId="urn:microsoft.com/office/officeart/2005/8/layout/process3"/>
    <dgm:cxn modelId="{FB11F2FF-2847-6847-B79D-481266D8A2FC}" srcId="{AEAC4458-77BD-8348-8C86-F178B042BD05}" destId="{7129ADC5-B4DB-E646-9B7A-142E14593A3A}" srcOrd="1" destOrd="0" parTransId="{B3E4840F-5DE8-EF40-AF0D-D5D9546296CD}" sibTransId="{63B6DE6C-2836-F244-B384-13DE99968AFF}"/>
    <dgm:cxn modelId="{DE34E7AD-F408-FA46-A83A-29D79F617AAB}" type="presParOf" srcId="{D6BC6DAF-B18A-BE48-B5D8-F2CE76EDB055}" destId="{6A07F204-DCAF-6B44-B0ED-68D9EEAFF0D5}" srcOrd="0" destOrd="0" presId="urn:microsoft.com/office/officeart/2005/8/layout/process3"/>
    <dgm:cxn modelId="{36C911CE-FD1B-9A42-BC73-B1A673688FE2}" type="presParOf" srcId="{6A07F204-DCAF-6B44-B0ED-68D9EEAFF0D5}" destId="{FF135C02-AB62-B048-A9FC-8783DFA789F3}" srcOrd="0" destOrd="0" presId="urn:microsoft.com/office/officeart/2005/8/layout/process3"/>
    <dgm:cxn modelId="{A8573959-5135-8A4D-B554-22CCC616641A}" type="presParOf" srcId="{6A07F204-DCAF-6B44-B0ED-68D9EEAFF0D5}" destId="{B17081A0-06BC-514A-887B-CBA25C312FEC}" srcOrd="1" destOrd="0" presId="urn:microsoft.com/office/officeart/2005/8/layout/process3"/>
    <dgm:cxn modelId="{30C78085-7B6D-AA45-BA8D-9DC79CD529EC}" type="presParOf" srcId="{6A07F204-DCAF-6B44-B0ED-68D9EEAFF0D5}" destId="{991C8015-511A-C242-BF91-C8F07E260B60}" srcOrd="2" destOrd="0" presId="urn:microsoft.com/office/officeart/2005/8/layout/process3"/>
    <dgm:cxn modelId="{6ECB2C32-9DC2-044F-B1EE-AC4EB54C82FC}" type="presParOf" srcId="{D6BC6DAF-B18A-BE48-B5D8-F2CE76EDB055}" destId="{306C61C0-FE15-DB40-817F-786C2213B521}" srcOrd="1" destOrd="0" presId="urn:microsoft.com/office/officeart/2005/8/layout/process3"/>
    <dgm:cxn modelId="{28275D23-C224-2B41-988A-8C94E949F57C}" type="presParOf" srcId="{306C61C0-FE15-DB40-817F-786C2213B521}" destId="{91075989-A133-B74B-A6DF-09723090BF80}" srcOrd="0" destOrd="0" presId="urn:microsoft.com/office/officeart/2005/8/layout/process3"/>
    <dgm:cxn modelId="{6096EE13-39AC-C74A-806D-AF39D011F0A9}" type="presParOf" srcId="{D6BC6DAF-B18A-BE48-B5D8-F2CE76EDB055}" destId="{50EF43A5-01EA-414B-8B48-80A59D154741}" srcOrd="2" destOrd="0" presId="urn:microsoft.com/office/officeart/2005/8/layout/process3"/>
    <dgm:cxn modelId="{CCA9F682-39FB-1040-9726-6588B67C2545}" type="presParOf" srcId="{50EF43A5-01EA-414B-8B48-80A59D154741}" destId="{03FF0AA6-73F5-E243-B861-E07DFE0F0F5D}" srcOrd="0" destOrd="0" presId="urn:microsoft.com/office/officeart/2005/8/layout/process3"/>
    <dgm:cxn modelId="{3871E6D8-16DA-B14B-97D6-C253AB05F1C8}" type="presParOf" srcId="{50EF43A5-01EA-414B-8B48-80A59D154741}" destId="{58E20DC8-3919-BD48-9E6A-B4339902EF74}" srcOrd="1" destOrd="0" presId="urn:microsoft.com/office/officeart/2005/8/layout/process3"/>
    <dgm:cxn modelId="{D0CB99B3-8381-074F-A2B6-E2F6D5CAC4F8}" type="presParOf" srcId="{50EF43A5-01EA-414B-8B48-80A59D154741}" destId="{0044396B-163A-4249-95F2-76B00F5B1A8A}" srcOrd="2" destOrd="0" presId="urn:microsoft.com/office/officeart/2005/8/layout/process3"/>
    <dgm:cxn modelId="{58BEB013-FCA9-1943-ACCB-6F920918D8A7}" type="presParOf" srcId="{D6BC6DAF-B18A-BE48-B5D8-F2CE76EDB055}" destId="{A6CAC712-3CB7-B745-88E4-C1F85E7E5406}" srcOrd="3" destOrd="0" presId="urn:microsoft.com/office/officeart/2005/8/layout/process3"/>
    <dgm:cxn modelId="{B5F0A473-8E77-ED44-AAED-F15710596911}" type="presParOf" srcId="{A6CAC712-3CB7-B745-88E4-C1F85E7E5406}" destId="{16940A54-8CE3-994E-9074-C09440E98EC9}" srcOrd="0" destOrd="0" presId="urn:microsoft.com/office/officeart/2005/8/layout/process3"/>
    <dgm:cxn modelId="{2C08C661-A337-FC44-A0B6-49098E6970AA}" type="presParOf" srcId="{D6BC6DAF-B18A-BE48-B5D8-F2CE76EDB055}" destId="{D400FDFA-B179-AC4C-9AEA-3251F1425A97}" srcOrd="4" destOrd="0" presId="urn:microsoft.com/office/officeart/2005/8/layout/process3"/>
    <dgm:cxn modelId="{AB6E1933-E279-AA4F-83BA-9E6A6EF33319}" type="presParOf" srcId="{D400FDFA-B179-AC4C-9AEA-3251F1425A97}" destId="{29DBB0F1-5779-1D43-BADD-DBBC8F1E0DB1}" srcOrd="0" destOrd="0" presId="urn:microsoft.com/office/officeart/2005/8/layout/process3"/>
    <dgm:cxn modelId="{77B9EA00-6C80-924F-8E79-70D9C510D678}" type="presParOf" srcId="{D400FDFA-B179-AC4C-9AEA-3251F1425A97}" destId="{6DF10EB0-3B7C-9947-B53B-A82FD17203B6}" srcOrd="1" destOrd="0" presId="urn:microsoft.com/office/officeart/2005/8/layout/process3"/>
    <dgm:cxn modelId="{8DECC40C-4A1B-EF45-AC06-6A830B61E0F7}" type="presParOf" srcId="{D400FDFA-B179-AC4C-9AEA-3251F1425A97}" destId="{6DADBF28-506A-F846-9442-F5AE9685F2D0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CC79BBE-BACA-194D-8479-380829004704}" type="doc">
      <dgm:prSet loTypeId="urn:microsoft.com/office/officeart/2005/8/layout/process3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AEAC4458-77BD-8348-8C86-F178B042BD05}">
      <dgm:prSet phldrT="[文字]" custT="1"/>
      <dgm:spPr>
        <a:solidFill>
          <a:schemeClr val="accent4"/>
        </a:solidFill>
      </dgm:spPr>
      <dgm:t>
        <a:bodyPr/>
        <a:lstStyle/>
        <a:p>
          <a:r>
            <a:rPr lang="zh-TW" altLang="en-US" sz="1600" dirty="0">
              <a:latin typeface="BiauKai" panose="02010601000101010101" pitchFamily="2" charset="-120"/>
              <a:ea typeface="BiauKai" panose="02010601000101010101" pitchFamily="2" charset="-120"/>
            </a:rPr>
            <a:t>引起動機（</a:t>
          </a:r>
          <a:r>
            <a:rPr lang="en-US" altLang="zh-TW" sz="1600" dirty="0">
              <a:latin typeface="BiauKai" panose="02010601000101010101" pitchFamily="2" charset="-120"/>
              <a:ea typeface="BiauKai" panose="02010601000101010101" pitchFamily="2" charset="-120"/>
            </a:rPr>
            <a:t>5</a:t>
          </a:r>
          <a:r>
            <a:rPr lang="zh-TW" altLang="en-US" sz="1600" dirty="0">
              <a:latin typeface="BiauKai" panose="02010601000101010101" pitchFamily="2" charset="-120"/>
              <a:ea typeface="BiauKai" panose="02010601000101010101" pitchFamily="2" charset="-120"/>
            </a:rPr>
            <a:t>分鐘</a:t>
          </a:r>
          <a:r>
            <a:rPr lang="zh-TW" altLang="en-US" sz="1400" dirty="0">
              <a:latin typeface="BiauKai" panose="02010601000101010101" pitchFamily="2" charset="-120"/>
              <a:ea typeface="BiauKai" panose="02010601000101010101" pitchFamily="2" charset="-120"/>
            </a:rPr>
            <a:t>）</a:t>
          </a:r>
        </a:p>
      </dgm:t>
    </dgm:pt>
    <dgm:pt modelId="{4D1E91E4-0064-074C-9DC5-4FB91E0B0B3D}" type="parTrans" cxnId="{26B64DBD-4ABA-1A45-BCD1-ADE5ED6B58B6}">
      <dgm:prSet/>
      <dgm:spPr/>
      <dgm:t>
        <a:bodyPr/>
        <a:lstStyle/>
        <a:p>
          <a:endParaRPr lang="zh-TW" altLang="en-US"/>
        </a:p>
      </dgm:t>
    </dgm:pt>
    <dgm:pt modelId="{64175E8D-6E7E-2749-A900-615E5E088C3A}" type="sibTrans" cxnId="{26B64DBD-4ABA-1A45-BCD1-ADE5ED6B58B6}">
      <dgm:prSet/>
      <dgm:spPr/>
      <dgm:t>
        <a:bodyPr/>
        <a:lstStyle/>
        <a:p>
          <a:endParaRPr lang="zh-TW" altLang="en-US"/>
        </a:p>
      </dgm:t>
    </dgm:pt>
    <dgm:pt modelId="{A983CA1C-2E27-0642-8575-4131E866BA12}">
      <dgm:prSet phldrT="[文字]" custT="1"/>
      <dgm:spPr>
        <a:ln>
          <a:solidFill>
            <a:schemeClr val="accent3"/>
          </a:solidFill>
        </a:ln>
      </dgm:spPr>
      <dgm:t>
        <a:bodyPr/>
        <a:lstStyle/>
        <a:p>
          <a:pPr algn="l">
            <a:buFont typeface="+mj-lt"/>
            <a:buNone/>
          </a:pPr>
          <a:endParaRPr lang="zh-TW" altLang="en-US" sz="1600" b="0" dirty="0">
            <a:latin typeface="BiauKai" panose="02010601000101010101" pitchFamily="2" charset="-120"/>
            <a:ea typeface="BiauKai" panose="02010601000101010101" pitchFamily="2" charset="-120"/>
          </a:endParaRPr>
        </a:p>
      </dgm:t>
    </dgm:pt>
    <dgm:pt modelId="{51E607E1-2D69-DD4A-A583-77B2301ACCEE}" type="parTrans" cxnId="{3226C308-68F1-B74F-9CBB-719275CF6E32}">
      <dgm:prSet/>
      <dgm:spPr/>
      <dgm:t>
        <a:bodyPr/>
        <a:lstStyle/>
        <a:p>
          <a:endParaRPr lang="zh-TW" altLang="en-US"/>
        </a:p>
      </dgm:t>
    </dgm:pt>
    <dgm:pt modelId="{7BF454A7-C97B-C049-AF60-11BDA03423EE}" type="sibTrans" cxnId="{3226C308-68F1-B74F-9CBB-719275CF6E32}">
      <dgm:prSet/>
      <dgm:spPr/>
      <dgm:t>
        <a:bodyPr/>
        <a:lstStyle/>
        <a:p>
          <a:endParaRPr lang="zh-TW" altLang="en-US"/>
        </a:p>
      </dgm:t>
    </dgm:pt>
    <dgm:pt modelId="{F12A4A3D-E6DB-BA48-BBE4-28888D9636E4}">
      <dgm:prSet phldrT="[文字]" custT="1"/>
      <dgm:spPr>
        <a:solidFill>
          <a:schemeClr val="accent2"/>
        </a:solidFill>
      </dgm:spPr>
      <dgm:t>
        <a:bodyPr/>
        <a:lstStyle/>
        <a:p>
          <a:r>
            <a:rPr lang="zh-TW" altLang="en-US" sz="1600" dirty="0">
              <a:latin typeface="BiauKai" panose="02010601000101010101" pitchFamily="2" charset="-120"/>
              <a:ea typeface="BiauKai" panose="02010601000101010101" pitchFamily="2" charset="-120"/>
            </a:rPr>
            <a:t>發展活動（</a:t>
          </a:r>
          <a:r>
            <a:rPr lang="en-US" altLang="zh-TW" sz="1600" dirty="0">
              <a:latin typeface="BiauKai" panose="02010601000101010101" pitchFamily="2" charset="-120"/>
              <a:ea typeface="BiauKai" panose="02010601000101010101" pitchFamily="2" charset="-120"/>
            </a:rPr>
            <a:t>30</a:t>
          </a:r>
          <a:r>
            <a:rPr lang="zh-TW" altLang="en-US" sz="1600" dirty="0">
              <a:latin typeface="BiauKai" panose="02010601000101010101" pitchFamily="2" charset="-120"/>
              <a:ea typeface="BiauKai" panose="02010601000101010101" pitchFamily="2" charset="-120"/>
            </a:rPr>
            <a:t>分鐘</a:t>
          </a:r>
          <a:r>
            <a:rPr lang="zh-TW" altLang="en-US" sz="1400" dirty="0">
              <a:latin typeface="BiauKai" panose="02010601000101010101" pitchFamily="2" charset="-120"/>
              <a:ea typeface="BiauKai" panose="02010601000101010101" pitchFamily="2" charset="-120"/>
            </a:rPr>
            <a:t>）</a:t>
          </a:r>
        </a:p>
      </dgm:t>
    </dgm:pt>
    <dgm:pt modelId="{91790D35-79E8-6F49-B507-E40286B9FE02}" type="parTrans" cxnId="{265EC4E1-2E87-5E4F-A7E4-94210F503EAD}">
      <dgm:prSet/>
      <dgm:spPr/>
      <dgm:t>
        <a:bodyPr/>
        <a:lstStyle/>
        <a:p>
          <a:endParaRPr lang="zh-TW" altLang="en-US"/>
        </a:p>
      </dgm:t>
    </dgm:pt>
    <dgm:pt modelId="{B4034D0B-AF77-9E4F-8F11-DE0B5E685F77}" type="sibTrans" cxnId="{265EC4E1-2E87-5E4F-A7E4-94210F503EAD}">
      <dgm:prSet/>
      <dgm:spPr>
        <a:solidFill>
          <a:schemeClr val="accent1"/>
        </a:solidFill>
      </dgm:spPr>
      <dgm:t>
        <a:bodyPr/>
        <a:lstStyle/>
        <a:p>
          <a:endParaRPr lang="zh-TW" altLang="en-US"/>
        </a:p>
      </dgm:t>
    </dgm:pt>
    <dgm:pt modelId="{EA9522BD-3C74-084D-B307-76C8D86A380E}">
      <dgm:prSet phldrT="[文字]" custT="1"/>
      <dgm:spPr>
        <a:ln>
          <a:solidFill>
            <a:schemeClr val="accent2"/>
          </a:solidFill>
        </a:ln>
      </dgm:spPr>
      <dgm:t>
        <a:bodyPr/>
        <a:lstStyle/>
        <a:p>
          <a:pPr>
            <a:buNone/>
          </a:pPr>
          <a:r>
            <a:rPr lang="en-US" altLang="zh-TW" sz="1200" dirty="0">
              <a:latin typeface="BiauKai" panose="02010601000101010101" pitchFamily="2" charset="-120"/>
              <a:ea typeface="BiauKai" panose="02010601000101010101" pitchFamily="2" charset="-120"/>
            </a:rPr>
            <a:t>1.</a:t>
          </a:r>
          <a:r>
            <a:rPr lang="zh-TW" altLang="en-US" sz="1200" dirty="0">
              <a:latin typeface="BiauKai" panose="02010601000101010101" pitchFamily="2" charset="-120"/>
              <a:ea typeface="BiauKai" panose="02010601000101010101" pitchFamily="2" charset="-120"/>
            </a:rPr>
            <a:t>酒精與安全駕駛？</a:t>
          </a:r>
          <a:endParaRPr lang="zh-TW" altLang="en-US" sz="1200" dirty="0"/>
        </a:p>
      </dgm:t>
    </dgm:pt>
    <dgm:pt modelId="{BED6688E-FF5F-F145-AC9B-305D67AB1651}" type="parTrans" cxnId="{1F0E2313-7DA4-B241-986D-90076A8666A5}">
      <dgm:prSet/>
      <dgm:spPr/>
      <dgm:t>
        <a:bodyPr/>
        <a:lstStyle/>
        <a:p>
          <a:endParaRPr lang="zh-TW" altLang="en-US"/>
        </a:p>
      </dgm:t>
    </dgm:pt>
    <dgm:pt modelId="{89EAE62A-798D-5349-B950-C65AEEBE01BE}" type="sibTrans" cxnId="{1F0E2313-7DA4-B241-986D-90076A8666A5}">
      <dgm:prSet/>
      <dgm:spPr/>
      <dgm:t>
        <a:bodyPr/>
        <a:lstStyle/>
        <a:p>
          <a:endParaRPr lang="zh-TW" altLang="en-US"/>
        </a:p>
      </dgm:t>
    </dgm:pt>
    <dgm:pt modelId="{28679FBC-3F7A-2B45-BDB7-1BB8FF21E04D}">
      <dgm:prSet phldrT="[文字]" custT="1"/>
      <dgm:spPr>
        <a:solidFill>
          <a:schemeClr val="accent1"/>
        </a:solidFill>
      </dgm:spPr>
      <dgm:t>
        <a:bodyPr/>
        <a:lstStyle/>
        <a:p>
          <a:r>
            <a:rPr lang="zh-TW" altLang="en-US" sz="1600" dirty="0">
              <a:latin typeface="BiauKai" panose="02010601000101010101" pitchFamily="2" charset="-120"/>
              <a:ea typeface="BiauKai" panose="02010601000101010101" pitchFamily="2" charset="-120"/>
            </a:rPr>
            <a:t>綜合活動（</a:t>
          </a:r>
          <a:r>
            <a:rPr lang="en-US" altLang="zh-TW" sz="1600" dirty="0">
              <a:latin typeface="BiauKai" panose="02010601000101010101" pitchFamily="2" charset="-120"/>
              <a:ea typeface="BiauKai" panose="02010601000101010101" pitchFamily="2" charset="-120"/>
            </a:rPr>
            <a:t>10</a:t>
          </a:r>
          <a:r>
            <a:rPr lang="zh-TW" altLang="en-US" sz="1600" dirty="0">
              <a:latin typeface="BiauKai" panose="02010601000101010101" pitchFamily="2" charset="-120"/>
              <a:ea typeface="BiauKai" panose="02010601000101010101" pitchFamily="2" charset="-120"/>
            </a:rPr>
            <a:t>分鐘）</a:t>
          </a:r>
          <a:endParaRPr lang="zh-TW" altLang="en-US" sz="1400" dirty="0">
            <a:latin typeface="BiauKai" panose="02010601000101010101" pitchFamily="2" charset="-120"/>
            <a:ea typeface="BiauKai" panose="02010601000101010101" pitchFamily="2" charset="-120"/>
          </a:endParaRPr>
        </a:p>
      </dgm:t>
    </dgm:pt>
    <dgm:pt modelId="{C2658671-97DA-B347-9EEB-9B197A98B34F}" type="parTrans" cxnId="{B84E9E04-56EA-2446-9A60-9F8B62B963F7}">
      <dgm:prSet/>
      <dgm:spPr/>
      <dgm:t>
        <a:bodyPr/>
        <a:lstStyle/>
        <a:p>
          <a:endParaRPr lang="zh-TW" altLang="en-US"/>
        </a:p>
      </dgm:t>
    </dgm:pt>
    <dgm:pt modelId="{DBD2365C-3E76-DA4A-AA3C-57881A568021}" type="sibTrans" cxnId="{B84E9E04-56EA-2446-9A60-9F8B62B963F7}">
      <dgm:prSet/>
      <dgm:spPr/>
      <dgm:t>
        <a:bodyPr/>
        <a:lstStyle/>
        <a:p>
          <a:endParaRPr lang="zh-TW" altLang="en-US"/>
        </a:p>
      </dgm:t>
    </dgm:pt>
    <dgm:pt modelId="{4F03ADA2-2038-8748-85DC-92B9A6C930A9}">
      <dgm:prSet phldrT="[文字]" custT="1"/>
      <dgm:spPr>
        <a:ln>
          <a:solidFill>
            <a:schemeClr val="accent1"/>
          </a:solidFill>
        </a:ln>
      </dgm:spPr>
      <dgm:t>
        <a:bodyPr/>
        <a:lstStyle/>
        <a:p>
          <a:pPr>
            <a:buFont typeface="Arial" panose="020B0604020202020204" pitchFamily="34" charset="0"/>
            <a:buNone/>
          </a:pPr>
          <a:r>
            <a:rPr lang="en-US" altLang="zh-TW" sz="1600" dirty="0">
              <a:latin typeface="BiauKai" panose="02010601000101010101" pitchFamily="2" charset="-120"/>
              <a:ea typeface="BiauKai" panose="02010601000101010101" pitchFamily="2" charset="-120"/>
            </a:rPr>
            <a:t>1.</a:t>
          </a:r>
          <a:r>
            <a:rPr lang="zh-TW" altLang="en-US" sz="1600" dirty="0">
              <a:latin typeface="BiauKai" panose="02010601000101010101" pitchFamily="2" charset="-120"/>
              <a:ea typeface="BiauKai" panose="02010601000101010101" pitchFamily="2" charset="-120"/>
            </a:rPr>
            <a:t>如何避免酒駕？各組公開發表</a:t>
          </a:r>
          <a:endParaRPr lang="zh-TW" altLang="en-US" sz="1600" dirty="0"/>
        </a:p>
      </dgm:t>
    </dgm:pt>
    <dgm:pt modelId="{A2CDCCAC-E29D-624A-AB02-29C384122702}" type="parTrans" cxnId="{F3909652-14FD-634E-BEFC-8BB31840E4D1}">
      <dgm:prSet/>
      <dgm:spPr/>
      <dgm:t>
        <a:bodyPr/>
        <a:lstStyle/>
        <a:p>
          <a:endParaRPr lang="zh-TW" altLang="en-US"/>
        </a:p>
      </dgm:t>
    </dgm:pt>
    <dgm:pt modelId="{40FE5383-6E2B-4D4C-996D-B7C434C93195}" type="sibTrans" cxnId="{F3909652-14FD-634E-BEFC-8BB31840E4D1}">
      <dgm:prSet/>
      <dgm:spPr/>
      <dgm:t>
        <a:bodyPr/>
        <a:lstStyle/>
        <a:p>
          <a:endParaRPr lang="zh-TW" altLang="en-US"/>
        </a:p>
      </dgm:t>
    </dgm:pt>
    <dgm:pt modelId="{5C76F731-AC1E-284E-8D01-567F02CC27AE}">
      <dgm:prSet custT="1"/>
      <dgm:spPr>
        <a:ln>
          <a:solidFill>
            <a:schemeClr val="accent3"/>
          </a:solidFill>
        </a:ln>
      </dgm:spPr>
      <dgm:t>
        <a:bodyPr/>
        <a:lstStyle/>
        <a:p>
          <a:pPr algn="l">
            <a:buFont typeface="Wingdings" pitchFamily="2" charset="2"/>
            <a:buNone/>
          </a:pPr>
          <a:r>
            <a:rPr lang="en-US" altLang="zh-TW" sz="1600" dirty="0">
              <a:latin typeface="BiauKai" panose="02010601000101010101" pitchFamily="2" charset="-120"/>
              <a:ea typeface="BiauKai" panose="02010601000101010101" pitchFamily="2" charset="-120"/>
            </a:rPr>
            <a:t>1.</a:t>
          </a:r>
          <a:r>
            <a:rPr lang="zh-TW" altLang="en-US" sz="1600" dirty="0">
              <a:latin typeface="BiauKai" panose="02010601000101010101" pitchFamily="2" charset="-120"/>
              <a:ea typeface="BiauKai" panose="02010601000101010101" pitchFamily="2" charset="-120"/>
            </a:rPr>
            <a:t>Ｑ</a:t>
          </a:r>
          <a:r>
            <a:rPr lang="en-US" altLang="zh-TW" sz="1600" dirty="0" err="1">
              <a:latin typeface="BiauKai" panose="02010601000101010101" pitchFamily="2" charset="-120"/>
              <a:ea typeface="BiauKai" panose="02010601000101010101" pitchFamily="2" charset="-120"/>
            </a:rPr>
            <a:t>uizizz</a:t>
          </a:r>
          <a:endParaRPr lang="zh-TW" altLang="en-US" sz="1600" dirty="0">
            <a:latin typeface="BiauKai" panose="02010601000101010101" pitchFamily="2" charset="-120"/>
            <a:ea typeface="BiauKai" panose="02010601000101010101" pitchFamily="2" charset="-120"/>
          </a:endParaRPr>
        </a:p>
      </dgm:t>
    </dgm:pt>
    <dgm:pt modelId="{55DE5E5D-D05C-1649-8A17-7EEB6FC544B1}" type="parTrans" cxnId="{C622A518-BE30-4D4F-AA2A-D7D54B2BCE62}">
      <dgm:prSet/>
      <dgm:spPr/>
      <dgm:t>
        <a:bodyPr/>
        <a:lstStyle/>
        <a:p>
          <a:endParaRPr lang="zh-TW" altLang="en-US"/>
        </a:p>
      </dgm:t>
    </dgm:pt>
    <dgm:pt modelId="{2C1890E2-DA6F-7743-B512-0F782E1F8154}" type="sibTrans" cxnId="{C622A518-BE30-4D4F-AA2A-D7D54B2BCE62}">
      <dgm:prSet/>
      <dgm:spPr/>
      <dgm:t>
        <a:bodyPr/>
        <a:lstStyle/>
        <a:p>
          <a:endParaRPr lang="zh-TW" altLang="en-US"/>
        </a:p>
      </dgm:t>
    </dgm:pt>
    <dgm:pt modelId="{CC324800-E5B0-4243-8448-065A66705519}">
      <dgm:prSet custT="1"/>
      <dgm:spPr>
        <a:ln>
          <a:solidFill>
            <a:schemeClr val="accent2"/>
          </a:solidFill>
        </a:ln>
      </dgm:spPr>
      <dgm:t>
        <a:bodyPr/>
        <a:lstStyle/>
        <a:p>
          <a:r>
            <a:rPr lang="zh-TW" altLang="en-US" sz="1200" dirty="0">
              <a:latin typeface="BiauKai" panose="02010601000101010101" pitchFamily="2" charset="-120"/>
              <a:ea typeface="BiauKai" panose="02010601000101010101" pitchFamily="2" charset="-120"/>
            </a:rPr>
            <a:t>道路交通管理處罰條例</a:t>
          </a:r>
        </a:p>
      </dgm:t>
    </dgm:pt>
    <dgm:pt modelId="{250361DF-4FEA-7B46-815E-C2C4CE3BD499}" type="parTrans" cxnId="{A0DAB322-4FB0-664B-A6ED-6E471170BCED}">
      <dgm:prSet/>
      <dgm:spPr/>
      <dgm:t>
        <a:bodyPr/>
        <a:lstStyle/>
        <a:p>
          <a:endParaRPr lang="zh-TW" altLang="en-US"/>
        </a:p>
      </dgm:t>
    </dgm:pt>
    <dgm:pt modelId="{74478078-C952-284F-919F-50F39D9C914E}" type="sibTrans" cxnId="{A0DAB322-4FB0-664B-A6ED-6E471170BCED}">
      <dgm:prSet/>
      <dgm:spPr/>
      <dgm:t>
        <a:bodyPr/>
        <a:lstStyle/>
        <a:p>
          <a:endParaRPr lang="zh-TW" altLang="en-US"/>
        </a:p>
      </dgm:t>
    </dgm:pt>
    <dgm:pt modelId="{B91C6C67-8732-B043-A754-9CF91AE5620D}">
      <dgm:prSet/>
      <dgm:spPr>
        <a:ln>
          <a:solidFill>
            <a:schemeClr val="accent1"/>
          </a:solidFill>
        </a:ln>
      </dgm:spPr>
      <dgm:t>
        <a:bodyPr/>
        <a:lstStyle/>
        <a:p>
          <a:endParaRPr lang="zh-TW" altLang="en-US" sz="1200" dirty="0"/>
        </a:p>
      </dgm:t>
    </dgm:pt>
    <dgm:pt modelId="{3E6C0620-BA97-1646-BF7E-6E21CB6FDEAB}" type="parTrans" cxnId="{2717E4B4-FBD8-4147-BD40-653C6A23C8EF}">
      <dgm:prSet/>
      <dgm:spPr/>
      <dgm:t>
        <a:bodyPr/>
        <a:lstStyle/>
        <a:p>
          <a:endParaRPr lang="zh-TW" altLang="en-US"/>
        </a:p>
      </dgm:t>
    </dgm:pt>
    <dgm:pt modelId="{D0581F85-ADD3-544A-A425-4194C3D1C066}" type="sibTrans" cxnId="{2717E4B4-FBD8-4147-BD40-653C6A23C8EF}">
      <dgm:prSet/>
      <dgm:spPr/>
      <dgm:t>
        <a:bodyPr/>
        <a:lstStyle/>
        <a:p>
          <a:endParaRPr lang="zh-TW" altLang="en-US"/>
        </a:p>
      </dgm:t>
    </dgm:pt>
    <dgm:pt modelId="{4A178533-EFD0-6444-89AA-0CD71023ACF9}">
      <dgm:prSet custT="1"/>
      <dgm:spPr>
        <a:ln>
          <a:solidFill>
            <a:schemeClr val="accent2"/>
          </a:solidFill>
        </a:ln>
      </dgm:spPr>
      <dgm:t>
        <a:bodyPr/>
        <a:lstStyle/>
        <a:p>
          <a:r>
            <a:rPr lang="zh-TW" altLang="en-US" sz="1200" dirty="0">
              <a:latin typeface="BiauKai" panose="02010601000101010101" pitchFamily="2" charset="-120"/>
              <a:ea typeface="BiauKai" panose="02010601000101010101" pitchFamily="2" charset="-120"/>
            </a:rPr>
            <a:t>世界人權宣言、中華民國憲法</a:t>
          </a:r>
        </a:p>
      </dgm:t>
    </dgm:pt>
    <dgm:pt modelId="{6581628A-6DC6-9648-BF36-C80B9B0E0018}" type="parTrans" cxnId="{E75A8911-A9A2-CD4F-B864-910398E32FC3}">
      <dgm:prSet/>
      <dgm:spPr/>
      <dgm:t>
        <a:bodyPr/>
        <a:lstStyle/>
        <a:p>
          <a:endParaRPr lang="zh-TW" altLang="en-US"/>
        </a:p>
      </dgm:t>
    </dgm:pt>
    <dgm:pt modelId="{BDCE309D-FF2E-6748-991D-708F4705AF08}" type="sibTrans" cxnId="{E75A8911-A9A2-CD4F-B864-910398E32FC3}">
      <dgm:prSet/>
      <dgm:spPr/>
      <dgm:t>
        <a:bodyPr/>
        <a:lstStyle/>
        <a:p>
          <a:endParaRPr lang="zh-TW" altLang="en-US"/>
        </a:p>
      </dgm:t>
    </dgm:pt>
    <dgm:pt modelId="{84E2CA4D-55C7-614C-A750-484AC0D48BB8}">
      <dgm:prSet custT="1"/>
      <dgm:spPr>
        <a:ln>
          <a:solidFill>
            <a:schemeClr val="accent2"/>
          </a:solidFill>
        </a:ln>
      </dgm:spPr>
      <dgm:t>
        <a:bodyPr/>
        <a:lstStyle/>
        <a:p>
          <a:r>
            <a:rPr lang="zh-TW" altLang="en-US" sz="1200" dirty="0">
              <a:latin typeface="BiauKai" panose="02010601000101010101" pitchFamily="2" charset="-120"/>
              <a:ea typeface="BiauKai" panose="02010601000101010101" pitchFamily="2" charset="-120"/>
            </a:rPr>
            <a:t>刑法</a:t>
          </a:r>
        </a:p>
      </dgm:t>
    </dgm:pt>
    <dgm:pt modelId="{44D84F01-61EA-444E-B17A-D9F677ABFC90}" type="parTrans" cxnId="{465174FF-1D67-5D4D-8022-3B3660C51304}">
      <dgm:prSet/>
      <dgm:spPr/>
      <dgm:t>
        <a:bodyPr/>
        <a:lstStyle/>
        <a:p>
          <a:endParaRPr lang="zh-TW" altLang="en-US"/>
        </a:p>
      </dgm:t>
    </dgm:pt>
    <dgm:pt modelId="{34D22E23-2A38-874C-947A-61869E5260F1}" type="sibTrans" cxnId="{465174FF-1D67-5D4D-8022-3B3660C51304}">
      <dgm:prSet/>
      <dgm:spPr/>
      <dgm:t>
        <a:bodyPr/>
        <a:lstStyle/>
        <a:p>
          <a:endParaRPr lang="zh-TW" altLang="en-US"/>
        </a:p>
      </dgm:t>
    </dgm:pt>
    <dgm:pt modelId="{CD38F066-B38B-D146-AB2F-4554D7CD7409}">
      <dgm:prSet custT="1"/>
      <dgm:spPr>
        <a:ln>
          <a:solidFill>
            <a:schemeClr val="accent2"/>
          </a:solidFill>
        </a:ln>
      </dgm:spPr>
      <dgm:t>
        <a:bodyPr/>
        <a:lstStyle/>
        <a:p>
          <a:r>
            <a:rPr lang="zh-TW" altLang="en-US" sz="1200" dirty="0">
              <a:latin typeface="BiauKai" panose="02010601000101010101" pitchFamily="2" charset="-120"/>
              <a:ea typeface="BiauKai" panose="02010601000101010101" pitchFamily="2" charset="-120"/>
            </a:rPr>
            <a:t>道路交通安全規則</a:t>
          </a:r>
        </a:p>
      </dgm:t>
    </dgm:pt>
    <dgm:pt modelId="{28DB9AC0-231D-E747-99F8-E852AB1A57F5}" type="parTrans" cxnId="{3731232A-39DE-7A48-83B3-802808B08E71}">
      <dgm:prSet/>
      <dgm:spPr/>
      <dgm:t>
        <a:bodyPr/>
        <a:lstStyle/>
        <a:p>
          <a:endParaRPr lang="zh-TW" altLang="en-US"/>
        </a:p>
      </dgm:t>
    </dgm:pt>
    <dgm:pt modelId="{63DA2383-E0CD-704A-8DA4-A06D45255983}" type="sibTrans" cxnId="{3731232A-39DE-7A48-83B3-802808B08E71}">
      <dgm:prSet/>
      <dgm:spPr/>
      <dgm:t>
        <a:bodyPr/>
        <a:lstStyle/>
        <a:p>
          <a:endParaRPr lang="zh-TW" altLang="en-US"/>
        </a:p>
      </dgm:t>
    </dgm:pt>
    <dgm:pt modelId="{751FD12E-EB60-234C-8AEC-9495EBE6127E}">
      <dgm:prSet custT="1"/>
      <dgm:spPr>
        <a:ln>
          <a:solidFill>
            <a:schemeClr val="accent3"/>
          </a:solidFill>
        </a:ln>
      </dgm:spPr>
      <dgm:t>
        <a:bodyPr/>
        <a:lstStyle/>
        <a:p>
          <a:pPr algn="l">
            <a:buFont typeface="Wingdings" pitchFamily="2" charset="2"/>
            <a:buNone/>
          </a:pPr>
          <a:r>
            <a:rPr lang="en-US" sz="1600" b="0" dirty="0">
              <a:latin typeface="BiauKai" panose="02010601000101010101" pitchFamily="2" charset="-120"/>
              <a:ea typeface="BiauKai" panose="02010601000101010101" pitchFamily="2" charset="-120"/>
            </a:rPr>
            <a:t>2.</a:t>
          </a:r>
          <a:r>
            <a:rPr lang="zh-TW" altLang="en-US" sz="1600" b="0" dirty="0">
              <a:latin typeface="BiauKai" panose="02010601000101010101" pitchFamily="2" charset="-120"/>
              <a:ea typeface="BiauKai" panose="02010601000101010101" pitchFamily="2" charset="-120"/>
            </a:rPr>
            <a:t>酒駕的新聞影片</a:t>
          </a:r>
        </a:p>
      </dgm:t>
    </dgm:pt>
    <dgm:pt modelId="{330CBF61-2485-D146-84B2-8DDA67CE04C5}" type="parTrans" cxnId="{547A2571-1B6B-8C4E-BEBE-0DEDA386AAC8}">
      <dgm:prSet/>
      <dgm:spPr/>
      <dgm:t>
        <a:bodyPr/>
        <a:lstStyle/>
        <a:p>
          <a:endParaRPr lang="zh-TW" altLang="en-US"/>
        </a:p>
      </dgm:t>
    </dgm:pt>
    <dgm:pt modelId="{0DA1B074-C06F-D549-9D77-CDDBE1CACEF2}" type="sibTrans" cxnId="{547A2571-1B6B-8C4E-BEBE-0DEDA386AAC8}">
      <dgm:prSet/>
      <dgm:spPr/>
      <dgm:t>
        <a:bodyPr/>
        <a:lstStyle/>
        <a:p>
          <a:endParaRPr lang="zh-TW" altLang="en-US"/>
        </a:p>
      </dgm:t>
    </dgm:pt>
    <dgm:pt modelId="{A7D1C253-3972-2447-AA1D-A8205861A896}">
      <dgm:prSet phldrT="[文字]" custT="1"/>
      <dgm:spPr>
        <a:ln>
          <a:solidFill>
            <a:schemeClr val="accent1"/>
          </a:solidFill>
        </a:ln>
      </dgm:spPr>
      <dgm:t>
        <a:bodyPr/>
        <a:lstStyle/>
        <a:p>
          <a:pPr>
            <a:buFont typeface="Arial" panose="020B0604020202020204" pitchFamily="34" charset="0"/>
            <a:buNone/>
          </a:pPr>
          <a:r>
            <a:rPr lang="en-US" sz="1600" b="0" dirty="0">
              <a:latin typeface="BiauKai" panose="02010601000101010101" pitchFamily="2" charset="-120"/>
              <a:ea typeface="BiauKai" panose="02010601000101010101" pitchFamily="2" charset="-120"/>
            </a:rPr>
            <a:t>2.</a:t>
          </a:r>
          <a:r>
            <a:rPr lang="zh-TW" sz="1600" b="0" dirty="0">
              <a:latin typeface="BiauKai" panose="02010601000101010101" pitchFamily="2" charset="-120"/>
              <a:ea typeface="BiauKai" panose="02010601000101010101" pitchFamily="2" charset="-120"/>
            </a:rPr>
            <a:t>教師總結</a:t>
          </a:r>
          <a:endParaRPr lang="zh-TW" altLang="en-US" sz="1600" dirty="0"/>
        </a:p>
      </dgm:t>
    </dgm:pt>
    <dgm:pt modelId="{5E96B7CE-9C42-BE40-9404-BB947E24A3CD}" type="parTrans" cxnId="{53A0EA93-59C5-3E47-B9F5-BC4BEC7460E5}">
      <dgm:prSet/>
      <dgm:spPr/>
      <dgm:t>
        <a:bodyPr/>
        <a:lstStyle/>
        <a:p>
          <a:endParaRPr lang="zh-TW" altLang="en-US"/>
        </a:p>
      </dgm:t>
    </dgm:pt>
    <dgm:pt modelId="{206F6EE6-B68E-0546-80F2-19C0F7E1A30F}" type="sibTrans" cxnId="{53A0EA93-59C5-3E47-B9F5-BC4BEC7460E5}">
      <dgm:prSet/>
      <dgm:spPr/>
      <dgm:t>
        <a:bodyPr/>
        <a:lstStyle/>
        <a:p>
          <a:endParaRPr lang="zh-TW" altLang="en-US"/>
        </a:p>
      </dgm:t>
    </dgm:pt>
    <dgm:pt modelId="{0AD07B77-5BC8-7F4A-BC2E-4053DB1ADC25}">
      <dgm:prSet phldrT="[文字]" custT="1"/>
      <dgm:spPr>
        <a:ln>
          <a:solidFill>
            <a:schemeClr val="accent1"/>
          </a:solidFill>
        </a:ln>
      </dgm:spPr>
      <dgm:t>
        <a:bodyPr/>
        <a:lstStyle/>
        <a:p>
          <a:pPr>
            <a:buFont typeface="Arial" panose="020B0604020202020204" pitchFamily="34" charset="0"/>
            <a:buNone/>
          </a:pPr>
          <a:r>
            <a:rPr lang="en-US" sz="1600" b="0" dirty="0">
              <a:latin typeface="BiauKai" panose="02010601000101010101" pitchFamily="2" charset="-120"/>
              <a:ea typeface="BiauKai" panose="02010601000101010101" pitchFamily="2" charset="-120"/>
            </a:rPr>
            <a:t>3.</a:t>
          </a:r>
          <a:r>
            <a:rPr lang="zh-TW" sz="1600" b="0" dirty="0">
              <a:latin typeface="BiauKai" panose="02010601000101010101" pitchFamily="2" charset="-120"/>
              <a:ea typeface="BiauKai" panose="02010601000101010101" pitchFamily="2" charset="-120"/>
            </a:rPr>
            <a:t>交代作業</a:t>
          </a:r>
          <a:endParaRPr lang="zh-TW" altLang="en-US" sz="1600" dirty="0"/>
        </a:p>
      </dgm:t>
    </dgm:pt>
    <dgm:pt modelId="{504F6202-ED71-A84B-8ADD-1F02698FC1F8}" type="parTrans" cxnId="{AA72F8B4-E826-3747-A426-DDEB71EDF51E}">
      <dgm:prSet/>
      <dgm:spPr/>
      <dgm:t>
        <a:bodyPr/>
        <a:lstStyle/>
        <a:p>
          <a:endParaRPr lang="zh-TW" altLang="en-US"/>
        </a:p>
      </dgm:t>
    </dgm:pt>
    <dgm:pt modelId="{4BB20E1F-F729-1D4E-AB2B-C66BBD0AA10D}" type="sibTrans" cxnId="{AA72F8B4-E826-3747-A426-DDEB71EDF51E}">
      <dgm:prSet/>
      <dgm:spPr/>
      <dgm:t>
        <a:bodyPr/>
        <a:lstStyle/>
        <a:p>
          <a:endParaRPr lang="zh-TW" altLang="en-US"/>
        </a:p>
      </dgm:t>
    </dgm:pt>
    <dgm:pt modelId="{F7464210-CE38-9549-9450-395D2950ECBC}">
      <dgm:prSet phldrT="[文字]" custT="1"/>
      <dgm:spPr>
        <a:ln>
          <a:solidFill>
            <a:schemeClr val="accent2"/>
          </a:solidFill>
        </a:ln>
      </dgm:spPr>
      <dgm:t>
        <a:bodyPr/>
        <a:lstStyle/>
        <a:p>
          <a:pPr>
            <a:buNone/>
          </a:pPr>
          <a:r>
            <a:rPr lang="en-US" altLang="zh-TW" sz="1200" dirty="0">
              <a:latin typeface="BiauKai" panose="02010601000101010101" pitchFamily="2" charset="-120"/>
              <a:ea typeface="BiauKai" panose="02010601000101010101" pitchFamily="2" charset="-120"/>
            </a:rPr>
            <a:t>2.</a:t>
          </a:r>
          <a:r>
            <a:rPr lang="zh-TW" altLang="en-US" sz="1200" dirty="0">
              <a:latin typeface="BiauKai" panose="02010601000101010101" pitchFamily="2" charset="-120"/>
              <a:ea typeface="BiauKai" panose="02010601000101010101" pitchFamily="2" charset="-120"/>
            </a:rPr>
            <a:t>人權的概念</a:t>
          </a:r>
          <a:endParaRPr lang="zh-TW" altLang="en-US" sz="1200" dirty="0"/>
        </a:p>
      </dgm:t>
    </dgm:pt>
    <dgm:pt modelId="{283BFCB8-7D88-4D49-A117-D768EDF896F9}" type="parTrans" cxnId="{F84B9854-D3C1-824E-8224-6EA471F4C405}">
      <dgm:prSet/>
      <dgm:spPr/>
      <dgm:t>
        <a:bodyPr/>
        <a:lstStyle/>
        <a:p>
          <a:endParaRPr lang="zh-TW" altLang="en-US"/>
        </a:p>
      </dgm:t>
    </dgm:pt>
    <dgm:pt modelId="{98FDBDA9-3429-4145-BCFF-8AD6D278C31C}" type="sibTrans" cxnId="{F84B9854-D3C1-824E-8224-6EA471F4C405}">
      <dgm:prSet/>
      <dgm:spPr/>
      <dgm:t>
        <a:bodyPr/>
        <a:lstStyle/>
        <a:p>
          <a:endParaRPr lang="zh-TW" altLang="en-US"/>
        </a:p>
      </dgm:t>
    </dgm:pt>
    <dgm:pt modelId="{6FB7561A-F08E-5443-9FBC-CACA132E9F49}">
      <dgm:prSet custT="1"/>
      <dgm:spPr>
        <a:ln>
          <a:solidFill>
            <a:schemeClr val="accent2"/>
          </a:solidFill>
        </a:ln>
      </dgm:spPr>
      <dgm:t>
        <a:bodyPr/>
        <a:lstStyle/>
        <a:p>
          <a:pPr>
            <a:buNone/>
          </a:pPr>
          <a:r>
            <a:rPr lang="en-US" altLang="zh-TW" sz="1200" dirty="0">
              <a:latin typeface="BiauKai" panose="02010601000101010101" pitchFamily="2" charset="-120"/>
              <a:ea typeface="BiauKai" panose="02010601000101010101" pitchFamily="2" charset="-120"/>
            </a:rPr>
            <a:t>3.</a:t>
          </a:r>
          <a:r>
            <a:rPr lang="zh-TW" altLang="en-US" sz="1200" dirty="0">
              <a:latin typeface="BiauKai" panose="02010601000101010101" pitchFamily="2" charset="-120"/>
              <a:ea typeface="BiauKai" panose="02010601000101010101" pitchFamily="2" charset="-120"/>
            </a:rPr>
            <a:t>酒精與駕駛</a:t>
          </a:r>
          <a:r>
            <a:rPr lang="en-US" altLang="zh-TW" sz="1200" dirty="0">
              <a:latin typeface="BiauKai" panose="02010601000101010101" pitchFamily="2" charset="-120"/>
              <a:ea typeface="BiauKai" panose="02010601000101010101" pitchFamily="2" charset="-120"/>
            </a:rPr>
            <a:t>:</a:t>
          </a:r>
          <a:endParaRPr lang="zh-TW" sz="1200" dirty="0">
            <a:latin typeface="BiauKai" panose="02010601000101010101" pitchFamily="2" charset="-120"/>
            <a:ea typeface="BiauKai" panose="02010601000101010101" pitchFamily="2" charset="-120"/>
          </a:endParaRPr>
        </a:p>
      </dgm:t>
    </dgm:pt>
    <dgm:pt modelId="{D4A3D01E-907D-DD4E-804E-45C7D958A106}" type="parTrans" cxnId="{7C3E7E59-7546-FF44-8AA6-0A528A3537FB}">
      <dgm:prSet/>
      <dgm:spPr/>
      <dgm:t>
        <a:bodyPr/>
        <a:lstStyle/>
        <a:p>
          <a:endParaRPr lang="zh-TW" altLang="en-US"/>
        </a:p>
      </dgm:t>
    </dgm:pt>
    <dgm:pt modelId="{4E92A23C-2232-8E45-8B3D-2ACE9A067740}" type="sibTrans" cxnId="{7C3E7E59-7546-FF44-8AA6-0A528A3537FB}">
      <dgm:prSet/>
      <dgm:spPr/>
      <dgm:t>
        <a:bodyPr/>
        <a:lstStyle/>
        <a:p>
          <a:endParaRPr lang="zh-TW" altLang="en-US"/>
        </a:p>
      </dgm:t>
    </dgm:pt>
    <dgm:pt modelId="{D6BC6DAF-B18A-BE48-B5D8-F2CE76EDB055}" type="pres">
      <dgm:prSet presAssocID="{5CC79BBE-BACA-194D-8479-380829004704}" presName="linearFlow" presStyleCnt="0">
        <dgm:presLayoutVars>
          <dgm:dir/>
          <dgm:animLvl val="lvl"/>
          <dgm:resizeHandles val="exact"/>
        </dgm:presLayoutVars>
      </dgm:prSet>
      <dgm:spPr/>
    </dgm:pt>
    <dgm:pt modelId="{6A07F204-DCAF-6B44-B0ED-68D9EEAFF0D5}" type="pres">
      <dgm:prSet presAssocID="{AEAC4458-77BD-8348-8C86-F178B042BD05}" presName="composite" presStyleCnt="0"/>
      <dgm:spPr/>
    </dgm:pt>
    <dgm:pt modelId="{FF135C02-AB62-B048-A9FC-8783DFA789F3}" type="pres">
      <dgm:prSet presAssocID="{AEAC4458-77BD-8348-8C86-F178B042BD05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B17081A0-06BC-514A-887B-CBA25C312FEC}" type="pres">
      <dgm:prSet presAssocID="{AEAC4458-77BD-8348-8C86-F178B042BD05}" presName="parSh" presStyleLbl="node1" presStyleIdx="0" presStyleCnt="3" custScaleX="125286" custScaleY="66646" custLinFactNeighborX="10818" custLinFactNeighborY="-54755"/>
      <dgm:spPr/>
    </dgm:pt>
    <dgm:pt modelId="{991C8015-511A-C242-BF91-C8F07E260B60}" type="pres">
      <dgm:prSet presAssocID="{AEAC4458-77BD-8348-8C86-F178B042BD05}" presName="desTx" presStyleLbl="fgAcc1" presStyleIdx="0" presStyleCnt="3" custScaleX="132883" custScaleY="71582" custLinFactNeighborX="-7904" custLinFactNeighborY="-11282">
        <dgm:presLayoutVars>
          <dgm:bulletEnabled val="1"/>
        </dgm:presLayoutVars>
      </dgm:prSet>
      <dgm:spPr/>
    </dgm:pt>
    <dgm:pt modelId="{306C61C0-FE15-DB40-817F-786C2213B521}" type="pres">
      <dgm:prSet presAssocID="{64175E8D-6E7E-2749-A900-615E5E088C3A}" presName="sibTrans" presStyleLbl="sibTrans2D1" presStyleIdx="0" presStyleCnt="2" custLinFactNeighborY="39929"/>
      <dgm:spPr/>
    </dgm:pt>
    <dgm:pt modelId="{91075989-A133-B74B-A6DF-09723090BF80}" type="pres">
      <dgm:prSet presAssocID="{64175E8D-6E7E-2749-A900-615E5E088C3A}" presName="connTx" presStyleLbl="sibTrans2D1" presStyleIdx="0" presStyleCnt="2"/>
      <dgm:spPr/>
    </dgm:pt>
    <dgm:pt modelId="{50EF43A5-01EA-414B-8B48-80A59D154741}" type="pres">
      <dgm:prSet presAssocID="{F12A4A3D-E6DB-BA48-BBE4-28888D9636E4}" presName="composite" presStyleCnt="0"/>
      <dgm:spPr/>
    </dgm:pt>
    <dgm:pt modelId="{03FF0AA6-73F5-E243-B861-E07DFE0F0F5D}" type="pres">
      <dgm:prSet presAssocID="{F12A4A3D-E6DB-BA48-BBE4-28888D9636E4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58E20DC8-3919-BD48-9E6A-B4339902EF74}" type="pres">
      <dgm:prSet presAssocID="{F12A4A3D-E6DB-BA48-BBE4-28888D9636E4}" presName="parSh" presStyleLbl="node1" presStyleIdx="1" presStyleCnt="3" custScaleX="132592" custScaleY="60120" custLinFactNeighborX="3387" custLinFactNeighborY="-48439"/>
      <dgm:spPr/>
    </dgm:pt>
    <dgm:pt modelId="{0044396B-163A-4249-95F2-76B00F5B1A8A}" type="pres">
      <dgm:prSet presAssocID="{F12A4A3D-E6DB-BA48-BBE4-28888D9636E4}" presName="desTx" presStyleLbl="fgAcc1" presStyleIdx="1" presStyleCnt="3" custScaleX="151712" custScaleY="70828" custLinFactNeighborX="-16402" custLinFactNeighborY="-10048">
        <dgm:presLayoutVars>
          <dgm:bulletEnabled val="1"/>
        </dgm:presLayoutVars>
      </dgm:prSet>
      <dgm:spPr/>
    </dgm:pt>
    <dgm:pt modelId="{A6CAC712-3CB7-B745-88E4-C1F85E7E5406}" type="pres">
      <dgm:prSet presAssocID="{B4034D0B-AF77-9E4F-8F11-DE0B5E685F77}" presName="sibTrans" presStyleLbl="sibTrans2D1" presStyleIdx="1" presStyleCnt="2" custAng="34267" custScaleX="95457" custLinFactNeighborX="4460" custLinFactNeighborY="37271"/>
      <dgm:spPr/>
    </dgm:pt>
    <dgm:pt modelId="{16940A54-8CE3-994E-9074-C09440E98EC9}" type="pres">
      <dgm:prSet presAssocID="{B4034D0B-AF77-9E4F-8F11-DE0B5E685F77}" presName="connTx" presStyleLbl="sibTrans2D1" presStyleIdx="1" presStyleCnt="2"/>
      <dgm:spPr/>
    </dgm:pt>
    <dgm:pt modelId="{D400FDFA-B179-AC4C-9AEA-3251F1425A97}" type="pres">
      <dgm:prSet presAssocID="{28679FBC-3F7A-2B45-BDB7-1BB8FF21E04D}" presName="composite" presStyleCnt="0"/>
      <dgm:spPr/>
    </dgm:pt>
    <dgm:pt modelId="{29DBB0F1-5779-1D43-BADD-DBBC8F1E0DB1}" type="pres">
      <dgm:prSet presAssocID="{28679FBC-3F7A-2B45-BDB7-1BB8FF21E04D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6DF10EB0-3B7C-9947-B53B-A82FD17203B6}" type="pres">
      <dgm:prSet presAssocID="{28679FBC-3F7A-2B45-BDB7-1BB8FF21E04D}" presName="parSh" presStyleLbl="node1" presStyleIdx="2" presStyleCnt="3" custScaleX="137812" custScaleY="69085" custLinFactNeighborX="-6952" custLinFactNeighborY="-38101"/>
      <dgm:spPr/>
    </dgm:pt>
    <dgm:pt modelId="{6DADBF28-506A-F846-9442-F5AE9685F2D0}" type="pres">
      <dgm:prSet presAssocID="{28679FBC-3F7A-2B45-BDB7-1BB8FF21E04D}" presName="desTx" presStyleLbl="fgAcc1" presStyleIdx="2" presStyleCnt="3" custScaleX="126012" custScaleY="70434" custLinFactNeighborX="-30562" custLinFactNeighborY="-12371">
        <dgm:presLayoutVars>
          <dgm:bulletEnabled val="1"/>
        </dgm:presLayoutVars>
      </dgm:prSet>
      <dgm:spPr/>
    </dgm:pt>
  </dgm:ptLst>
  <dgm:cxnLst>
    <dgm:cxn modelId="{F7E7C802-7A6C-E248-9101-7E8A270C1C8A}" type="presOf" srcId="{F12A4A3D-E6DB-BA48-BBE4-28888D9636E4}" destId="{03FF0AA6-73F5-E243-B861-E07DFE0F0F5D}" srcOrd="0" destOrd="0" presId="urn:microsoft.com/office/officeart/2005/8/layout/process3"/>
    <dgm:cxn modelId="{B84E9E04-56EA-2446-9A60-9F8B62B963F7}" srcId="{5CC79BBE-BACA-194D-8479-380829004704}" destId="{28679FBC-3F7A-2B45-BDB7-1BB8FF21E04D}" srcOrd="2" destOrd="0" parTransId="{C2658671-97DA-B347-9EEB-9B197A98B34F}" sibTransId="{DBD2365C-3E76-DA4A-AA3C-57881A568021}"/>
    <dgm:cxn modelId="{3226C308-68F1-B74F-9CBB-719275CF6E32}" srcId="{AEAC4458-77BD-8348-8C86-F178B042BD05}" destId="{A983CA1C-2E27-0642-8575-4131E866BA12}" srcOrd="0" destOrd="0" parTransId="{51E607E1-2D69-DD4A-A583-77B2301ACCEE}" sibTransId="{7BF454A7-C97B-C049-AF60-11BDA03423EE}"/>
    <dgm:cxn modelId="{E75A8911-A9A2-CD4F-B864-910398E32FC3}" srcId="{F12A4A3D-E6DB-BA48-BBE4-28888D9636E4}" destId="{4A178533-EFD0-6444-89AA-0CD71023ACF9}" srcOrd="2" destOrd="0" parTransId="{6581628A-6DC6-9648-BF36-C80B9B0E0018}" sibTransId="{BDCE309D-FF2E-6748-991D-708F4705AF08}"/>
    <dgm:cxn modelId="{1F0E2313-7DA4-B241-986D-90076A8666A5}" srcId="{F12A4A3D-E6DB-BA48-BBE4-28888D9636E4}" destId="{EA9522BD-3C74-084D-B307-76C8D86A380E}" srcOrd="0" destOrd="0" parTransId="{BED6688E-FF5F-F145-AC9B-305D67AB1651}" sibTransId="{89EAE62A-798D-5349-B950-C65AEEBE01BE}"/>
    <dgm:cxn modelId="{C622A518-BE30-4D4F-AA2A-D7D54B2BCE62}" srcId="{AEAC4458-77BD-8348-8C86-F178B042BD05}" destId="{5C76F731-AC1E-284E-8D01-567F02CC27AE}" srcOrd="1" destOrd="0" parTransId="{55DE5E5D-D05C-1649-8A17-7EEB6FC544B1}" sibTransId="{2C1890E2-DA6F-7743-B512-0F782E1F8154}"/>
    <dgm:cxn modelId="{BE5D5920-03B2-1241-A197-E682C9FD2D60}" type="presOf" srcId="{B4034D0B-AF77-9E4F-8F11-DE0B5E685F77}" destId="{A6CAC712-3CB7-B745-88E4-C1F85E7E5406}" srcOrd="0" destOrd="0" presId="urn:microsoft.com/office/officeart/2005/8/layout/process3"/>
    <dgm:cxn modelId="{A0DAB322-4FB0-664B-A6ED-6E471170BCED}" srcId="{F12A4A3D-E6DB-BA48-BBE4-28888D9636E4}" destId="{CC324800-E5B0-4243-8448-065A66705519}" srcOrd="5" destOrd="0" parTransId="{250361DF-4FEA-7B46-815E-C2C4CE3BD499}" sibTransId="{74478078-C952-284F-919F-50F39D9C914E}"/>
    <dgm:cxn modelId="{3731232A-39DE-7A48-83B3-802808B08E71}" srcId="{F12A4A3D-E6DB-BA48-BBE4-28888D9636E4}" destId="{CD38F066-B38B-D146-AB2F-4554D7CD7409}" srcOrd="6" destOrd="0" parTransId="{28DB9AC0-231D-E747-99F8-E852AB1A57F5}" sibTransId="{63DA2383-E0CD-704A-8DA4-A06D45255983}"/>
    <dgm:cxn modelId="{10FBD538-2B92-4D46-88A8-47751B52D681}" type="presOf" srcId="{CD38F066-B38B-D146-AB2F-4554D7CD7409}" destId="{0044396B-163A-4249-95F2-76B00F5B1A8A}" srcOrd="0" destOrd="6" presId="urn:microsoft.com/office/officeart/2005/8/layout/process3"/>
    <dgm:cxn modelId="{73132345-3AA5-4942-A15E-5F0A9FE75324}" type="presOf" srcId="{751FD12E-EB60-234C-8AEC-9495EBE6127E}" destId="{991C8015-511A-C242-BF91-C8F07E260B60}" srcOrd="0" destOrd="2" presId="urn:microsoft.com/office/officeart/2005/8/layout/process3"/>
    <dgm:cxn modelId="{133D2F47-A11C-4C48-9EF4-AC6CAEE54A33}" type="presOf" srcId="{AEAC4458-77BD-8348-8C86-F178B042BD05}" destId="{B17081A0-06BC-514A-887B-CBA25C312FEC}" srcOrd="1" destOrd="0" presId="urn:microsoft.com/office/officeart/2005/8/layout/process3"/>
    <dgm:cxn modelId="{F3909652-14FD-634E-BEFC-8BB31840E4D1}" srcId="{28679FBC-3F7A-2B45-BDB7-1BB8FF21E04D}" destId="{4F03ADA2-2038-8748-85DC-92B9A6C930A9}" srcOrd="0" destOrd="0" parTransId="{A2CDCCAC-E29D-624A-AB02-29C384122702}" sibTransId="{40FE5383-6E2B-4D4C-996D-B7C434C93195}"/>
    <dgm:cxn modelId="{F84B9854-D3C1-824E-8224-6EA471F4C405}" srcId="{F12A4A3D-E6DB-BA48-BBE4-28888D9636E4}" destId="{F7464210-CE38-9549-9450-395D2950ECBC}" srcOrd="1" destOrd="0" parTransId="{283BFCB8-7D88-4D49-A117-D768EDF896F9}" sibTransId="{98FDBDA9-3429-4145-BCFF-8AD6D278C31C}"/>
    <dgm:cxn modelId="{7C3E7E59-7546-FF44-8AA6-0A528A3537FB}" srcId="{F12A4A3D-E6DB-BA48-BBE4-28888D9636E4}" destId="{6FB7561A-F08E-5443-9FBC-CACA132E9F49}" srcOrd="3" destOrd="0" parTransId="{D4A3D01E-907D-DD4E-804E-45C7D958A106}" sibTransId="{4E92A23C-2232-8E45-8B3D-2ACE9A067740}"/>
    <dgm:cxn modelId="{A4A9556F-D779-C94D-B5F8-B46797DF5F73}" type="presOf" srcId="{84E2CA4D-55C7-614C-A750-484AC0D48BB8}" destId="{0044396B-163A-4249-95F2-76B00F5B1A8A}" srcOrd="0" destOrd="4" presId="urn:microsoft.com/office/officeart/2005/8/layout/process3"/>
    <dgm:cxn modelId="{547A2571-1B6B-8C4E-BEBE-0DEDA386AAC8}" srcId="{AEAC4458-77BD-8348-8C86-F178B042BD05}" destId="{751FD12E-EB60-234C-8AEC-9495EBE6127E}" srcOrd="2" destOrd="0" parTransId="{330CBF61-2485-D146-84B2-8DDA67CE04C5}" sibTransId="{0DA1B074-C06F-D549-9D77-CDDBE1CACEF2}"/>
    <dgm:cxn modelId="{3A6FBE77-80B1-3B4B-8925-F249345971A9}" type="presOf" srcId="{A983CA1C-2E27-0642-8575-4131E866BA12}" destId="{991C8015-511A-C242-BF91-C8F07E260B60}" srcOrd="0" destOrd="0" presId="urn:microsoft.com/office/officeart/2005/8/layout/process3"/>
    <dgm:cxn modelId="{A256C779-17EF-F44E-BBA5-B570BCAB6991}" type="presOf" srcId="{6FB7561A-F08E-5443-9FBC-CACA132E9F49}" destId="{0044396B-163A-4249-95F2-76B00F5B1A8A}" srcOrd="0" destOrd="3" presId="urn:microsoft.com/office/officeart/2005/8/layout/process3"/>
    <dgm:cxn modelId="{FB55498A-A373-0445-A318-1D35BC5DD61E}" type="presOf" srcId="{28679FBC-3F7A-2B45-BDB7-1BB8FF21E04D}" destId="{29DBB0F1-5779-1D43-BADD-DBBC8F1E0DB1}" srcOrd="0" destOrd="0" presId="urn:microsoft.com/office/officeart/2005/8/layout/process3"/>
    <dgm:cxn modelId="{53657F8A-5D08-3447-8BFF-3341241643A4}" type="presOf" srcId="{4A178533-EFD0-6444-89AA-0CD71023ACF9}" destId="{0044396B-163A-4249-95F2-76B00F5B1A8A}" srcOrd="0" destOrd="2" presId="urn:microsoft.com/office/officeart/2005/8/layout/process3"/>
    <dgm:cxn modelId="{53A0EA93-59C5-3E47-B9F5-BC4BEC7460E5}" srcId="{28679FBC-3F7A-2B45-BDB7-1BB8FF21E04D}" destId="{A7D1C253-3972-2447-AA1D-A8205861A896}" srcOrd="1" destOrd="0" parTransId="{5E96B7CE-9C42-BE40-9404-BB947E24A3CD}" sibTransId="{206F6EE6-B68E-0546-80F2-19C0F7E1A30F}"/>
    <dgm:cxn modelId="{5CF85E9E-7866-054C-AAA2-456C2ABFA2A3}" type="presOf" srcId="{64175E8D-6E7E-2749-A900-615E5E088C3A}" destId="{91075989-A133-B74B-A6DF-09723090BF80}" srcOrd="1" destOrd="0" presId="urn:microsoft.com/office/officeart/2005/8/layout/process3"/>
    <dgm:cxn modelId="{AF4E1EA0-9CBC-4E47-967A-7438A614DC9D}" type="presOf" srcId="{4F03ADA2-2038-8748-85DC-92B9A6C930A9}" destId="{6DADBF28-506A-F846-9442-F5AE9685F2D0}" srcOrd="0" destOrd="0" presId="urn:microsoft.com/office/officeart/2005/8/layout/process3"/>
    <dgm:cxn modelId="{131388A6-2DA9-5A44-82CE-802716C24DB1}" type="presOf" srcId="{B4034D0B-AF77-9E4F-8F11-DE0B5E685F77}" destId="{16940A54-8CE3-994E-9074-C09440E98EC9}" srcOrd="1" destOrd="0" presId="urn:microsoft.com/office/officeart/2005/8/layout/process3"/>
    <dgm:cxn modelId="{1AC4E1A6-B164-914D-9788-5124444CD169}" type="presOf" srcId="{F7464210-CE38-9549-9450-395D2950ECBC}" destId="{0044396B-163A-4249-95F2-76B00F5B1A8A}" srcOrd="0" destOrd="1" presId="urn:microsoft.com/office/officeart/2005/8/layout/process3"/>
    <dgm:cxn modelId="{57D214AB-C3BF-2E4F-A409-666746951385}" type="presOf" srcId="{AEAC4458-77BD-8348-8C86-F178B042BD05}" destId="{FF135C02-AB62-B048-A9FC-8783DFA789F3}" srcOrd="0" destOrd="0" presId="urn:microsoft.com/office/officeart/2005/8/layout/process3"/>
    <dgm:cxn modelId="{2717E4B4-FBD8-4147-BD40-653C6A23C8EF}" srcId="{28679FBC-3F7A-2B45-BDB7-1BB8FF21E04D}" destId="{B91C6C67-8732-B043-A754-9CF91AE5620D}" srcOrd="3" destOrd="0" parTransId="{3E6C0620-BA97-1646-BF7E-6E21CB6FDEAB}" sibTransId="{D0581F85-ADD3-544A-A425-4194C3D1C066}"/>
    <dgm:cxn modelId="{AA72F8B4-E826-3747-A426-DDEB71EDF51E}" srcId="{28679FBC-3F7A-2B45-BDB7-1BB8FF21E04D}" destId="{0AD07B77-5BC8-7F4A-BC2E-4053DB1ADC25}" srcOrd="2" destOrd="0" parTransId="{504F6202-ED71-A84B-8ADD-1F02698FC1F8}" sibTransId="{4BB20E1F-F729-1D4E-AB2B-C66BBD0AA10D}"/>
    <dgm:cxn modelId="{A32BB2B9-99A8-7E46-B553-3E619AAFFC8E}" type="presOf" srcId="{EA9522BD-3C74-084D-B307-76C8D86A380E}" destId="{0044396B-163A-4249-95F2-76B00F5B1A8A}" srcOrd="0" destOrd="0" presId="urn:microsoft.com/office/officeart/2005/8/layout/process3"/>
    <dgm:cxn modelId="{26B64DBD-4ABA-1A45-BCD1-ADE5ED6B58B6}" srcId="{5CC79BBE-BACA-194D-8479-380829004704}" destId="{AEAC4458-77BD-8348-8C86-F178B042BD05}" srcOrd="0" destOrd="0" parTransId="{4D1E91E4-0064-074C-9DC5-4FB91E0B0B3D}" sibTransId="{64175E8D-6E7E-2749-A900-615E5E088C3A}"/>
    <dgm:cxn modelId="{558445BE-315F-034F-B90A-FAFC920D132B}" type="presOf" srcId="{28679FBC-3F7A-2B45-BDB7-1BB8FF21E04D}" destId="{6DF10EB0-3B7C-9947-B53B-A82FD17203B6}" srcOrd="1" destOrd="0" presId="urn:microsoft.com/office/officeart/2005/8/layout/process3"/>
    <dgm:cxn modelId="{D0E18CC4-BB62-CB4C-B8F2-806046AAA887}" type="presOf" srcId="{5CC79BBE-BACA-194D-8479-380829004704}" destId="{D6BC6DAF-B18A-BE48-B5D8-F2CE76EDB055}" srcOrd="0" destOrd="0" presId="urn:microsoft.com/office/officeart/2005/8/layout/process3"/>
    <dgm:cxn modelId="{D7F319C9-9CD6-5B42-92F3-C86FBD2E0BA2}" type="presOf" srcId="{0AD07B77-5BC8-7F4A-BC2E-4053DB1ADC25}" destId="{6DADBF28-506A-F846-9442-F5AE9685F2D0}" srcOrd="0" destOrd="2" presId="urn:microsoft.com/office/officeart/2005/8/layout/process3"/>
    <dgm:cxn modelId="{7B6FFBD6-5314-9C4D-830B-555647B905AB}" type="presOf" srcId="{B91C6C67-8732-B043-A754-9CF91AE5620D}" destId="{6DADBF28-506A-F846-9442-F5AE9685F2D0}" srcOrd="0" destOrd="3" presId="urn:microsoft.com/office/officeart/2005/8/layout/process3"/>
    <dgm:cxn modelId="{E2E878D7-9850-9448-8EF6-8BCD3A4ACB02}" type="presOf" srcId="{CC324800-E5B0-4243-8448-065A66705519}" destId="{0044396B-163A-4249-95F2-76B00F5B1A8A}" srcOrd="0" destOrd="5" presId="urn:microsoft.com/office/officeart/2005/8/layout/process3"/>
    <dgm:cxn modelId="{265EC4E1-2E87-5E4F-A7E4-94210F503EAD}" srcId="{5CC79BBE-BACA-194D-8479-380829004704}" destId="{F12A4A3D-E6DB-BA48-BBE4-28888D9636E4}" srcOrd="1" destOrd="0" parTransId="{91790D35-79E8-6F49-B507-E40286B9FE02}" sibTransId="{B4034D0B-AF77-9E4F-8F11-DE0B5E685F77}"/>
    <dgm:cxn modelId="{CA500FE6-7063-0F40-833D-A5FE66831769}" type="presOf" srcId="{F12A4A3D-E6DB-BA48-BBE4-28888D9636E4}" destId="{58E20DC8-3919-BD48-9E6A-B4339902EF74}" srcOrd="1" destOrd="0" presId="urn:microsoft.com/office/officeart/2005/8/layout/process3"/>
    <dgm:cxn modelId="{85E03FED-3436-7F44-84F5-32CA9992A730}" type="presOf" srcId="{A7D1C253-3972-2447-AA1D-A8205861A896}" destId="{6DADBF28-506A-F846-9442-F5AE9685F2D0}" srcOrd="0" destOrd="1" presId="urn:microsoft.com/office/officeart/2005/8/layout/process3"/>
    <dgm:cxn modelId="{99F8B4F1-806B-E848-8EBF-C4248734AA05}" type="presOf" srcId="{5C76F731-AC1E-284E-8D01-567F02CC27AE}" destId="{991C8015-511A-C242-BF91-C8F07E260B60}" srcOrd="0" destOrd="1" presId="urn:microsoft.com/office/officeart/2005/8/layout/process3"/>
    <dgm:cxn modelId="{D4F842F6-8195-354C-9536-FC1EEAFF386C}" type="presOf" srcId="{64175E8D-6E7E-2749-A900-615E5E088C3A}" destId="{306C61C0-FE15-DB40-817F-786C2213B521}" srcOrd="0" destOrd="0" presId="urn:microsoft.com/office/officeart/2005/8/layout/process3"/>
    <dgm:cxn modelId="{465174FF-1D67-5D4D-8022-3B3660C51304}" srcId="{F12A4A3D-E6DB-BA48-BBE4-28888D9636E4}" destId="{84E2CA4D-55C7-614C-A750-484AC0D48BB8}" srcOrd="4" destOrd="0" parTransId="{44D84F01-61EA-444E-B17A-D9F677ABFC90}" sibTransId="{34D22E23-2A38-874C-947A-61869E5260F1}"/>
    <dgm:cxn modelId="{DE34E7AD-F408-FA46-A83A-29D79F617AAB}" type="presParOf" srcId="{D6BC6DAF-B18A-BE48-B5D8-F2CE76EDB055}" destId="{6A07F204-DCAF-6B44-B0ED-68D9EEAFF0D5}" srcOrd="0" destOrd="0" presId="urn:microsoft.com/office/officeart/2005/8/layout/process3"/>
    <dgm:cxn modelId="{36C911CE-FD1B-9A42-BC73-B1A673688FE2}" type="presParOf" srcId="{6A07F204-DCAF-6B44-B0ED-68D9EEAFF0D5}" destId="{FF135C02-AB62-B048-A9FC-8783DFA789F3}" srcOrd="0" destOrd="0" presId="urn:microsoft.com/office/officeart/2005/8/layout/process3"/>
    <dgm:cxn modelId="{A8573959-5135-8A4D-B554-22CCC616641A}" type="presParOf" srcId="{6A07F204-DCAF-6B44-B0ED-68D9EEAFF0D5}" destId="{B17081A0-06BC-514A-887B-CBA25C312FEC}" srcOrd="1" destOrd="0" presId="urn:microsoft.com/office/officeart/2005/8/layout/process3"/>
    <dgm:cxn modelId="{30C78085-7B6D-AA45-BA8D-9DC79CD529EC}" type="presParOf" srcId="{6A07F204-DCAF-6B44-B0ED-68D9EEAFF0D5}" destId="{991C8015-511A-C242-BF91-C8F07E260B60}" srcOrd="2" destOrd="0" presId="urn:microsoft.com/office/officeart/2005/8/layout/process3"/>
    <dgm:cxn modelId="{6ECB2C32-9DC2-044F-B1EE-AC4EB54C82FC}" type="presParOf" srcId="{D6BC6DAF-B18A-BE48-B5D8-F2CE76EDB055}" destId="{306C61C0-FE15-DB40-817F-786C2213B521}" srcOrd="1" destOrd="0" presId="urn:microsoft.com/office/officeart/2005/8/layout/process3"/>
    <dgm:cxn modelId="{28275D23-C224-2B41-988A-8C94E949F57C}" type="presParOf" srcId="{306C61C0-FE15-DB40-817F-786C2213B521}" destId="{91075989-A133-B74B-A6DF-09723090BF80}" srcOrd="0" destOrd="0" presId="urn:microsoft.com/office/officeart/2005/8/layout/process3"/>
    <dgm:cxn modelId="{6096EE13-39AC-C74A-806D-AF39D011F0A9}" type="presParOf" srcId="{D6BC6DAF-B18A-BE48-B5D8-F2CE76EDB055}" destId="{50EF43A5-01EA-414B-8B48-80A59D154741}" srcOrd="2" destOrd="0" presId="urn:microsoft.com/office/officeart/2005/8/layout/process3"/>
    <dgm:cxn modelId="{CCA9F682-39FB-1040-9726-6588B67C2545}" type="presParOf" srcId="{50EF43A5-01EA-414B-8B48-80A59D154741}" destId="{03FF0AA6-73F5-E243-B861-E07DFE0F0F5D}" srcOrd="0" destOrd="0" presId="urn:microsoft.com/office/officeart/2005/8/layout/process3"/>
    <dgm:cxn modelId="{3871E6D8-16DA-B14B-97D6-C253AB05F1C8}" type="presParOf" srcId="{50EF43A5-01EA-414B-8B48-80A59D154741}" destId="{58E20DC8-3919-BD48-9E6A-B4339902EF74}" srcOrd="1" destOrd="0" presId="urn:microsoft.com/office/officeart/2005/8/layout/process3"/>
    <dgm:cxn modelId="{D0CB99B3-8381-074F-A2B6-E2F6D5CAC4F8}" type="presParOf" srcId="{50EF43A5-01EA-414B-8B48-80A59D154741}" destId="{0044396B-163A-4249-95F2-76B00F5B1A8A}" srcOrd="2" destOrd="0" presId="urn:microsoft.com/office/officeart/2005/8/layout/process3"/>
    <dgm:cxn modelId="{58BEB013-FCA9-1943-ACCB-6F920918D8A7}" type="presParOf" srcId="{D6BC6DAF-B18A-BE48-B5D8-F2CE76EDB055}" destId="{A6CAC712-3CB7-B745-88E4-C1F85E7E5406}" srcOrd="3" destOrd="0" presId="urn:microsoft.com/office/officeart/2005/8/layout/process3"/>
    <dgm:cxn modelId="{B5F0A473-8E77-ED44-AAED-F15710596911}" type="presParOf" srcId="{A6CAC712-3CB7-B745-88E4-C1F85E7E5406}" destId="{16940A54-8CE3-994E-9074-C09440E98EC9}" srcOrd="0" destOrd="0" presId="urn:microsoft.com/office/officeart/2005/8/layout/process3"/>
    <dgm:cxn modelId="{2C08C661-A337-FC44-A0B6-49098E6970AA}" type="presParOf" srcId="{D6BC6DAF-B18A-BE48-B5D8-F2CE76EDB055}" destId="{D400FDFA-B179-AC4C-9AEA-3251F1425A97}" srcOrd="4" destOrd="0" presId="urn:microsoft.com/office/officeart/2005/8/layout/process3"/>
    <dgm:cxn modelId="{AB6E1933-E279-AA4F-83BA-9E6A6EF33319}" type="presParOf" srcId="{D400FDFA-B179-AC4C-9AEA-3251F1425A97}" destId="{29DBB0F1-5779-1D43-BADD-DBBC8F1E0DB1}" srcOrd="0" destOrd="0" presId="urn:microsoft.com/office/officeart/2005/8/layout/process3"/>
    <dgm:cxn modelId="{77B9EA00-6C80-924F-8E79-70D9C510D678}" type="presParOf" srcId="{D400FDFA-B179-AC4C-9AEA-3251F1425A97}" destId="{6DF10EB0-3B7C-9947-B53B-A82FD17203B6}" srcOrd="1" destOrd="0" presId="urn:microsoft.com/office/officeart/2005/8/layout/process3"/>
    <dgm:cxn modelId="{8DECC40C-4A1B-EF45-AC06-6A830B61E0F7}" type="presParOf" srcId="{D400FDFA-B179-AC4C-9AEA-3251F1425A97}" destId="{6DADBF28-506A-F846-9442-F5AE9685F2D0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7F9DA8A-34B8-D040-885E-3AE57D9BE44E}" type="doc">
      <dgm:prSet loTypeId="urn:microsoft.com/office/officeart/2005/8/layout/process4" loCatId="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B12649BB-1249-1C46-A0AF-D2D674D4BCCD}">
      <dgm:prSet phldrT="[文字]" custT="1"/>
      <dgm:spPr/>
      <dgm:t>
        <a:bodyPr/>
        <a:lstStyle/>
        <a:p>
          <a:r>
            <a:rPr lang="zh-TW" altLang="en-US" sz="24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全國法規資料庫的查詢</a:t>
          </a:r>
        </a:p>
      </dgm:t>
    </dgm:pt>
    <dgm:pt modelId="{704035FC-08EC-FC47-A679-91E723DC26FF}" type="parTrans" cxnId="{2916AE1F-3A35-E947-BB46-3D4A27B56CDF}">
      <dgm:prSet/>
      <dgm:spPr/>
      <dgm:t>
        <a:bodyPr/>
        <a:lstStyle/>
        <a:p>
          <a:endParaRPr lang="zh-TW" altLang="en-US"/>
        </a:p>
      </dgm:t>
    </dgm:pt>
    <dgm:pt modelId="{F590FFDB-1D23-EE47-A2EF-F66CC47526BE}" type="sibTrans" cxnId="{2916AE1F-3A35-E947-BB46-3D4A27B56CDF}">
      <dgm:prSet/>
      <dgm:spPr/>
      <dgm:t>
        <a:bodyPr/>
        <a:lstStyle/>
        <a:p>
          <a:endParaRPr lang="zh-TW" altLang="en-US"/>
        </a:p>
      </dgm:t>
    </dgm:pt>
    <dgm:pt modelId="{7B222D56-F85F-3247-82E7-925287D5CB77}">
      <dgm:prSet phldrT="[文字]" custT="1"/>
      <dgm:spPr/>
      <dgm:t>
        <a:bodyPr/>
        <a:lstStyle/>
        <a:p>
          <a:r>
            <a:rPr lang="zh-TW" altLang="en-US" sz="1600" dirty="0"/>
            <a:t>科技資訊與媒體素養</a:t>
          </a:r>
        </a:p>
      </dgm:t>
    </dgm:pt>
    <dgm:pt modelId="{327D0A04-AEC6-DB44-96CC-C802A5F7B0E6}" type="parTrans" cxnId="{AEC91F79-E23D-1D43-99B4-53F8A1C73743}">
      <dgm:prSet/>
      <dgm:spPr/>
      <dgm:t>
        <a:bodyPr/>
        <a:lstStyle/>
        <a:p>
          <a:endParaRPr lang="zh-TW" altLang="en-US"/>
        </a:p>
      </dgm:t>
    </dgm:pt>
    <dgm:pt modelId="{B07C35AB-63DA-794A-835B-76630ED2AAE8}" type="sibTrans" cxnId="{AEC91F79-E23D-1D43-99B4-53F8A1C73743}">
      <dgm:prSet/>
      <dgm:spPr/>
      <dgm:t>
        <a:bodyPr/>
        <a:lstStyle/>
        <a:p>
          <a:endParaRPr lang="zh-TW" altLang="en-US"/>
        </a:p>
      </dgm:t>
    </dgm:pt>
    <dgm:pt modelId="{08E7A7EE-453F-9342-8146-ACED08688FF8}">
      <dgm:prSet phldrT="[文字]" custT="1"/>
      <dgm:spPr/>
      <dgm:t>
        <a:bodyPr/>
        <a:lstStyle/>
        <a:p>
          <a:r>
            <a:rPr lang="zh-TW" altLang="en-US" sz="1600" dirty="0"/>
            <a:t>人際關係與團隊合作</a:t>
          </a:r>
        </a:p>
      </dgm:t>
    </dgm:pt>
    <dgm:pt modelId="{D8C090A0-D5B2-0E4F-B33E-CE53C5FD17CA}" type="parTrans" cxnId="{D1A01115-5026-F64B-893B-A9D8E2A8D560}">
      <dgm:prSet/>
      <dgm:spPr/>
      <dgm:t>
        <a:bodyPr/>
        <a:lstStyle/>
        <a:p>
          <a:endParaRPr lang="zh-TW" altLang="en-US"/>
        </a:p>
      </dgm:t>
    </dgm:pt>
    <dgm:pt modelId="{850F9651-F906-C347-9E68-00EAE0DEF563}" type="sibTrans" cxnId="{D1A01115-5026-F64B-893B-A9D8E2A8D560}">
      <dgm:prSet/>
      <dgm:spPr/>
      <dgm:t>
        <a:bodyPr/>
        <a:lstStyle/>
        <a:p>
          <a:endParaRPr lang="zh-TW" altLang="en-US"/>
        </a:p>
      </dgm:t>
    </dgm:pt>
    <dgm:pt modelId="{88704FE1-03FC-6541-8725-727B387D0AF0}">
      <dgm:prSet phldrT="[文字]" custT="1"/>
      <dgm:spPr/>
      <dgm:t>
        <a:bodyPr/>
        <a:lstStyle/>
        <a:p>
          <a:r>
            <a:rPr lang="zh-TW" altLang="en-US" sz="24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小組討論與發表</a:t>
          </a:r>
        </a:p>
      </dgm:t>
    </dgm:pt>
    <dgm:pt modelId="{06BF66B9-43CF-5C48-B2A9-D8ECA939E239}" type="parTrans" cxnId="{9B1BEC28-CD9E-964E-84CA-7972064F53AA}">
      <dgm:prSet/>
      <dgm:spPr/>
      <dgm:t>
        <a:bodyPr/>
        <a:lstStyle/>
        <a:p>
          <a:endParaRPr lang="zh-TW" altLang="en-US"/>
        </a:p>
      </dgm:t>
    </dgm:pt>
    <dgm:pt modelId="{A13F92B2-0CEA-BC47-8C35-01908160594E}" type="sibTrans" cxnId="{9B1BEC28-CD9E-964E-84CA-7972064F53AA}">
      <dgm:prSet/>
      <dgm:spPr/>
      <dgm:t>
        <a:bodyPr/>
        <a:lstStyle/>
        <a:p>
          <a:endParaRPr lang="zh-TW" altLang="en-US"/>
        </a:p>
      </dgm:t>
    </dgm:pt>
    <dgm:pt modelId="{D3D430D2-D228-CC45-B235-B16F3B7B5ED1}">
      <dgm:prSet phldrT="[文字]" custT="1"/>
      <dgm:spPr/>
      <dgm:t>
        <a:bodyPr/>
        <a:lstStyle/>
        <a:p>
          <a:r>
            <a:rPr lang="zh-TW" altLang="en-US" sz="1600" dirty="0"/>
            <a:t>符號運用與溝通表達</a:t>
          </a:r>
        </a:p>
      </dgm:t>
    </dgm:pt>
    <dgm:pt modelId="{356963C4-0FD7-4F4A-95F4-CD16ABBF91FD}" type="parTrans" cxnId="{5617C4D8-E383-D244-B55C-C6917A3665E2}">
      <dgm:prSet/>
      <dgm:spPr/>
      <dgm:t>
        <a:bodyPr/>
        <a:lstStyle/>
        <a:p>
          <a:endParaRPr lang="zh-TW" altLang="en-US"/>
        </a:p>
      </dgm:t>
    </dgm:pt>
    <dgm:pt modelId="{F91BA0CD-E4C2-CA47-B02D-A6808ED81252}" type="sibTrans" cxnId="{5617C4D8-E383-D244-B55C-C6917A3665E2}">
      <dgm:prSet/>
      <dgm:spPr/>
      <dgm:t>
        <a:bodyPr/>
        <a:lstStyle/>
        <a:p>
          <a:endParaRPr lang="zh-TW" altLang="en-US"/>
        </a:p>
      </dgm:t>
    </dgm:pt>
    <dgm:pt modelId="{2FE40E85-1970-5C46-9C16-379D27B41F7F}">
      <dgm:prSet phldrT="[文字]" custT="1"/>
      <dgm:spPr/>
      <dgm:t>
        <a:bodyPr/>
        <a:lstStyle/>
        <a:p>
          <a:r>
            <a:rPr lang="zh-TW" altLang="en-US" sz="1600" dirty="0"/>
            <a:t>規劃執行與創新應變</a:t>
          </a:r>
        </a:p>
      </dgm:t>
    </dgm:pt>
    <dgm:pt modelId="{50BA4D9C-7EAC-B740-92CE-1415346F98A2}" type="parTrans" cxnId="{3C480D8E-C254-3C45-BB38-E073F465B4AD}">
      <dgm:prSet/>
      <dgm:spPr/>
      <dgm:t>
        <a:bodyPr/>
        <a:lstStyle/>
        <a:p>
          <a:endParaRPr lang="zh-TW" altLang="en-US"/>
        </a:p>
      </dgm:t>
    </dgm:pt>
    <dgm:pt modelId="{1BB76640-4C8B-7947-A30C-AEC09E3EAA68}" type="sibTrans" cxnId="{3C480D8E-C254-3C45-BB38-E073F465B4AD}">
      <dgm:prSet/>
      <dgm:spPr/>
      <dgm:t>
        <a:bodyPr/>
        <a:lstStyle/>
        <a:p>
          <a:endParaRPr lang="zh-TW" altLang="en-US"/>
        </a:p>
      </dgm:t>
    </dgm:pt>
    <dgm:pt modelId="{7A3A252F-D809-AE4A-BE1C-7B03BA4F8E7D}">
      <dgm:prSet phldrT="[文字]" custT="1"/>
      <dgm:spPr/>
      <dgm:t>
        <a:bodyPr/>
        <a:lstStyle/>
        <a:p>
          <a:r>
            <a:rPr lang="zh-TW" altLang="en-US" sz="24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思考解決酒駕的辦法</a:t>
          </a:r>
        </a:p>
      </dgm:t>
    </dgm:pt>
    <dgm:pt modelId="{DD3516AE-6078-AD46-819F-250C734B0A5B}" type="parTrans" cxnId="{DB5B55B6-3F1B-764E-9D52-E9106352CA56}">
      <dgm:prSet/>
      <dgm:spPr/>
      <dgm:t>
        <a:bodyPr/>
        <a:lstStyle/>
        <a:p>
          <a:endParaRPr lang="zh-TW" altLang="en-US"/>
        </a:p>
      </dgm:t>
    </dgm:pt>
    <dgm:pt modelId="{E7B14E48-5FCC-4048-A41F-63CB74C40DEF}" type="sibTrans" cxnId="{DB5B55B6-3F1B-764E-9D52-E9106352CA56}">
      <dgm:prSet/>
      <dgm:spPr/>
      <dgm:t>
        <a:bodyPr/>
        <a:lstStyle/>
        <a:p>
          <a:endParaRPr lang="zh-TW" altLang="en-US"/>
        </a:p>
      </dgm:t>
    </dgm:pt>
    <dgm:pt modelId="{330AC707-5B25-8442-8316-6F815828EC82}">
      <dgm:prSet phldrT="[文字]" custT="1"/>
      <dgm:spPr/>
      <dgm:t>
        <a:bodyPr/>
        <a:lstStyle/>
        <a:p>
          <a:r>
            <a:rPr lang="zh-TW" altLang="en-US" sz="1600" dirty="0"/>
            <a:t>系統思考與解決問題</a:t>
          </a:r>
        </a:p>
      </dgm:t>
    </dgm:pt>
    <dgm:pt modelId="{0A0950C7-32A6-134D-B5F0-D0DAA666A180}" type="parTrans" cxnId="{AF449CD5-ADD9-A34A-8106-90823CB63B4B}">
      <dgm:prSet/>
      <dgm:spPr/>
      <dgm:t>
        <a:bodyPr/>
        <a:lstStyle/>
        <a:p>
          <a:endParaRPr lang="zh-TW" altLang="en-US"/>
        </a:p>
      </dgm:t>
    </dgm:pt>
    <dgm:pt modelId="{179F04B4-46BF-3845-9EE1-8B2F68528F58}" type="sibTrans" cxnId="{AF449CD5-ADD9-A34A-8106-90823CB63B4B}">
      <dgm:prSet/>
      <dgm:spPr/>
      <dgm:t>
        <a:bodyPr/>
        <a:lstStyle/>
        <a:p>
          <a:endParaRPr lang="zh-TW" altLang="en-US"/>
        </a:p>
      </dgm:t>
    </dgm:pt>
    <dgm:pt modelId="{28115FE5-74FB-B643-A265-AD2486537BDE}">
      <dgm:prSet phldrT="[文字]" custT="1"/>
      <dgm:spPr/>
      <dgm:t>
        <a:bodyPr/>
        <a:lstStyle/>
        <a:p>
          <a:r>
            <a:rPr lang="zh-TW" altLang="en-US" sz="1600" dirty="0"/>
            <a:t>規劃執行與創新應變</a:t>
          </a:r>
        </a:p>
      </dgm:t>
    </dgm:pt>
    <dgm:pt modelId="{D2F810CD-5581-0144-A8A1-D3F3A2CFF029}" type="parTrans" cxnId="{850C9A8B-7477-2544-B4F1-12E6A0EC374D}">
      <dgm:prSet/>
      <dgm:spPr/>
      <dgm:t>
        <a:bodyPr/>
        <a:lstStyle/>
        <a:p>
          <a:endParaRPr lang="zh-TW" altLang="en-US"/>
        </a:p>
      </dgm:t>
    </dgm:pt>
    <dgm:pt modelId="{62BE1562-EA4D-C749-9F15-31382BF3A038}" type="sibTrans" cxnId="{850C9A8B-7477-2544-B4F1-12E6A0EC374D}">
      <dgm:prSet/>
      <dgm:spPr/>
      <dgm:t>
        <a:bodyPr/>
        <a:lstStyle/>
        <a:p>
          <a:endParaRPr lang="zh-TW" altLang="en-US"/>
        </a:p>
      </dgm:t>
    </dgm:pt>
    <dgm:pt modelId="{FE216F59-BAA7-5B46-A53F-E7DA8E14CD4E}">
      <dgm:prSet custT="1"/>
      <dgm:spPr/>
      <dgm:t>
        <a:bodyPr/>
        <a:lstStyle/>
        <a:p>
          <a:r>
            <a:rPr lang="zh-TW" altLang="en-US" sz="1600" dirty="0"/>
            <a:t>人際關係與團隊合作</a:t>
          </a:r>
        </a:p>
      </dgm:t>
    </dgm:pt>
    <dgm:pt modelId="{4AF0B0B6-EEA0-8C45-9740-CD90D4575337}" type="parTrans" cxnId="{14BE2DCC-ADF9-824A-A1F8-1E4FB3508354}">
      <dgm:prSet/>
      <dgm:spPr/>
      <dgm:t>
        <a:bodyPr/>
        <a:lstStyle/>
        <a:p>
          <a:endParaRPr lang="zh-TW" altLang="en-US"/>
        </a:p>
      </dgm:t>
    </dgm:pt>
    <dgm:pt modelId="{E9D39F01-671A-AB43-820E-8B9248B4E59E}" type="sibTrans" cxnId="{14BE2DCC-ADF9-824A-A1F8-1E4FB3508354}">
      <dgm:prSet/>
      <dgm:spPr/>
      <dgm:t>
        <a:bodyPr/>
        <a:lstStyle/>
        <a:p>
          <a:endParaRPr lang="zh-TW" altLang="en-US"/>
        </a:p>
      </dgm:t>
    </dgm:pt>
    <dgm:pt modelId="{530D9D0F-B9B4-0642-87DF-39E2AB428FD0}">
      <dgm:prSet custT="1"/>
      <dgm:spPr/>
      <dgm:t>
        <a:bodyPr/>
        <a:lstStyle/>
        <a:p>
          <a:r>
            <a:rPr lang="zh-TW" altLang="en-US" sz="1600" dirty="0"/>
            <a:t>道德實踐與公民意識</a:t>
          </a:r>
        </a:p>
      </dgm:t>
    </dgm:pt>
    <dgm:pt modelId="{29D338B7-8E51-564C-A520-8F1089530AE6}" type="parTrans" cxnId="{6CE9589A-6934-934F-8612-D523783D3FB9}">
      <dgm:prSet/>
      <dgm:spPr/>
      <dgm:t>
        <a:bodyPr/>
        <a:lstStyle/>
        <a:p>
          <a:endParaRPr lang="zh-TW" altLang="en-US"/>
        </a:p>
      </dgm:t>
    </dgm:pt>
    <dgm:pt modelId="{0CBE750F-6291-7D43-8446-C8BF390EECC5}" type="sibTrans" cxnId="{6CE9589A-6934-934F-8612-D523783D3FB9}">
      <dgm:prSet/>
      <dgm:spPr/>
      <dgm:t>
        <a:bodyPr/>
        <a:lstStyle/>
        <a:p>
          <a:endParaRPr lang="zh-TW" altLang="en-US"/>
        </a:p>
      </dgm:t>
    </dgm:pt>
    <dgm:pt modelId="{9FE52F6B-EA92-2F40-9E61-B403974C013D}">
      <dgm:prSet custT="1"/>
      <dgm:spPr/>
      <dgm:t>
        <a:bodyPr/>
        <a:lstStyle/>
        <a:p>
          <a:r>
            <a:rPr lang="zh-TW" altLang="en-US" sz="1600" dirty="0"/>
            <a:t>身心素質與自我精進</a:t>
          </a:r>
        </a:p>
      </dgm:t>
    </dgm:pt>
    <dgm:pt modelId="{1766E212-C08D-9F4C-AA61-43315FB057F4}" type="parTrans" cxnId="{944D5C19-5FE4-5A40-89A0-CFA19B886A13}">
      <dgm:prSet/>
      <dgm:spPr/>
      <dgm:t>
        <a:bodyPr/>
        <a:lstStyle/>
        <a:p>
          <a:endParaRPr lang="zh-TW" altLang="en-US"/>
        </a:p>
      </dgm:t>
    </dgm:pt>
    <dgm:pt modelId="{1D41E691-2331-124D-A364-73D16F171064}" type="sibTrans" cxnId="{944D5C19-5FE4-5A40-89A0-CFA19B886A13}">
      <dgm:prSet/>
      <dgm:spPr/>
      <dgm:t>
        <a:bodyPr/>
        <a:lstStyle/>
        <a:p>
          <a:endParaRPr lang="zh-TW" altLang="en-US"/>
        </a:p>
      </dgm:t>
    </dgm:pt>
    <dgm:pt modelId="{FB17473A-47EC-5645-8BCA-6E0AD98E2F03}" type="pres">
      <dgm:prSet presAssocID="{57F9DA8A-34B8-D040-885E-3AE57D9BE44E}" presName="Name0" presStyleCnt="0">
        <dgm:presLayoutVars>
          <dgm:dir/>
          <dgm:animLvl val="lvl"/>
          <dgm:resizeHandles val="exact"/>
        </dgm:presLayoutVars>
      </dgm:prSet>
      <dgm:spPr/>
    </dgm:pt>
    <dgm:pt modelId="{CDD4EF1F-94C7-5245-9ADB-8E46940AEC7C}" type="pres">
      <dgm:prSet presAssocID="{7A3A252F-D809-AE4A-BE1C-7B03BA4F8E7D}" presName="boxAndChildren" presStyleCnt="0"/>
      <dgm:spPr/>
    </dgm:pt>
    <dgm:pt modelId="{B44733A9-2B5C-724B-B6F7-D5D205AF0FF3}" type="pres">
      <dgm:prSet presAssocID="{7A3A252F-D809-AE4A-BE1C-7B03BA4F8E7D}" presName="parentTextBox" presStyleLbl="node1" presStyleIdx="0" presStyleCnt="3"/>
      <dgm:spPr/>
    </dgm:pt>
    <dgm:pt modelId="{E545D863-BDFD-E944-AE7F-9129D3D75E80}" type="pres">
      <dgm:prSet presAssocID="{7A3A252F-D809-AE4A-BE1C-7B03BA4F8E7D}" presName="entireBox" presStyleLbl="node1" presStyleIdx="0" presStyleCnt="3"/>
      <dgm:spPr/>
    </dgm:pt>
    <dgm:pt modelId="{2FA031EF-29F4-3A4F-9BEB-294B4F31AEB5}" type="pres">
      <dgm:prSet presAssocID="{7A3A252F-D809-AE4A-BE1C-7B03BA4F8E7D}" presName="descendantBox" presStyleCnt="0"/>
      <dgm:spPr/>
    </dgm:pt>
    <dgm:pt modelId="{99A89126-C4F4-B544-90DF-1A35144BFC73}" type="pres">
      <dgm:prSet presAssocID="{330AC707-5B25-8442-8316-6F815828EC82}" presName="childTextBox" presStyleLbl="fgAccFollowNode1" presStyleIdx="0" presStyleCnt="9">
        <dgm:presLayoutVars>
          <dgm:bulletEnabled val="1"/>
        </dgm:presLayoutVars>
      </dgm:prSet>
      <dgm:spPr/>
    </dgm:pt>
    <dgm:pt modelId="{FF189008-2207-5045-BC18-32B6B9A29BE8}" type="pres">
      <dgm:prSet presAssocID="{28115FE5-74FB-B643-A265-AD2486537BDE}" presName="childTextBox" presStyleLbl="fgAccFollowNode1" presStyleIdx="1" presStyleCnt="9">
        <dgm:presLayoutVars>
          <dgm:bulletEnabled val="1"/>
        </dgm:presLayoutVars>
      </dgm:prSet>
      <dgm:spPr/>
    </dgm:pt>
    <dgm:pt modelId="{56304EDE-8D20-A545-9ABC-E84FB7E5BE12}" type="pres">
      <dgm:prSet presAssocID="{530D9D0F-B9B4-0642-87DF-39E2AB428FD0}" presName="childTextBox" presStyleLbl="fgAccFollowNode1" presStyleIdx="2" presStyleCnt="9">
        <dgm:presLayoutVars>
          <dgm:bulletEnabled val="1"/>
        </dgm:presLayoutVars>
      </dgm:prSet>
      <dgm:spPr/>
    </dgm:pt>
    <dgm:pt modelId="{1CAF386C-DA0C-9745-B695-1384B51319C1}" type="pres">
      <dgm:prSet presAssocID="{A13F92B2-0CEA-BC47-8C35-01908160594E}" presName="sp" presStyleCnt="0"/>
      <dgm:spPr/>
    </dgm:pt>
    <dgm:pt modelId="{C68A9289-B411-5341-B8A0-D8A2AB1A9710}" type="pres">
      <dgm:prSet presAssocID="{88704FE1-03FC-6541-8725-727B387D0AF0}" presName="arrowAndChildren" presStyleCnt="0"/>
      <dgm:spPr/>
    </dgm:pt>
    <dgm:pt modelId="{6D46A033-4475-684F-8000-D24E5E1F6789}" type="pres">
      <dgm:prSet presAssocID="{88704FE1-03FC-6541-8725-727B387D0AF0}" presName="parentTextArrow" presStyleLbl="node1" presStyleIdx="0" presStyleCnt="3"/>
      <dgm:spPr/>
    </dgm:pt>
    <dgm:pt modelId="{E68BCECD-408C-0F47-BCFD-39537A4C563F}" type="pres">
      <dgm:prSet presAssocID="{88704FE1-03FC-6541-8725-727B387D0AF0}" presName="arrow" presStyleLbl="node1" presStyleIdx="1" presStyleCnt="3"/>
      <dgm:spPr/>
    </dgm:pt>
    <dgm:pt modelId="{FE8371FE-E1BA-9B47-939B-4B5A1E4C41CC}" type="pres">
      <dgm:prSet presAssocID="{88704FE1-03FC-6541-8725-727B387D0AF0}" presName="descendantArrow" presStyleCnt="0"/>
      <dgm:spPr/>
    </dgm:pt>
    <dgm:pt modelId="{3134281D-1F8D-BF4B-9EDE-37CBA3671D84}" type="pres">
      <dgm:prSet presAssocID="{D3D430D2-D228-CC45-B235-B16F3B7B5ED1}" presName="childTextArrow" presStyleLbl="fgAccFollowNode1" presStyleIdx="3" presStyleCnt="9">
        <dgm:presLayoutVars>
          <dgm:bulletEnabled val="1"/>
        </dgm:presLayoutVars>
      </dgm:prSet>
      <dgm:spPr/>
    </dgm:pt>
    <dgm:pt modelId="{29E189E5-9B1D-9F41-8AEE-4874ECC59C89}" type="pres">
      <dgm:prSet presAssocID="{2FE40E85-1970-5C46-9C16-379D27B41F7F}" presName="childTextArrow" presStyleLbl="fgAccFollowNode1" presStyleIdx="4" presStyleCnt="9">
        <dgm:presLayoutVars>
          <dgm:bulletEnabled val="1"/>
        </dgm:presLayoutVars>
      </dgm:prSet>
      <dgm:spPr/>
    </dgm:pt>
    <dgm:pt modelId="{B9789CC5-6D99-FC41-90FE-32326413D9ED}" type="pres">
      <dgm:prSet presAssocID="{FE216F59-BAA7-5B46-A53F-E7DA8E14CD4E}" presName="childTextArrow" presStyleLbl="fgAccFollowNode1" presStyleIdx="5" presStyleCnt="9">
        <dgm:presLayoutVars>
          <dgm:bulletEnabled val="1"/>
        </dgm:presLayoutVars>
      </dgm:prSet>
      <dgm:spPr/>
    </dgm:pt>
    <dgm:pt modelId="{611D5560-DECC-C840-B0C2-16ABA11BAC83}" type="pres">
      <dgm:prSet presAssocID="{F590FFDB-1D23-EE47-A2EF-F66CC47526BE}" presName="sp" presStyleCnt="0"/>
      <dgm:spPr/>
    </dgm:pt>
    <dgm:pt modelId="{D59859D2-80A0-A14C-814E-A55522B91852}" type="pres">
      <dgm:prSet presAssocID="{B12649BB-1249-1C46-A0AF-D2D674D4BCCD}" presName="arrowAndChildren" presStyleCnt="0"/>
      <dgm:spPr/>
    </dgm:pt>
    <dgm:pt modelId="{6953DB21-320F-3047-A8E9-22BA9F2DAD17}" type="pres">
      <dgm:prSet presAssocID="{B12649BB-1249-1C46-A0AF-D2D674D4BCCD}" presName="parentTextArrow" presStyleLbl="node1" presStyleIdx="1" presStyleCnt="3"/>
      <dgm:spPr/>
    </dgm:pt>
    <dgm:pt modelId="{4EE56F2B-2A5C-954C-B72B-651F5329B2A6}" type="pres">
      <dgm:prSet presAssocID="{B12649BB-1249-1C46-A0AF-D2D674D4BCCD}" presName="arrow" presStyleLbl="node1" presStyleIdx="2" presStyleCnt="3"/>
      <dgm:spPr/>
    </dgm:pt>
    <dgm:pt modelId="{092C24BC-3D27-B444-BD11-B8BF592797B4}" type="pres">
      <dgm:prSet presAssocID="{B12649BB-1249-1C46-A0AF-D2D674D4BCCD}" presName="descendantArrow" presStyleCnt="0"/>
      <dgm:spPr/>
    </dgm:pt>
    <dgm:pt modelId="{CF955042-D402-7148-84C3-396E190A5D0D}" type="pres">
      <dgm:prSet presAssocID="{7B222D56-F85F-3247-82E7-925287D5CB77}" presName="childTextArrow" presStyleLbl="fgAccFollowNode1" presStyleIdx="6" presStyleCnt="9">
        <dgm:presLayoutVars>
          <dgm:bulletEnabled val="1"/>
        </dgm:presLayoutVars>
      </dgm:prSet>
      <dgm:spPr/>
    </dgm:pt>
    <dgm:pt modelId="{B32CD1CF-AC5C-BF49-8848-62AE0D2BE1BD}" type="pres">
      <dgm:prSet presAssocID="{08E7A7EE-453F-9342-8146-ACED08688FF8}" presName="childTextArrow" presStyleLbl="fgAccFollowNode1" presStyleIdx="7" presStyleCnt="9">
        <dgm:presLayoutVars>
          <dgm:bulletEnabled val="1"/>
        </dgm:presLayoutVars>
      </dgm:prSet>
      <dgm:spPr/>
    </dgm:pt>
    <dgm:pt modelId="{DFA82A5E-58BD-CA49-A9F6-0E13145922DD}" type="pres">
      <dgm:prSet presAssocID="{9FE52F6B-EA92-2F40-9E61-B403974C013D}" presName="childTextArrow" presStyleLbl="fgAccFollowNode1" presStyleIdx="8" presStyleCnt="9">
        <dgm:presLayoutVars>
          <dgm:bulletEnabled val="1"/>
        </dgm:presLayoutVars>
      </dgm:prSet>
      <dgm:spPr/>
    </dgm:pt>
  </dgm:ptLst>
  <dgm:cxnLst>
    <dgm:cxn modelId="{C95C1D0A-7D2D-E441-9298-851BE824DF04}" type="presOf" srcId="{28115FE5-74FB-B643-A265-AD2486537BDE}" destId="{FF189008-2207-5045-BC18-32B6B9A29BE8}" srcOrd="0" destOrd="0" presId="urn:microsoft.com/office/officeart/2005/8/layout/process4"/>
    <dgm:cxn modelId="{D1A01115-5026-F64B-893B-A9D8E2A8D560}" srcId="{B12649BB-1249-1C46-A0AF-D2D674D4BCCD}" destId="{08E7A7EE-453F-9342-8146-ACED08688FF8}" srcOrd="1" destOrd="0" parTransId="{D8C090A0-D5B2-0E4F-B33E-CE53C5FD17CA}" sibTransId="{850F9651-F906-C347-9E68-00EAE0DEF563}"/>
    <dgm:cxn modelId="{944D5C19-5FE4-5A40-89A0-CFA19B886A13}" srcId="{B12649BB-1249-1C46-A0AF-D2D674D4BCCD}" destId="{9FE52F6B-EA92-2F40-9E61-B403974C013D}" srcOrd="2" destOrd="0" parTransId="{1766E212-C08D-9F4C-AA61-43315FB057F4}" sibTransId="{1D41E691-2331-124D-A364-73D16F171064}"/>
    <dgm:cxn modelId="{0906A01E-2C82-D94F-8897-0265B4D7ABE1}" type="presOf" srcId="{57F9DA8A-34B8-D040-885E-3AE57D9BE44E}" destId="{FB17473A-47EC-5645-8BCA-6E0AD98E2F03}" srcOrd="0" destOrd="0" presId="urn:microsoft.com/office/officeart/2005/8/layout/process4"/>
    <dgm:cxn modelId="{2916AE1F-3A35-E947-BB46-3D4A27B56CDF}" srcId="{57F9DA8A-34B8-D040-885E-3AE57D9BE44E}" destId="{B12649BB-1249-1C46-A0AF-D2D674D4BCCD}" srcOrd="0" destOrd="0" parTransId="{704035FC-08EC-FC47-A679-91E723DC26FF}" sibTransId="{F590FFDB-1D23-EE47-A2EF-F66CC47526BE}"/>
    <dgm:cxn modelId="{9B1BEC28-CD9E-964E-84CA-7972064F53AA}" srcId="{57F9DA8A-34B8-D040-885E-3AE57D9BE44E}" destId="{88704FE1-03FC-6541-8725-727B387D0AF0}" srcOrd="1" destOrd="0" parTransId="{06BF66B9-43CF-5C48-B2A9-D8ECA939E239}" sibTransId="{A13F92B2-0CEA-BC47-8C35-01908160594E}"/>
    <dgm:cxn modelId="{67504C40-3D4D-4347-B213-CC65C9E918BE}" type="presOf" srcId="{FE216F59-BAA7-5B46-A53F-E7DA8E14CD4E}" destId="{B9789CC5-6D99-FC41-90FE-32326413D9ED}" srcOrd="0" destOrd="0" presId="urn:microsoft.com/office/officeart/2005/8/layout/process4"/>
    <dgm:cxn modelId="{9BBC8851-6F8D-7844-A7BD-614351E8B03E}" type="presOf" srcId="{88704FE1-03FC-6541-8725-727B387D0AF0}" destId="{E68BCECD-408C-0F47-BCFD-39537A4C563F}" srcOrd="1" destOrd="0" presId="urn:microsoft.com/office/officeart/2005/8/layout/process4"/>
    <dgm:cxn modelId="{7DC3D45B-AD3E-A74A-827A-20532FCB2FBB}" type="presOf" srcId="{88704FE1-03FC-6541-8725-727B387D0AF0}" destId="{6D46A033-4475-684F-8000-D24E5E1F6789}" srcOrd="0" destOrd="0" presId="urn:microsoft.com/office/officeart/2005/8/layout/process4"/>
    <dgm:cxn modelId="{D1B8D574-4CB8-BC4D-9908-8632424B1FF4}" type="presOf" srcId="{B12649BB-1249-1C46-A0AF-D2D674D4BCCD}" destId="{4EE56F2B-2A5C-954C-B72B-651F5329B2A6}" srcOrd="1" destOrd="0" presId="urn:microsoft.com/office/officeart/2005/8/layout/process4"/>
    <dgm:cxn modelId="{AEC91F79-E23D-1D43-99B4-53F8A1C73743}" srcId="{B12649BB-1249-1C46-A0AF-D2D674D4BCCD}" destId="{7B222D56-F85F-3247-82E7-925287D5CB77}" srcOrd="0" destOrd="0" parTransId="{327D0A04-AEC6-DB44-96CC-C802A5F7B0E6}" sibTransId="{B07C35AB-63DA-794A-835B-76630ED2AAE8}"/>
    <dgm:cxn modelId="{60858582-EC9E-8348-8E38-94086C12C7F6}" type="presOf" srcId="{7B222D56-F85F-3247-82E7-925287D5CB77}" destId="{CF955042-D402-7148-84C3-396E190A5D0D}" srcOrd="0" destOrd="0" presId="urn:microsoft.com/office/officeart/2005/8/layout/process4"/>
    <dgm:cxn modelId="{C99FC384-DD08-7C4D-B86F-0D75B4B6DC1A}" type="presOf" srcId="{7A3A252F-D809-AE4A-BE1C-7B03BA4F8E7D}" destId="{B44733A9-2B5C-724B-B6F7-D5D205AF0FF3}" srcOrd="0" destOrd="0" presId="urn:microsoft.com/office/officeart/2005/8/layout/process4"/>
    <dgm:cxn modelId="{B21AD085-D4F7-C245-B6A6-E14AACAE1868}" type="presOf" srcId="{B12649BB-1249-1C46-A0AF-D2D674D4BCCD}" destId="{6953DB21-320F-3047-A8E9-22BA9F2DAD17}" srcOrd="0" destOrd="0" presId="urn:microsoft.com/office/officeart/2005/8/layout/process4"/>
    <dgm:cxn modelId="{1358FC8A-5B01-9144-A2F7-983F3B346679}" type="presOf" srcId="{7A3A252F-D809-AE4A-BE1C-7B03BA4F8E7D}" destId="{E545D863-BDFD-E944-AE7F-9129D3D75E80}" srcOrd="1" destOrd="0" presId="urn:microsoft.com/office/officeart/2005/8/layout/process4"/>
    <dgm:cxn modelId="{850C9A8B-7477-2544-B4F1-12E6A0EC374D}" srcId="{7A3A252F-D809-AE4A-BE1C-7B03BA4F8E7D}" destId="{28115FE5-74FB-B643-A265-AD2486537BDE}" srcOrd="1" destOrd="0" parTransId="{D2F810CD-5581-0144-A8A1-D3F3A2CFF029}" sibTransId="{62BE1562-EA4D-C749-9F15-31382BF3A038}"/>
    <dgm:cxn modelId="{F641A48C-CD94-7A4C-B1DA-FFC0BDAD827A}" type="presOf" srcId="{2FE40E85-1970-5C46-9C16-379D27B41F7F}" destId="{29E189E5-9B1D-9F41-8AEE-4874ECC59C89}" srcOrd="0" destOrd="0" presId="urn:microsoft.com/office/officeart/2005/8/layout/process4"/>
    <dgm:cxn modelId="{3C480D8E-C254-3C45-BB38-E073F465B4AD}" srcId="{88704FE1-03FC-6541-8725-727B387D0AF0}" destId="{2FE40E85-1970-5C46-9C16-379D27B41F7F}" srcOrd="1" destOrd="0" parTransId="{50BA4D9C-7EAC-B740-92CE-1415346F98A2}" sibTransId="{1BB76640-4C8B-7947-A30C-AEC09E3EAA68}"/>
    <dgm:cxn modelId="{DC115D95-40B2-1544-AD48-F05B141F02DF}" type="presOf" srcId="{330AC707-5B25-8442-8316-6F815828EC82}" destId="{99A89126-C4F4-B544-90DF-1A35144BFC73}" srcOrd="0" destOrd="0" presId="urn:microsoft.com/office/officeart/2005/8/layout/process4"/>
    <dgm:cxn modelId="{6CE9589A-6934-934F-8612-D523783D3FB9}" srcId="{7A3A252F-D809-AE4A-BE1C-7B03BA4F8E7D}" destId="{530D9D0F-B9B4-0642-87DF-39E2AB428FD0}" srcOrd="2" destOrd="0" parTransId="{29D338B7-8E51-564C-A520-8F1089530AE6}" sibTransId="{0CBE750F-6291-7D43-8446-C8BF390EECC5}"/>
    <dgm:cxn modelId="{2BFFA0AA-F3E0-0540-A00E-7779BA8304E7}" type="presOf" srcId="{D3D430D2-D228-CC45-B235-B16F3B7B5ED1}" destId="{3134281D-1F8D-BF4B-9EDE-37CBA3671D84}" srcOrd="0" destOrd="0" presId="urn:microsoft.com/office/officeart/2005/8/layout/process4"/>
    <dgm:cxn modelId="{DB5B55B6-3F1B-764E-9D52-E9106352CA56}" srcId="{57F9DA8A-34B8-D040-885E-3AE57D9BE44E}" destId="{7A3A252F-D809-AE4A-BE1C-7B03BA4F8E7D}" srcOrd="2" destOrd="0" parTransId="{DD3516AE-6078-AD46-819F-250C734B0A5B}" sibTransId="{E7B14E48-5FCC-4048-A41F-63CB74C40DEF}"/>
    <dgm:cxn modelId="{14BE2DCC-ADF9-824A-A1F8-1E4FB3508354}" srcId="{88704FE1-03FC-6541-8725-727B387D0AF0}" destId="{FE216F59-BAA7-5B46-A53F-E7DA8E14CD4E}" srcOrd="2" destOrd="0" parTransId="{4AF0B0B6-EEA0-8C45-9740-CD90D4575337}" sibTransId="{E9D39F01-671A-AB43-820E-8B9248B4E59E}"/>
    <dgm:cxn modelId="{AF449CD5-ADD9-A34A-8106-90823CB63B4B}" srcId="{7A3A252F-D809-AE4A-BE1C-7B03BA4F8E7D}" destId="{330AC707-5B25-8442-8316-6F815828EC82}" srcOrd="0" destOrd="0" parTransId="{0A0950C7-32A6-134D-B5F0-D0DAA666A180}" sibTransId="{179F04B4-46BF-3845-9EE1-8B2F68528F58}"/>
    <dgm:cxn modelId="{5617C4D8-E383-D244-B55C-C6917A3665E2}" srcId="{88704FE1-03FC-6541-8725-727B387D0AF0}" destId="{D3D430D2-D228-CC45-B235-B16F3B7B5ED1}" srcOrd="0" destOrd="0" parTransId="{356963C4-0FD7-4F4A-95F4-CD16ABBF91FD}" sibTransId="{F91BA0CD-E4C2-CA47-B02D-A6808ED81252}"/>
    <dgm:cxn modelId="{15C990DB-8436-7249-A108-4C93B6782B29}" type="presOf" srcId="{08E7A7EE-453F-9342-8146-ACED08688FF8}" destId="{B32CD1CF-AC5C-BF49-8848-62AE0D2BE1BD}" srcOrd="0" destOrd="0" presId="urn:microsoft.com/office/officeart/2005/8/layout/process4"/>
    <dgm:cxn modelId="{84AE6AE7-96F5-454D-8810-E722F8687899}" type="presOf" srcId="{9FE52F6B-EA92-2F40-9E61-B403974C013D}" destId="{DFA82A5E-58BD-CA49-A9F6-0E13145922DD}" srcOrd="0" destOrd="0" presId="urn:microsoft.com/office/officeart/2005/8/layout/process4"/>
    <dgm:cxn modelId="{40BFE4E9-47A3-B448-81C9-8B4931D6651D}" type="presOf" srcId="{530D9D0F-B9B4-0642-87DF-39E2AB428FD0}" destId="{56304EDE-8D20-A545-9ABC-E84FB7E5BE12}" srcOrd="0" destOrd="0" presId="urn:microsoft.com/office/officeart/2005/8/layout/process4"/>
    <dgm:cxn modelId="{0B1DEDA0-1257-E841-8BE0-AA40026F8EED}" type="presParOf" srcId="{FB17473A-47EC-5645-8BCA-6E0AD98E2F03}" destId="{CDD4EF1F-94C7-5245-9ADB-8E46940AEC7C}" srcOrd="0" destOrd="0" presId="urn:microsoft.com/office/officeart/2005/8/layout/process4"/>
    <dgm:cxn modelId="{5F151D41-EE7B-AD4D-8689-0FF4730FDA97}" type="presParOf" srcId="{CDD4EF1F-94C7-5245-9ADB-8E46940AEC7C}" destId="{B44733A9-2B5C-724B-B6F7-D5D205AF0FF3}" srcOrd="0" destOrd="0" presId="urn:microsoft.com/office/officeart/2005/8/layout/process4"/>
    <dgm:cxn modelId="{BF88B9A5-6CF6-C045-A89B-9FE5AD533F2D}" type="presParOf" srcId="{CDD4EF1F-94C7-5245-9ADB-8E46940AEC7C}" destId="{E545D863-BDFD-E944-AE7F-9129D3D75E80}" srcOrd="1" destOrd="0" presId="urn:microsoft.com/office/officeart/2005/8/layout/process4"/>
    <dgm:cxn modelId="{1A1CD389-33B2-2E46-94CA-22B25AAFA115}" type="presParOf" srcId="{CDD4EF1F-94C7-5245-9ADB-8E46940AEC7C}" destId="{2FA031EF-29F4-3A4F-9BEB-294B4F31AEB5}" srcOrd="2" destOrd="0" presId="urn:microsoft.com/office/officeart/2005/8/layout/process4"/>
    <dgm:cxn modelId="{3CAFE1B2-7C60-A948-9B26-C631749663BE}" type="presParOf" srcId="{2FA031EF-29F4-3A4F-9BEB-294B4F31AEB5}" destId="{99A89126-C4F4-B544-90DF-1A35144BFC73}" srcOrd="0" destOrd="0" presId="urn:microsoft.com/office/officeart/2005/8/layout/process4"/>
    <dgm:cxn modelId="{4D5E695F-C357-BA4B-A471-720095CFC5F9}" type="presParOf" srcId="{2FA031EF-29F4-3A4F-9BEB-294B4F31AEB5}" destId="{FF189008-2207-5045-BC18-32B6B9A29BE8}" srcOrd="1" destOrd="0" presId="urn:microsoft.com/office/officeart/2005/8/layout/process4"/>
    <dgm:cxn modelId="{AB20ED48-AE39-F04E-A07E-004243B8F0B9}" type="presParOf" srcId="{2FA031EF-29F4-3A4F-9BEB-294B4F31AEB5}" destId="{56304EDE-8D20-A545-9ABC-E84FB7E5BE12}" srcOrd="2" destOrd="0" presId="urn:microsoft.com/office/officeart/2005/8/layout/process4"/>
    <dgm:cxn modelId="{6630D533-0F55-984B-B0FB-3FDD782C58C3}" type="presParOf" srcId="{FB17473A-47EC-5645-8BCA-6E0AD98E2F03}" destId="{1CAF386C-DA0C-9745-B695-1384B51319C1}" srcOrd="1" destOrd="0" presId="urn:microsoft.com/office/officeart/2005/8/layout/process4"/>
    <dgm:cxn modelId="{75523596-065D-EB45-93EC-6DA18FB00E8D}" type="presParOf" srcId="{FB17473A-47EC-5645-8BCA-6E0AD98E2F03}" destId="{C68A9289-B411-5341-B8A0-D8A2AB1A9710}" srcOrd="2" destOrd="0" presId="urn:microsoft.com/office/officeart/2005/8/layout/process4"/>
    <dgm:cxn modelId="{82A6A163-7959-A741-92A4-493E171676CB}" type="presParOf" srcId="{C68A9289-B411-5341-B8A0-D8A2AB1A9710}" destId="{6D46A033-4475-684F-8000-D24E5E1F6789}" srcOrd="0" destOrd="0" presId="urn:microsoft.com/office/officeart/2005/8/layout/process4"/>
    <dgm:cxn modelId="{DAC45F5B-FBDC-474F-9FB5-F99CFF0E65E3}" type="presParOf" srcId="{C68A9289-B411-5341-B8A0-D8A2AB1A9710}" destId="{E68BCECD-408C-0F47-BCFD-39537A4C563F}" srcOrd="1" destOrd="0" presId="urn:microsoft.com/office/officeart/2005/8/layout/process4"/>
    <dgm:cxn modelId="{706F6281-037D-8B41-B604-E9A342F38230}" type="presParOf" srcId="{C68A9289-B411-5341-B8A0-D8A2AB1A9710}" destId="{FE8371FE-E1BA-9B47-939B-4B5A1E4C41CC}" srcOrd="2" destOrd="0" presId="urn:microsoft.com/office/officeart/2005/8/layout/process4"/>
    <dgm:cxn modelId="{B9C2F8C5-0172-E240-A93E-55A87F55375F}" type="presParOf" srcId="{FE8371FE-E1BA-9B47-939B-4B5A1E4C41CC}" destId="{3134281D-1F8D-BF4B-9EDE-37CBA3671D84}" srcOrd="0" destOrd="0" presId="urn:microsoft.com/office/officeart/2005/8/layout/process4"/>
    <dgm:cxn modelId="{E72A7986-528A-214F-9967-991047BCAD53}" type="presParOf" srcId="{FE8371FE-E1BA-9B47-939B-4B5A1E4C41CC}" destId="{29E189E5-9B1D-9F41-8AEE-4874ECC59C89}" srcOrd="1" destOrd="0" presId="urn:microsoft.com/office/officeart/2005/8/layout/process4"/>
    <dgm:cxn modelId="{BCDDDB3E-F7D1-AB4E-A038-99E3C58C68FF}" type="presParOf" srcId="{FE8371FE-E1BA-9B47-939B-4B5A1E4C41CC}" destId="{B9789CC5-6D99-FC41-90FE-32326413D9ED}" srcOrd="2" destOrd="0" presId="urn:microsoft.com/office/officeart/2005/8/layout/process4"/>
    <dgm:cxn modelId="{BCA4210B-BA8A-1743-B539-5448B91D0E5F}" type="presParOf" srcId="{FB17473A-47EC-5645-8BCA-6E0AD98E2F03}" destId="{611D5560-DECC-C840-B0C2-16ABA11BAC83}" srcOrd="3" destOrd="0" presId="urn:microsoft.com/office/officeart/2005/8/layout/process4"/>
    <dgm:cxn modelId="{CC4F9736-B3BC-5C4D-9810-1767EE3BBF52}" type="presParOf" srcId="{FB17473A-47EC-5645-8BCA-6E0AD98E2F03}" destId="{D59859D2-80A0-A14C-814E-A55522B91852}" srcOrd="4" destOrd="0" presId="urn:microsoft.com/office/officeart/2005/8/layout/process4"/>
    <dgm:cxn modelId="{7106764F-76F1-3144-878A-E5AB71B2662C}" type="presParOf" srcId="{D59859D2-80A0-A14C-814E-A55522B91852}" destId="{6953DB21-320F-3047-A8E9-22BA9F2DAD17}" srcOrd="0" destOrd="0" presId="urn:microsoft.com/office/officeart/2005/8/layout/process4"/>
    <dgm:cxn modelId="{C50C3FFC-EF06-B04C-94BA-BAC955AA5A4A}" type="presParOf" srcId="{D59859D2-80A0-A14C-814E-A55522B91852}" destId="{4EE56F2B-2A5C-954C-B72B-651F5329B2A6}" srcOrd="1" destOrd="0" presId="urn:microsoft.com/office/officeart/2005/8/layout/process4"/>
    <dgm:cxn modelId="{2A5F8594-3E49-EB4E-99CB-C243B58BBE63}" type="presParOf" srcId="{D59859D2-80A0-A14C-814E-A55522B91852}" destId="{092C24BC-3D27-B444-BD11-B8BF592797B4}" srcOrd="2" destOrd="0" presId="urn:microsoft.com/office/officeart/2005/8/layout/process4"/>
    <dgm:cxn modelId="{33E370CA-E77C-A34E-9765-C687E6FBD48A}" type="presParOf" srcId="{092C24BC-3D27-B444-BD11-B8BF592797B4}" destId="{CF955042-D402-7148-84C3-396E190A5D0D}" srcOrd="0" destOrd="0" presId="urn:microsoft.com/office/officeart/2005/8/layout/process4"/>
    <dgm:cxn modelId="{EECD764A-E36C-894B-B4FF-3A3B4CCFD2FF}" type="presParOf" srcId="{092C24BC-3D27-B444-BD11-B8BF592797B4}" destId="{B32CD1CF-AC5C-BF49-8848-62AE0D2BE1BD}" srcOrd="1" destOrd="0" presId="urn:microsoft.com/office/officeart/2005/8/layout/process4"/>
    <dgm:cxn modelId="{F933A4EA-9CCD-D44C-A945-A2B956F26883}" type="presParOf" srcId="{092C24BC-3D27-B444-BD11-B8BF592797B4}" destId="{DFA82A5E-58BD-CA49-A9F6-0E13145922DD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301BBB8-A579-584D-B271-9E0C5B595D4C}" type="doc">
      <dgm:prSet loTypeId="urn:microsoft.com/office/officeart/2005/8/layout/target3" loCatId="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zh-TW" altLang="en-US"/>
        </a:p>
      </dgm:t>
    </dgm:pt>
    <dgm:pt modelId="{7CD69C8F-0E02-B343-914D-A095EE3D8E01}">
      <dgm:prSet phldrT="[文字]" custT="1"/>
      <dgm:spPr/>
      <dgm:t>
        <a:bodyPr/>
        <a:lstStyle/>
        <a:p>
          <a:r>
            <a:rPr lang="zh-TW" altLang="en-US" sz="3200" dirty="0"/>
            <a:t>學生</a:t>
          </a:r>
        </a:p>
      </dgm:t>
    </dgm:pt>
    <dgm:pt modelId="{9FEFE6B7-FD26-D344-9BDD-DE18F4BE6AC8}" type="parTrans" cxnId="{1C2CB005-26D8-EC42-B383-74F53222D862}">
      <dgm:prSet/>
      <dgm:spPr/>
      <dgm:t>
        <a:bodyPr/>
        <a:lstStyle/>
        <a:p>
          <a:endParaRPr lang="zh-TW" altLang="en-US"/>
        </a:p>
      </dgm:t>
    </dgm:pt>
    <dgm:pt modelId="{4A87F152-BBB2-4D4E-AED6-69CA3CA90B4A}" type="sibTrans" cxnId="{1C2CB005-26D8-EC42-B383-74F53222D862}">
      <dgm:prSet/>
      <dgm:spPr/>
      <dgm:t>
        <a:bodyPr/>
        <a:lstStyle/>
        <a:p>
          <a:endParaRPr lang="zh-TW" altLang="en-US"/>
        </a:p>
      </dgm:t>
    </dgm:pt>
    <dgm:pt modelId="{A6F5BD41-4A30-0648-9E5D-082717E9D6EE}">
      <dgm:prSet phldrT="[文字]" custT="1"/>
      <dgm:spPr/>
      <dgm:t>
        <a:bodyPr/>
        <a:lstStyle/>
        <a:p>
          <a:r>
            <a:rPr lang="zh-TW" altLang="en-US" sz="2000" dirty="0"/>
            <a:t>法規查詢競賽</a:t>
          </a:r>
        </a:p>
      </dgm:t>
    </dgm:pt>
    <dgm:pt modelId="{6AD8CE86-1A3A-5247-9D87-358ECAE883DD}" type="parTrans" cxnId="{B9EE14DE-3615-6B46-B70F-2C439D0DAD4A}">
      <dgm:prSet/>
      <dgm:spPr/>
      <dgm:t>
        <a:bodyPr/>
        <a:lstStyle/>
        <a:p>
          <a:endParaRPr lang="zh-TW" altLang="en-US"/>
        </a:p>
      </dgm:t>
    </dgm:pt>
    <dgm:pt modelId="{041C2C44-169C-B54D-A936-35F09463252D}" type="sibTrans" cxnId="{B9EE14DE-3615-6B46-B70F-2C439D0DAD4A}">
      <dgm:prSet/>
      <dgm:spPr/>
      <dgm:t>
        <a:bodyPr/>
        <a:lstStyle/>
        <a:p>
          <a:endParaRPr lang="zh-TW" altLang="en-US"/>
        </a:p>
      </dgm:t>
    </dgm:pt>
    <dgm:pt modelId="{3D8A6879-ED96-6640-946B-E05786F8A011}">
      <dgm:prSet phldrT="[文字]" custT="1"/>
      <dgm:spPr/>
      <dgm:t>
        <a:bodyPr/>
        <a:lstStyle/>
        <a:p>
          <a:r>
            <a:rPr lang="zh-TW" altLang="en-US" sz="2000" dirty="0"/>
            <a:t>班會議題討論</a:t>
          </a:r>
        </a:p>
      </dgm:t>
    </dgm:pt>
    <dgm:pt modelId="{13B97A63-AE9E-5945-8F44-7D0567249509}" type="parTrans" cxnId="{EDBDC98B-CBF4-6C44-BF39-00AFF6B97769}">
      <dgm:prSet/>
      <dgm:spPr/>
      <dgm:t>
        <a:bodyPr/>
        <a:lstStyle/>
        <a:p>
          <a:endParaRPr lang="zh-TW" altLang="en-US"/>
        </a:p>
      </dgm:t>
    </dgm:pt>
    <dgm:pt modelId="{1E6C331F-3EE3-D14A-B255-637399C6F87C}" type="sibTrans" cxnId="{EDBDC98B-CBF4-6C44-BF39-00AFF6B97769}">
      <dgm:prSet/>
      <dgm:spPr/>
      <dgm:t>
        <a:bodyPr/>
        <a:lstStyle/>
        <a:p>
          <a:endParaRPr lang="zh-TW" altLang="en-US"/>
        </a:p>
      </dgm:t>
    </dgm:pt>
    <dgm:pt modelId="{2B0BECDB-C588-E349-9479-F3A77BD85445}">
      <dgm:prSet phldrT="[文字]" custT="1"/>
      <dgm:spPr/>
      <dgm:t>
        <a:bodyPr/>
        <a:lstStyle/>
        <a:p>
          <a:r>
            <a:rPr lang="zh-TW" altLang="en-US" sz="3200" dirty="0"/>
            <a:t>教師</a:t>
          </a:r>
        </a:p>
      </dgm:t>
    </dgm:pt>
    <dgm:pt modelId="{787FA8FA-2CA1-D648-AF11-DFD85E09D553}" type="parTrans" cxnId="{7EA74C34-4F17-5A46-84C0-6550E2157BAE}">
      <dgm:prSet/>
      <dgm:spPr/>
      <dgm:t>
        <a:bodyPr/>
        <a:lstStyle/>
        <a:p>
          <a:endParaRPr lang="zh-TW" altLang="en-US"/>
        </a:p>
      </dgm:t>
    </dgm:pt>
    <dgm:pt modelId="{BF424F22-15FF-8F49-AD00-982F9B7E4A80}" type="sibTrans" cxnId="{7EA74C34-4F17-5A46-84C0-6550E2157BAE}">
      <dgm:prSet/>
      <dgm:spPr/>
      <dgm:t>
        <a:bodyPr/>
        <a:lstStyle/>
        <a:p>
          <a:endParaRPr lang="zh-TW" altLang="en-US"/>
        </a:p>
      </dgm:t>
    </dgm:pt>
    <dgm:pt modelId="{C42ACFF3-B27E-4B4F-B8F4-ABBB06CFCA78}">
      <dgm:prSet phldrT="[文字]" custT="1"/>
      <dgm:spPr/>
      <dgm:t>
        <a:bodyPr/>
        <a:lstStyle/>
        <a:p>
          <a:r>
            <a:rPr lang="zh-TW" altLang="en-US" sz="2000" dirty="0"/>
            <a:t>公民科教師一同討論</a:t>
          </a:r>
        </a:p>
      </dgm:t>
    </dgm:pt>
    <dgm:pt modelId="{9F70B012-95C8-FC40-87A4-4775316BE5E2}" type="parTrans" cxnId="{84CBFD42-8FAC-AA40-89D3-A4CF93487E17}">
      <dgm:prSet/>
      <dgm:spPr/>
      <dgm:t>
        <a:bodyPr/>
        <a:lstStyle/>
        <a:p>
          <a:endParaRPr lang="zh-TW" altLang="en-US"/>
        </a:p>
      </dgm:t>
    </dgm:pt>
    <dgm:pt modelId="{B5DFDA3A-7E56-6F4B-B572-614BF423B561}" type="sibTrans" cxnId="{84CBFD42-8FAC-AA40-89D3-A4CF93487E17}">
      <dgm:prSet/>
      <dgm:spPr/>
      <dgm:t>
        <a:bodyPr/>
        <a:lstStyle/>
        <a:p>
          <a:endParaRPr lang="zh-TW" altLang="en-US"/>
        </a:p>
      </dgm:t>
    </dgm:pt>
    <dgm:pt modelId="{F22560DE-9B5B-1444-956A-327B1A72112D}">
      <dgm:prSet phldrT="[文字]" custT="1"/>
      <dgm:spPr/>
      <dgm:t>
        <a:bodyPr/>
        <a:lstStyle/>
        <a:p>
          <a:r>
            <a:rPr lang="zh-TW" altLang="en-US" sz="2000" dirty="0"/>
            <a:t>公開觀課</a:t>
          </a:r>
        </a:p>
      </dgm:t>
    </dgm:pt>
    <dgm:pt modelId="{14DD1BD1-FCE9-D248-B4AB-D502B2200FFE}" type="parTrans" cxnId="{132E8245-3F50-AF4D-B602-6E3796CDBCDD}">
      <dgm:prSet/>
      <dgm:spPr/>
      <dgm:t>
        <a:bodyPr/>
        <a:lstStyle/>
        <a:p>
          <a:endParaRPr lang="zh-TW" altLang="en-US"/>
        </a:p>
      </dgm:t>
    </dgm:pt>
    <dgm:pt modelId="{D3F583D9-80DA-2240-BCB1-13D368C3E5C7}" type="sibTrans" cxnId="{132E8245-3F50-AF4D-B602-6E3796CDBCDD}">
      <dgm:prSet/>
      <dgm:spPr/>
      <dgm:t>
        <a:bodyPr/>
        <a:lstStyle/>
        <a:p>
          <a:endParaRPr lang="zh-TW" altLang="en-US"/>
        </a:p>
      </dgm:t>
    </dgm:pt>
    <dgm:pt modelId="{33DDAEEA-D215-9A47-BEE1-7A71B162248D}">
      <dgm:prSet phldrT="[文字]" custT="1"/>
      <dgm:spPr/>
      <dgm:t>
        <a:bodyPr/>
        <a:lstStyle/>
        <a:p>
          <a:r>
            <a:rPr lang="zh-TW" altLang="en-US" sz="3200" dirty="0"/>
            <a:t>學校</a:t>
          </a:r>
        </a:p>
      </dgm:t>
    </dgm:pt>
    <dgm:pt modelId="{2C8D2D03-C2DF-D946-B770-A48371B0BE44}" type="parTrans" cxnId="{605EF46D-D051-A647-806C-1122443AE196}">
      <dgm:prSet/>
      <dgm:spPr/>
      <dgm:t>
        <a:bodyPr/>
        <a:lstStyle/>
        <a:p>
          <a:endParaRPr lang="zh-TW" altLang="en-US"/>
        </a:p>
      </dgm:t>
    </dgm:pt>
    <dgm:pt modelId="{13C62128-37A3-4B43-9E26-1CC9B23B516E}" type="sibTrans" cxnId="{605EF46D-D051-A647-806C-1122443AE196}">
      <dgm:prSet/>
      <dgm:spPr/>
      <dgm:t>
        <a:bodyPr/>
        <a:lstStyle/>
        <a:p>
          <a:endParaRPr lang="zh-TW" altLang="en-US"/>
        </a:p>
      </dgm:t>
    </dgm:pt>
    <dgm:pt modelId="{F5BD687F-0F7C-034A-A362-50F9BB30E0F1}">
      <dgm:prSet phldrT="[文字]" custT="1"/>
      <dgm:spPr/>
      <dgm:t>
        <a:bodyPr/>
        <a:lstStyle/>
        <a:p>
          <a:r>
            <a:rPr lang="zh-TW" altLang="en-US" sz="2000" dirty="0"/>
            <a:t>開學前全校共備會議</a:t>
          </a:r>
        </a:p>
      </dgm:t>
    </dgm:pt>
    <dgm:pt modelId="{68C0B879-32D0-BE49-A082-0F2214CEA1B5}" type="parTrans" cxnId="{B5932DA0-08AF-0347-A4C7-0AC4D88ABEBB}">
      <dgm:prSet/>
      <dgm:spPr/>
      <dgm:t>
        <a:bodyPr/>
        <a:lstStyle/>
        <a:p>
          <a:endParaRPr lang="zh-TW" altLang="en-US"/>
        </a:p>
      </dgm:t>
    </dgm:pt>
    <dgm:pt modelId="{88A4AEB8-3B2B-5B4B-944B-5CE14AA51BD5}" type="sibTrans" cxnId="{B5932DA0-08AF-0347-A4C7-0AC4D88ABEBB}">
      <dgm:prSet/>
      <dgm:spPr/>
      <dgm:t>
        <a:bodyPr/>
        <a:lstStyle/>
        <a:p>
          <a:endParaRPr lang="zh-TW" altLang="en-US"/>
        </a:p>
      </dgm:t>
    </dgm:pt>
    <dgm:pt modelId="{C704929A-AFC9-094F-822D-C56248288FFD}">
      <dgm:prSet phldrT="[文字]" custT="1"/>
      <dgm:spPr/>
      <dgm:t>
        <a:bodyPr/>
        <a:lstStyle/>
        <a:p>
          <a:r>
            <a:rPr lang="zh-TW" altLang="en-US" sz="2000" dirty="0"/>
            <a:t>社會領域佈告欄的佈置</a:t>
          </a:r>
        </a:p>
      </dgm:t>
    </dgm:pt>
    <dgm:pt modelId="{59357050-1A8D-5A4D-9460-EE426BAD1BB2}" type="parTrans" cxnId="{EB2FE2A8-37ED-D144-9568-4FF38D55F665}">
      <dgm:prSet/>
      <dgm:spPr/>
      <dgm:t>
        <a:bodyPr/>
        <a:lstStyle/>
        <a:p>
          <a:endParaRPr lang="zh-TW" altLang="en-US"/>
        </a:p>
      </dgm:t>
    </dgm:pt>
    <dgm:pt modelId="{1561BE29-A582-8742-9ABD-69DA60EF7A53}" type="sibTrans" cxnId="{EB2FE2A8-37ED-D144-9568-4FF38D55F665}">
      <dgm:prSet/>
      <dgm:spPr/>
      <dgm:t>
        <a:bodyPr/>
        <a:lstStyle/>
        <a:p>
          <a:endParaRPr lang="zh-TW" altLang="en-US"/>
        </a:p>
      </dgm:t>
    </dgm:pt>
    <dgm:pt modelId="{37A96D3B-3B8A-934D-B060-5ACA1F2D4F8A}">
      <dgm:prSet phldrT="[文字]" custT="1"/>
      <dgm:spPr/>
      <dgm:t>
        <a:bodyPr/>
        <a:lstStyle/>
        <a:p>
          <a:r>
            <a:rPr lang="zh-TW" altLang="en-US" sz="2000" dirty="0"/>
            <a:t>週會時間全校宣導</a:t>
          </a:r>
        </a:p>
      </dgm:t>
    </dgm:pt>
    <dgm:pt modelId="{CA0E28C8-F701-714E-9868-8CE2F4DD7F3F}" type="parTrans" cxnId="{EA4F47CA-7B01-0344-B7D5-9DF96C68C596}">
      <dgm:prSet/>
      <dgm:spPr/>
      <dgm:t>
        <a:bodyPr/>
        <a:lstStyle/>
        <a:p>
          <a:endParaRPr lang="zh-TW" altLang="en-US"/>
        </a:p>
      </dgm:t>
    </dgm:pt>
    <dgm:pt modelId="{A966DC17-28CC-2B4C-866A-56161FBC9574}" type="sibTrans" cxnId="{EA4F47CA-7B01-0344-B7D5-9DF96C68C596}">
      <dgm:prSet/>
      <dgm:spPr/>
      <dgm:t>
        <a:bodyPr/>
        <a:lstStyle/>
        <a:p>
          <a:endParaRPr lang="zh-TW" altLang="en-US"/>
        </a:p>
      </dgm:t>
    </dgm:pt>
    <dgm:pt modelId="{5D2800B3-65E1-F846-9C8F-48BA91878154}">
      <dgm:prSet phldrT="[文字]" custT="1"/>
      <dgm:spPr/>
      <dgm:t>
        <a:bodyPr/>
        <a:lstStyle/>
        <a:p>
          <a:r>
            <a:rPr lang="zh-TW" altLang="en-US" sz="2000" dirty="0"/>
            <a:t>早自修晨讀</a:t>
          </a:r>
        </a:p>
      </dgm:t>
    </dgm:pt>
    <dgm:pt modelId="{9A7EE695-DFBE-0A4D-B372-8C17BF956551}" type="parTrans" cxnId="{F30A61A8-63A9-764C-A4D5-8CDABB165052}">
      <dgm:prSet/>
      <dgm:spPr/>
      <dgm:t>
        <a:bodyPr/>
        <a:lstStyle/>
        <a:p>
          <a:endParaRPr lang="zh-TW" altLang="en-US"/>
        </a:p>
      </dgm:t>
    </dgm:pt>
    <dgm:pt modelId="{86E0E135-4FF0-714F-9213-455917FF8C95}" type="sibTrans" cxnId="{F30A61A8-63A9-764C-A4D5-8CDABB165052}">
      <dgm:prSet/>
      <dgm:spPr/>
      <dgm:t>
        <a:bodyPr/>
        <a:lstStyle/>
        <a:p>
          <a:endParaRPr lang="zh-TW" altLang="en-US"/>
        </a:p>
      </dgm:t>
    </dgm:pt>
    <dgm:pt modelId="{BAAE4E97-F2AE-FF4F-8DBC-D9C4885C64C0}">
      <dgm:prSet phldrT="[文字]" custT="1"/>
      <dgm:spPr/>
      <dgm:t>
        <a:bodyPr/>
        <a:lstStyle/>
        <a:p>
          <a:r>
            <a:rPr lang="zh-TW" altLang="en-US" sz="2000" dirty="0"/>
            <a:t>領域共備研習</a:t>
          </a:r>
        </a:p>
      </dgm:t>
    </dgm:pt>
    <dgm:pt modelId="{3C9CE497-8673-E841-8CC4-610420FC10BA}" type="parTrans" cxnId="{FD6CC708-D5F9-9E44-A7B6-1CC8F0DF70FD}">
      <dgm:prSet/>
      <dgm:spPr/>
      <dgm:t>
        <a:bodyPr/>
        <a:lstStyle/>
        <a:p>
          <a:endParaRPr lang="zh-TW" altLang="en-US"/>
        </a:p>
      </dgm:t>
    </dgm:pt>
    <dgm:pt modelId="{D37EABD6-8A54-EA4A-BFDC-24337290F696}" type="sibTrans" cxnId="{FD6CC708-D5F9-9E44-A7B6-1CC8F0DF70FD}">
      <dgm:prSet/>
      <dgm:spPr/>
      <dgm:t>
        <a:bodyPr/>
        <a:lstStyle/>
        <a:p>
          <a:endParaRPr lang="zh-TW" altLang="en-US"/>
        </a:p>
      </dgm:t>
    </dgm:pt>
    <dgm:pt modelId="{F5C64631-52EE-FD43-B125-9B52EBAF1DDD}">
      <dgm:prSet phldrT="[文字]" custT="1"/>
      <dgm:spPr/>
      <dgm:t>
        <a:bodyPr/>
        <a:lstStyle/>
        <a:p>
          <a:r>
            <a:rPr lang="zh-TW" altLang="en-US" sz="2000" dirty="0"/>
            <a:t>協同教學</a:t>
          </a:r>
        </a:p>
      </dgm:t>
    </dgm:pt>
    <dgm:pt modelId="{798D0368-FF1D-F64C-A036-2D4708272872}" type="parTrans" cxnId="{E1326951-3952-0644-ACAF-FA7FF2237AD3}">
      <dgm:prSet/>
      <dgm:spPr/>
      <dgm:t>
        <a:bodyPr/>
        <a:lstStyle/>
        <a:p>
          <a:endParaRPr lang="zh-TW" altLang="en-US"/>
        </a:p>
      </dgm:t>
    </dgm:pt>
    <dgm:pt modelId="{3777907F-AE12-D74D-9345-78FE818853A4}" type="sibTrans" cxnId="{E1326951-3952-0644-ACAF-FA7FF2237AD3}">
      <dgm:prSet/>
      <dgm:spPr/>
      <dgm:t>
        <a:bodyPr/>
        <a:lstStyle/>
        <a:p>
          <a:endParaRPr lang="zh-TW" altLang="en-US"/>
        </a:p>
      </dgm:t>
    </dgm:pt>
    <dgm:pt modelId="{6202980F-CE35-9B47-AE41-3772F82670C7}" type="pres">
      <dgm:prSet presAssocID="{7301BBB8-A579-584D-B271-9E0C5B595D4C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7D7AAB57-848E-E64F-BB2C-61ECD232703C}" type="pres">
      <dgm:prSet presAssocID="{7CD69C8F-0E02-B343-914D-A095EE3D8E01}" presName="circle1" presStyleLbl="node1" presStyleIdx="0" presStyleCnt="3"/>
      <dgm:spPr/>
    </dgm:pt>
    <dgm:pt modelId="{0CFBEEE8-9C4A-A545-9768-B4F51CE49DEB}" type="pres">
      <dgm:prSet presAssocID="{7CD69C8F-0E02-B343-914D-A095EE3D8E01}" presName="space" presStyleCnt="0"/>
      <dgm:spPr/>
    </dgm:pt>
    <dgm:pt modelId="{AE4CB70E-999B-1E4F-827C-C7E75EB59457}" type="pres">
      <dgm:prSet presAssocID="{7CD69C8F-0E02-B343-914D-A095EE3D8E01}" presName="rect1" presStyleLbl="alignAcc1" presStyleIdx="0" presStyleCnt="3" custLinFactNeighborX="202" custLinFactNeighborY="491"/>
      <dgm:spPr/>
    </dgm:pt>
    <dgm:pt modelId="{2C08ECF4-A7CC-CB47-808E-B6C392FAA017}" type="pres">
      <dgm:prSet presAssocID="{2B0BECDB-C588-E349-9479-F3A77BD85445}" presName="vertSpace2" presStyleLbl="node1" presStyleIdx="0" presStyleCnt="3"/>
      <dgm:spPr/>
    </dgm:pt>
    <dgm:pt modelId="{598EE8E0-3E9B-884E-B3B9-F7317D227066}" type="pres">
      <dgm:prSet presAssocID="{2B0BECDB-C588-E349-9479-F3A77BD85445}" presName="circle2" presStyleLbl="node1" presStyleIdx="1" presStyleCnt="3"/>
      <dgm:spPr/>
    </dgm:pt>
    <dgm:pt modelId="{44DBF0A3-65D0-1B43-AA07-D6C9E514EAD9}" type="pres">
      <dgm:prSet presAssocID="{2B0BECDB-C588-E349-9479-F3A77BD85445}" presName="rect2" presStyleLbl="alignAcc1" presStyleIdx="1" presStyleCnt="3"/>
      <dgm:spPr/>
    </dgm:pt>
    <dgm:pt modelId="{C10EA16A-11CA-6640-8628-097A6CC1A502}" type="pres">
      <dgm:prSet presAssocID="{33DDAEEA-D215-9A47-BEE1-7A71B162248D}" presName="vertSpace3" presStyleLbl="node1" presStyleIdx="1" presStyleCnt="3"/>
      <dgm:spPr/>
    </dgm:pt>
    <dgm:pt modelId="{7F856C45-7C67-2045-93CB-07D1D7D23D60}" type="pres">
      <dgm:prSet presAssocID="{33DDAEEA-D215-9A47-BEE1-7A71B162248D}" presName="circle3" presStyleLbl="node1" presStyleIdx="2" presStyleCnt="3"/>
      <dgm:spPr/>
    </dgm:pt>
    <dgm:pt modelId="{686F7BBB-89E8-B549-9BD4-1EC34CB74469}" type="pres">
      <dgm:prSet presAssocID="{33DDAEEA-D215-9A47-BEE1-7A71B162248D}" presName="rect3" presStyleLbl="alignAcc1" presStyleIdx="2" presStyleCnt="3"/>
      <dgm:spPr/>
    </dgm:pt>
    <dgm:pt modelId="{1CB9E801-0307-DA4F-8276-89103B9F9279}" type="pres">
      <dgm:prSet presAssocID="{7CD69C8F-0E02-B343-914D-A095EE3D8E01}" presName="rect1ParTx" presStyleLbl="alignAcc1" presStyleIdx="2" presStyleCnt="3">
        <dgm:presLayoutVars>
          <dgm:chMax val="1"/>
          <dgm:bulletEnabled val="1"/>
        </dgm:presLayoutVars>
      </dgm:prSet>
      <dgm:spPr/>
    </dgm:pt>
    <dgm:pt modelId="{B805CCFF-E6B8-7145-9FAC-6A1B99ADDBB8}" type="pres">
      <dgm:prSet presAssocID="{7CD69C8F-0E02-B343-914D-A095EE3D8E01}" presName="rect1ChTx" presStyleLbl="alignAcc1" presStyleIdx="2" presStyleCnt="3" custScaleX="112321">
        <dgm:presLayoutVars>
          <dgm:bulletEnabled val="1"/>
        </dgm:presLayoutVars>
      </dgm:prSet>
      <dgm:spPr/>
    </dgm:pt>
    <dgm:pt modelId="{4FB047C4-EC41-F84F-9E5F-C964271E18B2}" type="pres">
      <dgm:prSet presAssocID="{2B0BECDB-C588-E349-9479-F3A77BD85445}" presName="rect2ParTx" presStyleLbl="alignAcc1" presStyleIdx="2" presStyleCnt="3">
        <dgm:presLayoutVars>
          <dgm:chMax val="1"/>
          <dgm:bulletEnabled val="1"/>
        </dgm:presLayoutVars>
      </dgm:prSet>
      <dgm:spPr/>
    </dgm:pt>
    <dgm:pt modelId="{DBACFD28-8871-B74B-B863-E5116263DC32}" type="pres">
      <dgm:prSet presAssocID="{2B0BECDB-C588-E349-9479-F3A77BD85445}" presName="rect2ChTx" presStyleLbl="alignAcc1" presStyleIdx="2" presStyleCnt="3" custScaleX="113354">
        <dgm:presLayoutVars>
          <dgm:bulletEnabled val="1"/>
        </dgm:presLayoutVars>
      </dgm:prSet>
      <dgm:spPr/>
    </dgm:pt>
    <dgm:pt modelId="{62E67A63-7CA0-2B47-A23D-909E9CA8127B}" type="pres">
      <dgm:prSet presAssocID="{33DDAEEA-D215-9A47-BEE1-7A71B162248D}" presName="rect3ParTx" presStyleLbl="alignAcc1" presStyleIdx="2" presStyleCnt="3">
        <dgm:presLayoutVars>
          <dgm:chMax val="1"/>
          <dgm:bulletEnabled val="1"/>
        </dgm:presLayoutVars>
      </dgm:prSet>
      <dgm:spPr/>
    </dgm:pt>
    <dgm:pt modelId="{95889A9D-9C21-CC4F-8B71-23E86C58D3E0}" type="pres">
      <dgm:prSet presAssocID="{33DDAEEA-D215-9A47-BEE1-7A71B162248D}" presName="rect3ChTx" presStyleLbl="alignAcc1" presStyleIdx="2" presStyleCnt="3" custScaleX="114370">
        <dgm:presLayoutVars>
          <dgm:bulletEnabled val="1"/>
        </dgm:presLayoutVars>
      </dgm:prSet>
      <dgm:spPr/>
    </dgm:pt>
  </dgm:ptLst>
  <dgm:cxnLst>
    <dgm:cxn modelId="{1C2CB005-26D8-EC42-B383-74F53222D862}" srcId="{7301BBB8-A579-584D-B271-9E0C5B595D4C}" destId="{7CD69C8F-0E02-B343-914D-A095EE3D8E01}" srcOrd="0" destOrd="0" parTransId="{9FEFE6B7-FD26-D344-9BDD-DE18F4BE6AC8}" sibTransId="{4A87F152-BBB2-4D4E-AED6-69CA3CA90B4A}"/>
    <dgm:cxn modelId="{FD6CC708-D5F9-9E44-A7B6-1CC8F0DF70FD}" srcId="{2B0BECDB-C588-E349-9479-F3A77BD85445}" destId="{BAAE4E97-F2AE-FF4F-8DBC-D9C4885C64C0}" srcOrd="2" destOrd="0" parTransId="{3C9CE497-8673-E841-8CC4-610420FC10BA}" sibTransId="{D37EABD6-8A54-EA4A-BFDC-24337290F696}"/>
    <dgm:cxn modelId="{97F04815-693B-E049-9588-2C9FA7149E9E}" type="presOf" srcId="{C42ACFF3-B27E-4B4F-B8F4-ABBB06CFCA78}" destId="{DBACFD28-8871-B74B-B863-E5116263DC32}" srcOrd="0" destOrd="0" presId="urn:microsoft.com/office/officeart/2005/8/layout/target3"/>
    <dgm:cxn modelId="{F2F8901B-7B78-9948-AC43-3114311CC4CA}" type="presOf" srcId="{BAAE4E97-F2AE-FF4F-8DBC-D9C4885C64C0}" destId="{DBACFD28-8871-B74B-B863-E5116263DC32}" srcOrd="0" destOrd="2" presId="urn:microsoft.com/office/officeart/2005/8/layout/target3"/>
    <dgm:cxn modelId="{9E8F4927-9A41-394D-8BF8-08FC11A15526}" type="presOf" srcId="{2B0BECDB-C588-E349-9479-F3A77BD85445}" destId="{4FB047C4-EC41-F84F-9E5F-C964271E18B2}" srcOrd="1" destOrd="0" presId="urn:microsoft.com/office/officeart/2005/8/layout/target3"/>
    <dgm:cxn modelId="{7EA74C34-4F17-5A46-84C0-6550E2157BAE}" srcId="{7301BBB8-A579-584D-B271-9E0C5B595D4C}" destId="{2B0BECDB-C588-E349-9479-F3A77BD85445}" srcOrd="1" destOrd="0" parTransId="{787FA8FA-2CA1-D648-AF11-DFD85E09D553}" sibTransId="{BF424F22-15FF-8F49-AD00-982F9B7E4A80}"/>
    <dgm:cxn modelId="{3D3C4F35-0AA7-CF4A-B036-4947973F06A2}" type="presOf" srcId="{3D8A6879-ED96-6640-946B-E05786F8A011}" destId="{B805CCFF-E6B8-7145-9FAC-6A1B99ADDBB8}" srcOrd="0" destOrd="1" presId="urn:microsoft.com/office/officeart/2005/8/layout/target3"/>
    <dgm:cxn modelId="{2B66A539-B0E5-364F-8076-E1F0A8339CCD}" type="presOf" srcId="{F5BD687F-0F7C-034A-A362-50F9BB30E0F1}" destId="{95889A9D-9C21-CC4F-8B71-23E86C58D3E0}" srcOrd="0" destOrd="0" presId="urn:microsoft.com/office/officeart/2005/8/layout/target3"/>
    <dgm:cxn modelId="{84CBFD42-8FAC-AA40-89D3-A4CF93487E17}" srcId="{2B0BECDB-C588-E349-9479-F3A77BD85445}" destId="{C42ACFF3-B27E-4B4F-B8F4-ABBB06CFCA78}" srcOrd="0" destOrd="0" parTransId="{9F70B012-95C8-FC40-87A4-4775316BE5E2}" sibTransId="{B5DFDA3A-7E56-6F4B-B572-614BF423B561}"/>
    <dgm:cxn modelId="{132E8245-3F50-AF4D-B602-6E3796CDBCDD}" srcId="{2B0BECDB-C588-E349-9479-F3A77BD85445}" destId="{F22560DE-9B5B-1444-956A-327B1A72112D}" srcOrd="1" destOrd="0" parTransId="{14DD1BD1-FCE9-D248-B4AB-D502B2200FFE}" sibTransId="{D3F583D9-80DA-2240-BCB1-13D368C3E5C7}"/>
    <dgm:cxn modelId="{E1326951-3952-0644-ACAF-FA7FF2237AD3}" srcId="{33DDAEEA-D215-9A47-BEE1-7A71B162248D}" destId="{F5C64631-52EE-FD43-B125-9B52EBAF1DDD}" srcOrd="1" destOrd="0" parTransId="{798D0368-FF1D-F64C-A036-2D4708272872}" sibTransId="{3777907F-AE12-D74D-9345-78FE818853A4}"/>
    <dgm:cxn modelId="{B2E41865-EB01-E74F-AEDB-C8B92A816E24}" type="presOf" srcId="{7CD69C8F-0E02-B343-914D-A095EE3D8E01}" destId="{AE4CB70E-999B-1E4F-827C-C7E75EB59457}" srcOrd="0" destOrd="0" presId="urn:microsoft.com/office/officeart/2005/8/layout/target3"/>
    <dgm:cxn modelId="{605EF46D-D051-A647-806C-1122443AE196}" srcId="{7301BBB8-A579-584D-B271-9E0C5B595D4C}" destId="{33DDAEEA-D215-9A47-BEE1-7A71B162248D}" srcOrd="2" destOrd="0" parTransId="{2C8D2D03-C2DF-D946-B770-A48371B0BE44}" sibTransId="{13C62128-37A3-4B43-9E26-1CC9B23B516E}"/>
    <dgm:cxn modelId="{A03C506F-72C9-4048-B970-682F3387B2E3}" type="presOf" srcId="{5D2800B3-65E1-F846-9C8F-48BA91878154}" destId="{B805CCFF-E6B8-7145-9FAC-6A1B99ADDBB8}" srcOrd="0" destOrd="3" presId="urn:microsoft.com/office/officeart/2005/8/layout/target3"/>
    <dgm:cxn modelId="{46547872-B62F-0F43-88AF-568EAAF986C5}" type="presOf" srcId="{F22560DE-9B5B-1444-956A-327B1A72112D}" destId="{DBACFD28-8871-B74B-B863-E5116263DC32}" srcOrd="0" destOrd="1" presId="urn:microsoft.com/office/officeart/2005/8/layout/target3"/>
    <dgm:cxn modelId="{EDBDC98B-CBF4-6C44-BF39-00AFF6B97769}" srcId="{7CD69C8F-0E02-B343-914D-A095EE3D8E01}" destId="{3D8A6879-ED96-6640-946B-E05786F8A011}" srcOrd="1" destOrd="0" parTransId="{13B97A63-AE9E-5945-8F44-7D0567249509}" sibTransId="{1E6C331F-3EE3-D14A-B255-637399C6F87C}"/>
    <dgm:cxn modelId="{DB409492-37D7-4F49-BC68-9F2045E8D65F}" type="presOf" srcId="{F5C64631-52EE-FD43-B125-9B52EBAF1DDD}" destId="{95889A9D-9C21-CC4F-8B71-23E86C58D3E0}" srcOrd="0" destOrd="1" presId="urn:microsoft.com/office/officeart/2005/8/layout/target3"/>
    <dgm:cxn modelId="{B5932DA0-08AF-0347-A4C7-0AC4D88ABEBB}" srcId="{33DDAEEA-D215-9A47-BEE1-7A71B162248D}" destId="{F5BD687F-0F7C-034A-A362-50F9BB30E0F1}" srcOrd="0" destOrd="0" parTransId="{68C0B879-32D0-BE49-A082-0F2214CEA1B5}" sibTransId="{88A4AEB8-3B2B-5B4B-944B-5CE14AA51BD5}"/>
    <dgm:cxn modelId="{F30A61A8-63A9-764C-A4D5-8CDABB165052}" srcId="{7CD69C8F-0E02-B343-914D-A095EE3D8E01}" destId="{5D2800B3-65E1-F846-9C8F-48BA91878154}" srcOrd="3" destOrd="0" parTransId="{9A7EE695-DFBE-0A4D-B372-8C17BF956551}" sibTransId="{86E0E135-4FF0-714F-9213-455917FF8C95}"/>
    <dgm:cxn modelId="{EB2FE2A8-37ED-D144-9568-4FF38D55F665}" srcId="{33DDAEEA-D215-9A47-BEE1-7A71B162248D}" destId="{C704929A-AFC9-094F-822D-C56248288FFD}" srcOrd="2" destOrd="0" parTransId="{59357050-1A8D-5A4D-9460-EE426BAD1BB2}" sibTransId="{1561BE29-A582-8742-9ABD-69DA60EF7A53}"/>
    <dgm:cxn modelId="{708414B4-B66A-584E-9E32-9754F86AE256}" type="presOf" srcId="{C704929A-AFC9-094F-822D-C56248288FFD}" destId="{95889A9D-9C21-CC4F-8B71-23E86C58D3E0}" srcOrd="0" destOrd="2" presId="urn:microsoft.com/office/officeart/2005/8/layout/target3"/>
    <dgm:cxn modelId="{EA4F47CA-7B01-0344-B7D5-9DF96C68C596}" srcId="{7CD69C8F-0E02-B343-914D-A095EE3D8E01}" destId="{37A96D3B-3B8A-934D-B060-5ACA1F2D4F8A}" srcOrd="2" destOrd="0" parTransId="{CA0E28C8-F701-714E-9868-8CE2F4DD7F3F}" sibTransId="{A966DC17-28CC-2B4C-866A-56161FBC9574}"/>
    <dgm:cxn modelId="{B6851DD5-6693-4F47-858E-72E554A9C217}" type="presOf" srcId="{37A96D3B-3B8A-934D-B060-5ACA1F2D4F8A}" destId="{B805CCFF-E6B8-7145-9FAC-6A1B99ADDBB8}" srcOrd="0" destOrd="2" presId="urn:microsoft.com/office/officeart/2005/8/layout/target3"/>
    <dgm:cxn modelId="{2A5A9FD7-CF7C-7344-92D2-F58886B9C6AD}" type="presOf" srcId="{7CD69C8F-0E02-B343-914D-A095EE3D8E01}" destId="{1CB9E801-0307-DA4F-8276-89103B9F9279}" srcOrd="1" destOrd="0" presId="urn:microsoft.com/office/officeart/2005/8/layout/target3"/>
    <dgm:cxn modelId="{B9EE14DE-3615-6B46-B70F-2C439D0DAD4A}" srcId="{7CD69C8F-0E02-B343-914D-A095EE3D8E01}" destId="{A6F5BD41-4A30-0648-9E5D-082717E9D6EE}" srcOrd="0" destOrd="0" parTransId="{6AD8CE86-1A3A-5247-9D87-358ECAE883DD}" sibTransId="{041C2C44-169C-B54D-A936-35F09463252D}"/>
    <dgm:cxn modelId="{C3F886DE-CBCE-6145-B9F5-DEA6018F8E30}" type="presOf" srcId="{33DDAEEA-D215-9A47-BEE1-7A71B162248D}" destId="{686F7BBB-89E8-B549-9BD4-1EC34CB74469}" srcOrd="0" destOrd="0" presId="urn:microsoft.com/office/officeart/2005/8/layout/target3"/>
    <dgm:cxn modelId="{88221FE9-38D3-F04F-A526-0C495E1D2F40}" type="presOf" srcId="{7301BBB8-A579-584D-B271-9E0C5B595D4C}" destId="{6202980F-CE35-9B47-AE41-3772F82670C7}" srcOrd="0" destOrd="0" presId="urn:microsoft.com/office/officeart/2005/8/layout/target3"/>
    <dgm:cxn modelId="{27625FE9-B093-274C-892E-DE876F841A55}" type="presOf" srcId="{33DDAEEA-D215-9A47-BEE1-7A71B162248D}" destId="{62E67A63-7CA0-2B47-A23D-909E9CA8127B}" srcOrd="1" destOrd="0" presId="urn:microsoft.com/office/officeart/2005/8/layout/target3"/>
    <dgm:cxn modelId="{61B526EC-A03D-E944-8241-00CAB21298EA}" type="presOf" srcId="{A6F5BD41-4A30-0648-9E5D-082717E9D6EE}" destId="{B805CCFF-E6B8-7145-9FAC-6A1B99ADDBB8}" srcOrd="0" destOrd="0" presId="urn:microsoft.com/office/officeart/2005/8/layout/target3"/>
    <dgm:cxn modelId="{AE193CFF-5C11-E448-B953-D5618E777C5B}" type="presOf" srcId="{2B0BECDB-C588-E349-9479-F3A77BD85445}" destId="{44DBF0A3-65D0-1B43-AA07-D6C9E514EAD9}" srcOrd="0" destOrd="0" presId="urn:microsoft.com/office/officeart/2005/8/layout/target3"/>
    <dgm:cxn modelId="{722955C6-DEEF-7446-9449-9F053148EC41}" type="presParOf" srcId="{6202980F-CE35-9B47-AE41-3772F82670C7}" destId="{7D7AAB57-848E-E64F-BB2C-61ECD232703C}" srcOrd="0" destOrd="0" presId="urn:microsoft.com/office/officeart/2005/8/layout/target3"/>
    <dgm:cxn modelId="{3E71D20B-5891-A94E-A7F1-601DD666613F}" type="presParOf" srcId="{6202980F-CE35-9B47-AE41-3772F82670C7}" destId="{0CFBEEE8-9C4A-A545-9768-B4F51CE49DEB}" srcOrd="1" destOrd="0" presId="urn:microsoft.com/office/officeart/2005/8/layout/target3"/>
    <dgm:cxn modelId="{0155FC60-91E7-3940-9172-83D51F97FE8B}" type="presParOf" srcId="{6202980F-CE35-9B47-AE41-3772F82670C7}" destId="{AE4CB70E-999B-1E4F-827C-C7E75EB59457}" srcOrd="2" destOrd="0" presId="urn:microsoft.com/office/officeart/2005/8/layout/target3"/>
    <dgm:cxn modelId="{B9371B3B-FCAE-844A-A0CF-2EBE2FF26FFD}" type="presParOf" srcId="{6202980F-CE35-9B47-AE41-3772F82670C7}" destId="{2C08ECF4-A7CC-CB47-808E-B6C392FAA017}" srcOrd="3" destOrd="0" presId="urn:microsoft.com/office/officeart/2005/8/layout/target3"/>
    <dgm:cxn modelId="{83A7C03B-1AEE-1645-AB40-92F9048A808C}" type="presParOf" srcId="{6202980F-CE35-9B47-AE41-3772F82670C7}" destId="{598EE8E0-3E9B-884E-B3B9-F7317D227066}" srcOrd="4" destOrd="0" presId="urn:microsoft.com/office/officeart/2005/8/layout/target3"/>
    <dgm:cxn modelId="{99FB3CA8-CBD4-334E-9EAC-66867BBC651D}" type="presParOf" srcId="{6202980F-CE35-9B47-AE41-3772F82670C7}" destId="{44DBF0A3-65D0-1B43-AA07-D6C9E514EAD9}" srcOrd="5" destOrd="0" presId="urn:microsoft.com/office/officeart/2005/8/layout/target3"/>
    <dgm:cxn modelId="{BB66D750-749D-1848-9F0A-66C8F6EF2D3C}" type="presParOf" srcId="{6202980F-CE35-9B47-AE41-3772F82670C7}" destId="{C10EA16A-11CA-6640-8628-097A6CC1A502}" srcOrd="6" destOrd="0" presId="urn:microsoft.com/office/officeart/2005/8/layout/target3"/>
    <dgm:cxn modelId="{16E39F5D-531A-DF4D-9705-C7179355C5D3}" type="presParOf" srcId="{6202980F-CE35-9B47-AE41-3772F82670C7}" destId="{7F856C45-7C67-2045-93CB-07D1D7D23D60}" srcOrd="7" destOrd="0" presId="urn:microsoft.com/office/officeart/2005/8/layout/target3"/>
    <dgm:cxn modelId="{C5CE0B75-ADF8-CE4F-A818-A478C7291FFC}" type="presParOf" srcId="{6202980F-CE35-9B47-AE41-3772F82670C7}" destId="{686F7BBB-89E8-B549-9BD4-1EC34CB74469}" srcOrd="8" destOrd="0" presId="urn:microsoft.com/office/officeart/2005/8/layout/target3"/>
    <dgm:cxn modelId="{CF6822D6-6C8A-DA4A-9120-333670988013}" type="presParOf" srcId="{6202980F-CE35-9B47-AE41-3772F82670C7}" destId="{1CB9E801-0307-DA4F-8276-89103B9F9279}" srcOrd="9" destOrd="0" presId="urn:microsoft.com/office/officeart/2005/8/layout/target3"/>
    <dgm:cxn modelId="{672BE78D-F452-A343-B450-1C2B7B9C5C7E}" type="presParOf" srcId="{6202980F-CE35-9B47-AE41-3772F82670C7}" destId="{B805CCFF-E6B8-7145-9FAC-6A1B99ADDBB8}" srcOrd="10" destOrd="0" presId="urn:microsoft.com/office/officeart/2005/8/layout/target3"/>
    <dgm:cxn modelId="{9E8E99A4-9178-6040-9675-18C263B11949}" type="presParOf" srcId="{6202980F-CE35-9B47-AE41-3772F82670C7}" destId="{4FB047C4-EC41-F84F-9E5F-C964271E18B2}" srcOrd="11" destOrd="0" presId="urn:microsoft.com/office/officeart/2005/8/layout/target3"/>
    <dgm:cxn modelId="{B1ECC46F-DCDF-F74E-8402-86B14D935FA8}" type="presParOf" srcId="{6202980F-CE35-9B47-AE41-3772F82670C7}" destId="{DBACFD28-8871-B74B-B863-E5116263DC32}" srcOrd="12" destOrd="0" presId="urn:microsoft.com/office/officeart/2005/8/layout/target3"/>
    <dgm:cxn modelId="{499A48C9-11B1-A541-B5FB-79F5687AFFB1}" type="presParOf" srcId="{6202980F-CE35-9B47-AE41-3772F82670C7}" destId="{62E67A63-7CA0-2B47-A23D-909E9CA8127B}" srcOrd="13" destOrd="0" presId="urn:microsoft.com/office/officeart/2005/8/layout/target3"/>
    <dgm:cxn modelId="{6F73F981-CF86-9044-A5FC-77947A9E3A7A}" type="presParOf" srcId="{6202980F-CE35-9B47-AE41-3772F82670C7}" destId="{95889A9D-9C21-CC4F-8B71-23E86C58D3E0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380DAB-74AE-B942-835B-3462A3C16EE9}">
      <dsp:nvSpPr>
        <dsp:cNvPr id="0" name=""/>
        <dsp:cNvSpPr/>
      </dsp:nvSpPr>
      <dsp:spPr>
        <a:xfrm>
          <a:off x="1736739" y="468754"/>
          <a:ext cx="3126490" cy="3126490"/>
        </a:xfrm>
        <a:prstGeom prst="blockArc">
          <a:avLst>
            <a:gd name="adj1" fmla="val 10800000"/>
            <a:gd name="adj2" fmla="val 16200000"/>
            <a:gd name="adj3" fmla="val 4644"/>
          </a:avLst>
        </a:prstGeom>
        <a:gradFill rotWithShape="0">
          <a:gsLst>
            <a:gs pos="0">
              <a:schemeClr val="accent3">
                <a:hueOff val="-944372"/>
                <a:satOff val="-47437"/>
                <a:lumOff val="-16470"/>
                <a:alphaOff val="0"/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3">
                <a:hueOff val="-944372"/>
                <a:satOff val="-47437"/>
                <a:lumOff val="-16470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8FF1EB0-01CE-024E-AD52-59B80790C9FB}">
      <dsp:nvSpPr>
        <dsp:cNvPr id="0" name=""/>
        <dsp:cNvSpPr/>
      </dsp:nvSpPr>
      <dsp:spPr>
        <a:xfrm>
          <a:off x="1736739" y="468754"/>
          <a:ext cx="3126490" cy="3126490"/>
        </a:xfrm>
        <a:prstGeom prst="blockArc">
          <a:avLst>
            <a:gd name="adj1" fmla="val 5400000"/>
            <a:gd name="adj2" fmla="val 10800000"/>
            <a:gd name="adj3" fmla="val 4644"/>
          </a:avLst>
        </a:prstGeom>
        <a:gradFill rotWithShape="0">
          <a:gsLst>
            <a:gs pos="0">
              <a:schemeClr val="accent3">
                <a:hueOff val="-629581"/>
                <a:satOff val="-31625"/>
                <a:lumOff val="-10980"/>
                <a:alphaOff val="0"/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3">
                <a:hueOff val="-629581"/>
                <a:satOff val="-31625"/>
                <a:lumOff val="-10980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2BEF642-69FF-F545-A571-024A3BA88295}">
      <dsp:nvSpPr>
        <dsp:cNvPr id="0" name=""/>
        <dsp:cNvSpPr/>
      </dsp:nvSpPr>
      <dsp:spPr>
        <a:xfrm>
          <a:off x="1736739" y="468754"/>
          <a:ext cx="3126490" cy="3126490"/>
        </a:xfrm>
        <a:prstGeom prst="blockArc">
          <a:avLst>
            <a:gd name="adj1" fmla="val 0"/>
            <a:gd name="adj2" fmla="val 5400000"/>
            <a:gd name="adj3" fmla="val 4644"/>
          </a:avLst>
        </a:prstGeom>
        <a:gradFill rotWithShape="0">
          <a:gsLst>
            <a:gs pos="0">
              <a:schemeClr val="accent3">
                <a:hueOff val="-314791"/>
                <a:satOff val="-15812"/>
                <a:lumOff val="-5490"/>
                <a:alphaOff val="0"/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3">
                <a:hueOff val="-314791"/>
                <a:satOff val="-15812"/>
                <a:lumOff val="-5490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C00B169-6AA0-174C-B2EA-5C6625BB3393}">
      <dsp:nvSpPr>
        <dsp:cNvPr id="0" name=""/>
        <dsp:cNvSpPr/>
      </dsp:nvSpPr>
      <dsp:spPr>
        <a:xfrm>
          <a:off x="1736739" y="468754"/>
          <a:ext cx="3126490" cy="3126490"/>
        </a:xfrm>
        <a:prstGeom prst="blockArc">
          <a:avLst>
            <a:gd name="adj1" fmla="val 16200000"/>
            <a:gd name="adj2" fmla="val 0"/>
            <a:gd name="adj3" fmla="val 4644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BDED42F-5EF0-D044-A9ED-075416184D23}">
      <dsp:nvSpPr>
        <dsp:cNvPr id="0" name=""/>
        <dsp:cNvSpPr/>
      </dsp:nvSpPr>
      <dsp:spPr>
        <a:xfrm>
          <a:off x="2504612" y="1311770"/>
          <a:ext cx="1590743" cy="144045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100" kern="1200" dirty="0"/>
            <a:t>全國法規資料庫</a:t>
          </a:r>
        </a:p>
      </dsp:txBody>
      <dsp:txXfrm>
        <a:off x="2737571" y="1522720"/>
        <a:ext cx="1124825" cy="1018559"/>
      </dsp:txXfrm>
    </dsp:sp>
    <dsp:sp modelId="{31846F08-A34D-784F-8FA8-477A644380E9}">
      <dsp:nvSpPr>
        <dsp:cNvPr id="0" name=""/>
        <dsp:cNvSpPr/>
      </dsp:nvSpPr>
      <dsp:spPr>
        <a:xfrm>
          <a:off x="2602674" y="893"/>
          <a:ext cx="1394620" cy="1008321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kern="1200" dirty="0"/>
            <a:t>酒精</a:t>
          </a:r>
        </a:p>
      </dsp:txBody>
      <dsp:txXfrm>
        <a:off x="2806911" y="148558"/>
        <a:ext cx="986146" cy="712991"/>
      </dsp:txXfrm>
    </dsp:sp>
    <dsp:sp modelId="{9BED41E1-C3A9-F94B-BED5-B70C1A7C8523}">
      <dsp:nvSpPr>
        <dsp:cNvPr id="0" name=""/>
        <dsp:cNvSpPr/>
      </dsp:nvSpPr>
      <dsp:spPr>
        <a:xfrm>
          <a:off x="4128540" y="1527839"/>
          <a:ext cx="1396777" cy="1008321"/>
        </a:xfrm>
        <a:prstGeom prst="ellipse">
          <a:avLst/>
        </a:prstGeom>
        <a:gradFill rotWithShape="0">
          <a:gsLst>
            <a:gs pos="0">
              <a:schemeClr val="accent3">
                <a:hueOff val="-314791"/>
                <a:satOff val="-15812"/>
                <a:lumOff val="-5490"/>
                <a:alphaOff val="0"/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3">
                <a:hueOff val="-314791"/>
                <a:satOff val="-15812"/>
                <a:lumOff val="-5490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kern="1200" dirty="0"/>
            <a:t>青少年</a:t>
          </a:r>
        </a:p>
      </dsp:txBody>
      <dsp:txXfrm>
        <a:off x="4333093" y="1675504"/>
        <a:ext cx="987671" cy="712991"/>
      </dsp:txXfrm>
    </dsp:sp>
    <dsp:sp modelId="{6A08A2D6-53F9-B240-AF99-F38721A728C2}">
      <dsp:nvSpPr>
        <dsp:cNvPr id="0" name=""/>
        <dsp:cNvSpPr/>
      </dsp:nvSpPr>
      <dsp:spPr>
        <a:xfrm>
          <a:off x="2730186" y="3054784"/>
          <a:ext cx="1139595" cy="1008321"/>
        </a:xfrm>
        <a:prstGeom prst="ellipse">
          <a:avLst/>
        </a:prstGeom>
        <a:gradFill rotWithShape="0">
          <a:gsLst>
            <a:gs pos="0">
              <a:schemeClr val="accent3">
                <a:hueOff val="-629581"/>
                <a:satOff val="-31625"/>
                <a:lumOff val="-10980"/>
                <a:alphaOff val="0"/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3">
                <a:hueOff val="-629581"/>
                <a:satOff val="-31625"/>
                <a:lumOff val="-10980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kern="1200" dirty="0"/>
            <a:t>人權</a:t>
          </a:r>
        </a:p>
      </dsp:txBody>
      <dsp:txXfrm>
        <a:off x="2897076" y="3202449"/>
        <a:ext cx="805815" cy="712991"/>
      </dsp:txXfrm>
    </dsp:sp>
    <dsp:sp modelId="{1ED79C58-2ABF-0D43-B2BE-19B0AAA85BA8}">
      <dsp:nvSpPr>
        <dsp:cNvPr id="0" name=""/>
        <dsp:cNvSpPr/>
      </dsp:nvSpPr>
      <dsp:spPr>
        <a:xfrm>
          <a:off x="1074372" y="1527839"/>
          <a:ext cx="1397332" cy="1008321"/>
        </a:xfrm>
        <a:prstGeom prst="ellipse">
          <a:avLst/>
        </a:prstGeom>
        <a:gradFill rotWithShape="0">
          <a:gsLst>
            <a:gs pos="0">
              <a:schemeClr val="accent3">
                <a:hueOff val="-944372"/>
                <a:satOff val="-47437"/>
                <a:lumOff val="-16470"/>
                <a:alphaOff val="0"/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3">
                <a:hueOff val="-944372"/>
                <a:satOff val="-47437"/>
                <a:lumOff val="-16470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kern="1200" dirty="0"/>
            <a:t>不安全駕駛</a:t>
          </a:r>
        </a:p>
      </dsp:txBody>
      <dsp:txXfrm>
        <a:off x="1279007" y="1675504"/>
        <a:ext cx="988062" cy="7129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34E81B-7647-F94F-9CFB-F306F3438D69}">
      <dsp:nvSpPr>
        <dsp:cNvPr id="0" name=""/>
        <dsp:cNvSpPr/>
      </dsp:nvSpPr>
      <dsp:spPr>
        <a:xfrm rot="16200000">
          <a:off x="850843" y="-850843"/>
          <a:ext cx="1958294" cy="3659981"/>
        </a:xfrm>
        <a:prstGeom prst="round1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400" b="1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知</a:t>
          </a:r>
          <a:endParaRPr lang="en-US" altLang="zh-TW" sz="2400" b="1" kern="1200" dirty="0">
            <a:latin typeface="Microsoft JhengHei" panose="020B0604030504040204" pitchFamily="34" charset="-120"/>
            <a:ea typeface="Microsoft JhengHei" panose="020B0604030504040204" pitchFamily="34" charset="-12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200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學生能充實其法律知識、並且應用於生活中</a:t>
          </a:r>
          <a:endParaRPr lang="zh-TW" altLang="en-US" sz="2200" kern="1200" dirty="0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sp:txBody>
      <dsp:txXfrm rot="5400000">
        <a:off x="0" y="0"/>
        <a:ext cx="3659981" cy="1468720"/>
      </dsp:txXfrm>
    </dsp:sp>
    <dsp:sp modelId="{C8FABE54-CACC-6D48-ACF9-C49105FDA0F4}">
      <dsp:nvSpPr>
        <dsp:cNvPr id="0" name=""/>
        <dsp:cNvSpPr/>
      </dsp:nvSpPr>
      <dsp:spPr>
        <a:xfrm>
          <a:off x="3659981" y="0"/>
          <a:ext cx="3659981" cy="1958294"/>
        </a:xfrm>
        <a:prstGeom prst="round1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400" b="1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情</a:t>
          </a:r>
          <a:endParaRPr lang="en-US" altLang="zh-TW" sz="2400" b="1" kern="1200" dirty="0">
            <a:latin typeface="Microsoft JhengHei" panose="020B0604030504040204" pitchFamily="34" charset="-120"/>
            <a:ea typeface="Microsoft JhengHei" panose="020B0604030504040204" pitchFamily="34" charset="-12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200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學生能具有法律的素養、樂於解決法律問題</a:t>
          </a:r>
          <a:endParaRPr lang="zh-TW" altLang="en-US" sz="2200" kern="1200" dirty="0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sp:txBody>
      <dsp:txXfrm>
        <a:off x="3659981" y="0"/>
        <a:ext cx="3659981" cy="1468720"/>
      </dsp:txXfrm>
    </dsp:sp>
    <dsp:sp modelId="{B1BA1B07-DBA6-6F4B-BA68-0540B6185799}">
      <dsp:nvSpPr>
        <dsp:cNvPr id="0" name=""/>
        <dsp:cNvSpPr/>
      </dsp:nvSpPr>
      <dsp:spPr>
        <a:xfrm rot="10800000">
          <a:off x="0" y="1958294"/>
          <a:ext cx="3659981" cy="1958294"/>
        </a:xfrm>
        <a:prstGeom prst="round1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400" b="1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意</a:t>
          </a:r>
          <a:endParaRPr lang="en-US" altLang="zh-TW" sz="2400" b="1" kern="1200" dirty="0">
            <a:latin typeface="Microsoft JhengHei" panose="020B0604030504040204" pitchFamily="34" charset="-120"/>
            <a:ea typeface="Microsoft JhengHei" panose="020B0604030504040204" pitchFamily="34" charset="-12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200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學生能樂意使用全國</a:t>
          </a:r>
          <a:endParaRPr lang="en-US" altLang="zh-TW" sz="2200" kern="1200" dirty="0">
            <a:latin typeface="Microsoft JhengHei" panose="020B0604030504040204" pitchFamily="34" charset="-120"/>
            <a:ea typeface="Microsoft JhengHei" panose="020B0604030504040204" pitchFamily="34" charset="-12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200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法規資料庫中的資源</a:t>
          </a:r>
          <a:endParaRPr lang="zh-TW" altLang="en-US" sz="2200" kern="1200" dirty="0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sp:txBody>
      <dsp:txXfrm rot="10800000">
        <a:off x="0" y="2447868"/>
        <a:ext cx="3659981" cy="1468720"/>
      </dsp:txXfrm>
    </dsp:sp>
    <dsp:sp modelId="{02B7A5A7-C89B-0044-A429-6445427FBD45}">
      <dsp:nvSpPr>
        <dsp:cNvPr id="0" name=""/>
        <dsp:cNvSpPr/>
      </dsp:nvSpPr>
      <dsp:spPr>
        <a:xfrm rot="5400000">
          <a:off x="4510824" y="1107451"/>
          <a:ext cx="1958294" cy="3659981"/>
        </a:xfrm>
        <a:prstGeom prst="round1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400" b="1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行</a:t>
          </a:r>
          <a:endParaRPr lang="en-US" altLang="zh-TW" sz="2400" b="1" kern="1200" dirty="0">
            <a:latin typeface="Microsoft JhengHei" panose="020B0604030504040204" pitchFamily="34" charset="-120"/>
            <a:ea typeface="Microsoft JhengHei" panose="020B0604030504040204" pitchFamily="34" charset="-12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200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學生能熟悉全國法規</a:t>
          </a:r>
          <a:endParaRPr lang="en-US" altLang="zh-TW" sz="2200" kern="1200" dirty="0">
            <a:latin typeface="Microsoft JhengHei" panose="020B0604030504040204" pitchFamily="34" charset="-120"/>
            <a:ea typeface="Microsoft JhengHei" panose="020B0604030504040204" pitchFamily="34" charset="-12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200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資料庫的操作技巧</a:t>
          </a:r>
          <a:endParaRPr lang="zh-TW" altLang="en-US" sz="2200" kern="1200" dirty="0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sp:txBody>
      <dsp:txXfrm rot="-5400000">
        <a:off x="3659981" y="2447868"/>
        <a:ext cx="3659981" cy="1468720"/>
      </dsp:txXfrm>
    </dsp:sp>
    <dsp:sp modelId="{E5E14281-12C5-9D45-8734-DE02B3070075}">
      <dsp:nvSpPr>
        <dsp:cNvPr id="0" name=""/>
        <dsp:cNvSpPr/>
      </dsp:nvSpPr>
      <dsp:spPr>
        <a:xfrm>
          <a:off x="2561986" y="1468720"/>
          <a:ext cx="2195988" cy="979147"/>
        </a:xfrm>
        <a:prstGeom prst="roundRect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500" b="1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內化教學取向</a:t>
          </a:r>
        </a:p>
      </dsp:txBody>
      <dsp:txXfrm>
        <a:off x="2609784" y="1516518"/>
        <a:ext cx="2100392" cy="8835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7081A0-06BC-514A-887B-CBA25C312FEC}">
      <dsp:nvSpPr>
        <dsp:cNvPr id="0" name=""/>
        <dsp:cNvSpPr/>
      </dsp:nvSpPr>
      <dsp:spPr>
        <a:xfrm>
          <a:off x="39381" y="222302"/>
          <a:ext cx="1966672" cy="47040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600" kern="1200" dirty="0">
              <a:latin typeface="BiauKai" panose="02010601000101010101" pitchFamily="2" charset="-120"/>
              <a:ea typeface="BiauKai" panose="02010601000101010101" pitchFamily="2" charset="-120"/>
            </a:rPr>
            <a:t>引起動機（</a:t>
          </a:r>
          <a:r>
            <a:rPr lang="en-US" altLang="zh-TW" sz="1600" kern="1200" dirty="0">
              <a:latin typeface="BiauKai" panose="02010601000101010101" pitchFamily="2" charset="-120"/>
              <a:ea typeface="BiauKai" panose="02010601000101010101" pitchFamily="2" charset="-120"/>
            </a:rPr>
            <a:t>10</a:t>
          </a:r>
          <a:r>
            <a:rPr lang="zh-TW" altLang="en-US" sz="1600" kern="1200" dirty="0">
              <a:latin typeface="BiauKai" panose="02010601000101010101" pitchFamily="2" charset="-120"/>
              <a:ea typeface="BiauKai" panose="02010601000101010101" pitchFamily="2" charset="-120"/>
            </a:rPr>
            <a:t>分鐘）</a:t>
          </a:r>
          <a:endParaRPr lang="zh-TW" altLang="en-US" sz="1400" kern="1200" dirty="0">
            <a:latin typeface="BiauKai" panose="02010601000101010101" pitchFamily="2" charset="-120"/>
            <a:ea typeface="BiauKai" panose="02010601000101010101" pitchFamily="2" charset="-120"/>
          </a:endParaRPr>
        </a:p>
      </dsp:txBody>
      <dsp:txXfrm>
        <a:off x="39381" y="222302"/>
        <a:ext cx="1966672" cy="313600"/>
      </dsp:txXfrm>
    </dsp:sp>
    <dsp:sp modelId="{991C8015-511A-C242-BF91-C8F07E260B60}">
      <dsp:nvSpPr>
        <dsp:cNvPr id="0" name=""/>
        <dsp:cNvSpPr/>
      </dsp:nvSpPr>
      <dsp:spPr>
        <a:xfrm>
          <a:off x="273168" y="777741"/>
          <a:ext cx="1926678" cy="23505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altLang="zh-TW" sz="1800" kern="1200" dirty="0">
              <a:latin typeface="BiauKai" panose="02010601000101010101" pitchFamily="2" charset="-120"/>
              <a:ea typeface="BiauKai" panose="02010601000101010101" pitchFamily="2" charset="-120"/>
            </a:rPr>
            <a:t>1.</a:t>
          </a:r>
          <a:r>
            <a:rPr lang="zh-TW" altLang="en-US" sz="1800" kern="1200" dirty="0">
              <a:latin typeface="BiauKai" panose="02010601000101010101" pitchFamily="2" charset="-120"/>
              <a:ea typeface="BiauKai" panose="02010601000101010101" pitchFamily="2" charset="-120"/>
            </a:rPr>
            <a:t>課程主題揭示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altLang="en-US" sz="1800" kern="1200" dirty="0">
              <a:latin typeface="BiauKai" panose="02010601000101010101" pitchFamily="2" charset="-120"/>
              <a:ea typeface="BiauKai" panose="02010601000101010101" pitchFamily="2" charset="-120"/>
            </a:rPr>
            <a:t>2.提示學生教案主題與課程的關聯性</a:t>
          </a:r>
          <a:endParaRPr lang="zh-TW" altLang="en-US" sz="1800" kern="1200" dirty="0">
            <a:latin typeface="BiauKai" panose="02010601000101010101" pitchFamily="2" charset="-120"/>
            <a:ea typeface="BiauKai" panose="02010601000101010101" pitchFamily="2" charset="-12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altLang="zh-TW" sz="1800" kern="1200" dirty="0">
              <a:latin typeface="BiauKai" panose="02010601000101010101" pitchFamily="2" charset="-120"/>
              <a:ea typeface="BiauKai" panose="02010601000101010101" pitchFamily="2" charset="-120"/>
            </a:rPr>
            <a:t>3.</a:t>
          </a:r>
          <a:r>
            <a:rPr lang="zh-TW" altLang="en-US" sz="1800" kern="1200" dirty="0">
              <a:latin typeface="BiauKai" panose="02010601000101010101" pitchFamily="2" charset="-120"/>
              <a:ea typeface="BiauKai" panose="02010601000101010101" pitchFamily="2" charset="-120"/>
            </a:rPr>
            <a:t> 食物與酒測</a:t>
          </a:r>
        </a:p>
      </dsp:txBody>
      <dsp:txXfrm>
        <a:off x="329598" y="834171"/>
        <a:ext cx="1813818" cy="2237701"/>
      </dsp:txXfrm>
    </dsp:sp>
    <dsp:sp modelId="{306C61C0-FE15-DB40-817F-786C2213B521}">
      <dsp:nvSpPr>
        <dsp:cNvPr id="0" name=""/>
        <dsp:cNvSpPr/>
      </dsp:nvSpPr>
      <dsp:spPr>
        <a:xfrm rot="21588604">
          <a:off x="2247110" y="165098"/>
          <a:ext cx="511044" cy="4181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100" kern="1200"/>
        </a:p>
      </dsp:txBody>
      <dsp:txXfrm>
        <a:off x="2247110" y="248945"/>
        <a:ext cx="385586" cy="250917"/>
      </dsp:txXfrm>
    </dsp:sp>
    <dsp:sp modelId="{58E20DC8-3919-BD48-9E6A-B4339902EF74}">
      <dsp:nvSpPr>
        <dsp:cNvPr id="0" name=""/>
        <dsp:cNvSpPr/>
      </dsp:nvSpPr>
      <dsp:spPr>
        <a:xfrm>
          <a:off x="2970284" y="211096"/>
          <a:ext cx="1908638" cy="475160"/>
        </a:xfrm>
        <a:prstGeom prst="roundRect">
          <a:avLst>
            <a:gd name="adj" fmla="val 10000"/>
          </a:avLst>
        </a:prstGeom>
        <a:solidFill>
          <a:schemeClr val="accent5">
            <a:hueOff val="-842315"/>
            <a:satOff val="-3972"/>
            <a:lumOff val="98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600" kern="1200" dirty="0">
              <a:latin typeface="BiauKai" panose="02010601000101010101" pitchFamily="2" charset="-120"/>
              <a:ea typeface="BiauKai" panose="02010601000101010101" pitchFamily="2" charset="-120"/>
            </a:rPr>
            <a:t>發展活動（</a:t>
          </a:r>
          <a:r>
            <a:rPr lang="en-US" altLang="zh-TW" sz="1600" kern="1200" dirty="0">
              <a:latin typeface="BiauKai" panose="02010601000101010101" pitchFamily="2" charset="-120"/>
              <a:ea typeface="BiauKai" panose="02010601000101010101" pitchFamily="2" charset="-120"/>
            </a:rPr>
            <a:t>20</a:t>
          </a:r>
          <a:r>
            <a:rPr lang="zh-TW" altLang="en-US" sz="1600" kern="1200" dirty="0">
              <a:latin typeface="BiauKai" panose="02010601000101010101" pitchFamily="2" charset="-120"/>
              <a:ea typeface="BiauKai" panose="02010601000101010101" pitchFamily="2" charset="-120"/>
            </a:rPr>
            <a:t>分鐘）</a:t>
          </a:r>
        </a:p>
      </dsp:txBody>
      <dsp:txXfrm>
        <a:off x="2970284" y="211096"/>
        <a:ext cx="1908638" cy="316773"/>
      </dsp:txXfrm>
    </dsp:sp>
    <dsp:sp modelId="{0044396B-163A-4249-95F2-76B00F5B1A8A}">
      <dsp:nvSpPr>
        <dsp:cNvPr id="0" name=""/>
        <dsp:cNvSpPr/>
      </dsp:nvSpPr>
      <dsp:spPr>
        <a:xfrm>
          <a:off x="2875497" y="832375"/>
          <a:ext cx="2228251" cy="23564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-842315"/>
              <a:satOff val="-3972"/>
              <a:lumOff val="98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altLang="zh-TW" sz="1600" kern="1200" dirty="0">
              <a:latin typeface="BiauKai" panose="02010601000101010101" pitchFamily="2" charset="-120"/>
              <a:ea typeface="BiauKai" panose="02010601000101010101" pitchFamily="2" charset="-120"/>
            </a:rPr>
            <a:t>1.</a:t>
          </a:r>
          <a:r>
            <a:rPr lang="zh-TW" altLang="en-US" sz="1600" kern="1200" dirty="0">
              <a:latin typeface="BiauKai" panose="02010601000101010101" pitchFamily="2" charset="-120"/>
              <a:ea typeface="BiauKai" panose="02010601000101010101" pitchFamily="2" charset="-120"/>
            </a:rPr>
            <a:t>酒的好壞</a:t>
          </a:r>
          <a:r>
            <a:rPr lang="en-US" altLang="en-US" sz="1600" kern="1200" dirty="0">
              <a:latin typeface="BiauKai" panose="02010601000101010101" pitchFamily="2" charset="-120"/>
              <a:ea typeface="BiauKai" panose="02010601000101010101" pitchFamily="2" charset="-120"/>
            </a:rPr>
            <a:t>-</a:t>
          </a:r>
          <a:r>
            <a:rPr lang="zh-TW" altLang="en-US" sz="1600" kern="1200" dirty="0">
              <a:latin typeface="BiauKai" panose="02010601000101010101" pitchFamily="2" charset="-120"/>
              <a:ea typeface="BiauKai" panose="02010601000101010101" pitchFamily="2" charset="-120"/>
            </a:rPr>
            <a:t>我早「酒」知道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altLang="zh-TW" sz="1600" kern="1200" dirty="0">
              <a:latin typeface="BiauKai" panose="02010601000101010101" pitchFamily="2" charset="-120"/>
              <a:ea typeface="BiauKai" panose="02010601000101010101" pitchFamily="2" charset="-120"/>
            </a:rPr>
            <a:t>2.</a:t>
          </a:r>
          <a:r>
            <a:rPr lang="zh-TW" altLang="en-US" sz="1600" kern="1200" dirty="0">
              <a:latin typeface="BiauKai" panose="02010601000101010101" pitchFamily="2" charset="-120"/>
              <a:ea typeface="BiauKai" panose="02010601000101010101" pitchFamily="2" charset="-120"/>
            </a:rPr>
            <a:t>酒精濃度我來猜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altLang="zh-TW" sz="1600" kern="1200" dirty="0">
              <a:latin typeface="BiauKai" panose="02010601000101010101" pitchFamily="2" charset="-120"/>
              <a:ea typeface="BiauKai" panose="02010601000101010101" pitchFamily="2" charset="-120"/>
            </a:rPr>
            <a:t>3.</a:t>
          </a:r>
          <a:r>
            <a:rPr lang="zh-TW" altLang="en-US" sz="1600" kern="1200" dirty="0">
              <a:latin typeface="BiauKai" panose="02010601000101010101" pitchFamily="2" charset="-120"/>
              <a:ea typeface="BiauKai" panose="02010601000101010101" pitchFamily="2" charset="-120"/>
            </a:rPr>
            <a:t>酒精對青少年的影響</a:t>
          </a:r>
        </a:p>
      </dsp:txBody>
      <dsp:txXfrm>
        <a:off x="2940760" y="897638"/>
        <a:ext cx="2097725" cy="2225949"/>
      </dsp:txXfrm>
    </dsp:sp>
    <dsp:sp modelId="{A6CAC712-3CB7-B745-88E4-C1F85E7E5406}">
      <dsp:nvSpPr>
        <dsp:cNvPr id="0" name=""/>
        <dsp:cNvSpPr/>
      </dsp:nvSpPr>
      <dsp:spPr>
        <a:xfrm rot="31843">
          <a:off x="5204258" y="192223"/>
          <a:ext cx="600087" cy="4181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684631"/>
            <a:satOff val="-7944"/>
            <a:lumOff val="196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100" kern="1200"/>
        </a:p>
      </dsp:txBody>
      <dsp:txXfrm>
        <a:off x="5204261" y="275281"/>
        <a:ext cx="474629" cy="250917"/>
      </dsp:txXfrm>
    </dsp:sp>
    <dsp:sp modelId="{6DF10EB0-3B7C-9947-B53B-A82FD17203B6}">
      <dsp:nvSpPr>
        <dsp:cNvPr id="0" name=""/>
        <dsp:cNvSpPr/>
      </dsp:nvSpPr>
      <dsp:spPr>
        <a:xfrm>
          <a:off x="6011114" y="239134"/>
          <a:ext cx="2020187" cy="477096"/>
        </a:xfrm>
        <a:prstGeom prst="roundRect">
          <a:avLst>
            <a:gd name="adj" fmla="val 10000"/>
          </a:avLst>
        </a:prstGeom>
        <a:solidFill>
          <a:schemeClr val="accent5">
            <a:hueOff val="-1684631"/>
            <a:satOff val="-7944"/>
            <a:lumOff val="196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600" kern="1200" dirty="0">
              <a:latin typeface="BiauKai" panose="02010601000101010101" pitchFamily="2" charset="-120"/>
              <a:ea typeface="BiauKai" panose="02010601000101010101" pitchFamily="2" charset="-120"/>
            </a:rPr>
            <a:t>綜合活動（</a:t>
          </a:r>
          <a:r>
            <a:rPr lang="en-US" altLang="zh-TW" sz="1600" kern="1200" dirty="0">
              <a:latin typeface="BiauKai" panose="02010601000101010101" pitchFamily="2" charset="-120"/>
              <a:ea typeface="BiauKai" panose="02010601000101010101" pitchFamily="2" charset="-120"/>
            </a:rPr>
            <a:t>15</a:t>
          </a:r>
          <a:r>
            <a:rPr lang="zh-TW" altLang="en-US" sz="1600" kern="1200" dirty="0">
              <a:latin typeface="BiauKai" panose="02010601000101010101" pitchFamily="2" charset="-120"/>
              <a:ea typeface="BiauKai" panose="02010601000101010101" pitchFamily="2" charset="-120"/>
            </a:rPr>
            <a:t>分鐘）</a:t>
          </a:r>
        </a:p>
      </dsp:txBody>
      <dsp:txXfrm>
        <a:off x="6011114" y="239134"/>
        <a:ext cx="2020187" cy="318064"/>
      </dsp:txXfrm>
    </dsp:sp>
    <dsp:sp modelId="{6DADBF28-506A-F846-9442-F5AE9685F2D0}">
      <dsp:nvSpPr>
        <dsp:cNvPr id="0" name=""/>
        <dsp:cNvSpPr/>
      </dsp:nvSpPr>
      <dsp:spPr>
        <a:xfrm>
          <a:off x="5898086" y="799662"/>
          <a:ext cx="2179221" cy="25120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-1684631"/>
              <a:satOff val="-7944"/>
              <a:lumOff val="196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r>
            <a:rPr lang="en-US" altLang="zh-TW" sz="1400" kern="1200" dirty="0">
              <a:latin typeface="BiauKai" panose="02010601000101010101" pitchFamily="2" charset="-120"/>
              <a:ea typeface="BiauKai" panose="02010601000101010101" pitchFamily="2" charset="-120"/>
            </a:rPr>
            <a:t>1.</a:t>
          </a:r>
          <a:r>
            <a:rPr lang="zh-TW" sz="1400" kern="1200" dirty="0">
              <a:latin typeface="BiauKai" panose="02010601000101010101" pitchFamily="2" charset="-120"/>
              <a:ea typeface="BiauKai" panose="02010601000101010101" pitchFamily="2" charset="-120"/>
            </a:rPr>
            <a:t>全國法規資料庫</a:t>
          </a:r>
          <a:r>
            <a:rPr lang="zh-TW" altLang="en-US" sz="1400" kern="1200" dirty="0">
              <a:latin typeface="BiauKai" panose="02010601000101010101" pitchFamily="2" charset="-120"/>
              <a:ea typeface="BiauKai" panose="02010601000101010101" pitchFamily="2" charset="-120"/>
            </a:rPr>
            <a:t>操作</a:t>
          </a:r>
          <a:r>
            <a:rPr lang="en-US" altLang="zh-TW" sz="1400" kern="1200" dirty="0">
              <a:latin typeface="BiauKai" panose="02010601000101010101" pitchFamily="2" charset="-120"/>
              <a:ea typeface="BiauKai" panose="02010601000101010101" pitchFamily="2" charset="-120"/>
            </a:rPr>
            <a:t>:</a:t>
          </a:r>
          <a:endParaRPr lang="zh-TW" altLang="en-US" sz="1400" kern="1200" dirty="0">
            <a:latin typeface="BiauKai" panose="02010601000101010101" pitchFamily="2" charset="-120"/>
            <a:ea typeface="BiauKai" panose="02010601000101010101" pitchFamily="2" charset="-12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r>
            <a:rPr lang="zh-TW" sz="1400" kern="1200" dirty="0">
              <a:latin typeface="BiauKai" panose="02010601000101010101" pitchFamily="2" charset="-120"/>
              <a:ea typeface="BiauKai" panose="02010601000101010101" pitchFamily="2" charset="-120"/>
            </a:rPr>
            <a:t>兒童及少年福利與權益保障法</a:t>
          </a:r>
          <a:r>
            <a:rPr lang="zh-TW" altLang="en-US" sz="1400" kern="1200" dirty="0">
              <a:latin typeface="BiauKai" panose="02010601000101010101" pitchFamily="2" charset="-120"/>
              <a:ea typeface="BiauKai" panose="02010601000101010101" pitchFamily="2" charset="-120"/>
            </a:rPr>
            <a:t>、</a:t>
          </a:r>
          <a:r>
            <a:rPr lang="zh-TW" sz="1400" kern="1200" dirty="0">
              <a:latin typeface="BiauKai" panose="02010601000101010101" pitchFamily="2" charset="-120"/>
              <a:ea typeface="BiauKai" panose="02010601000101010101" pitchFamily="2" charset="-120"/>
            </a:rPr>
            <a:t>酒類標示管理辦法</a:t>
          </a:r>
          <a:endParaRPr lang="zh-TW" altLang="en-US" sz="1400" kern="1200" dirty="0">
            <a:latin typeface="BiauKai" panose="02010601000101010101" pitchFamily="2" charset="-120"/>
            <a:ea typeface="BiauKai" panose="02010601000101010101" pitchFamily="2" charset="-12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r>
            <a:rPr lang="en-US" altLang="zh-TW" sz="1400" kern="1200" dirty="0">
              <a:latin typeface="BiauKai" panose="02010601000101010101" pitchFamily="2" charset="-120"/>
              <a:ea typeface="BiauKai" panose="02010601000101010101" pitchFamily="2" charset="-120"/>
            </a:rPr>
            <a:t>2.</a:t>
          </a:r>
          <a:r>
            <a:rPr lang="zh-TW" sz="1400" kern="1200" dirty="0">
              <a:latin typeface="BiauKai" panose="02010601000101010101" pitchFamily="2" charset="-120"/>
              <a:ea typeface="BiauKai" panose="02010601000101010101" pitchFamily="2" charset="-120"/>
            </a:rPr>
            <a:t>教師小結</a:t>
          </a:r>
          <a:endParaRPr lang="zh-TW" altLang="en-US" sz="1400" kern="1200" dirty="0">
            <a:latin typeface="BiauKai" panose="02010601000101010101" pitchFamily="2" charset="-120"/>
            <a:ea typeface="BiauKai" panose="02010601000101010101" pitchFamily="2" charset="-12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r>
            <a:rPr lang="en-US" altLang="zh-TW" sz="1400" kern="1200" dirty="0">
              <a:latin typeface="BiauKai" panose="02010601000101010101" pitchFamily="2" charset="-120"/>
              <a:ea typeface="BiauKai" panose="02010601000101010101" pitchFamily="2" charset="-120"/>
            </a:rPr>
            <a:t>3.</a:t>
          </a:r>
          <a:r>
            <a:rPr lang="zh-TW" sz="1400" kern="1200" dirty="0">
              <a:latin typeface="BiauKai" panose="02010601000101010101" pitchFamily="2" charset="-120"/>
              <a:ea typeface="BiauKai" panose="02010601000101010101" pitchFamily="2" charset="-120"/>
            </a:rPr>
            <a:t>交代作業</a:t>
          </a:r>
          <a:endParaRPr lang="zh-TW" altLang="en-US" sz="1400" kern="1200" dirty="0">
            <a:latin typeface="BiauKai" panose="02010601000101010101" pitchFamily="2" charset="-120"/>
            <a:ea typeface="BiauKai" panose="02010601000101010101" pitchFamily="2" charset="-120"/>
          </a:endParaRPr>
        </a:p>
      </dsp:txBody>
      <dsp:txXfrm>
        <a:off x="5961913" y="863489"/>
        <a:ext cx="2051567" cy="238443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7081A0-06BC-514A-887B-CBA25C312FEC}">
      <dsp:nvSpPr>
        <dsp:cNvPr id="0" name=""/>
        <dsp:cNvSpPr/>
      </dsp:nvSpPr>
      <dsp:spPr>
        <a:xfrm>
          <a:off x="171921" y="0"/>
          <a:ext cx="1955838" cy="602207"/>
        </a:xfrm>
        <a:prstGeom prst="roundRect">
          <a:avLst>
            <a:gd name="adj" fmla="val 10000"/>
          </a:avLst>
        </a:prstGeom>
        <a:solidFill>
          <a:schemeClr val="accent4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600" kern="1200" dirty="0">
              <a:latin typeface="BiauKai" panose="02010601000101010101" pitchFamily="2" charset="-120"/>
              <a:ea typeface="BiauKai" panose="02010601000101010101" pitchFamily="2" charset="-120"/>
            </a:rPr>
            <a:t>引起動機（</a:t>
          </a:r>
          <a:r>
            <a:rPr lang="en-US" altLang="zh-TW" sz="1600" kern="1200" dirty="0">
              <a:latin typeface="BiauKai" panose="02010601000101010101" pitchFamily="2" charset="-120"/>
              <a:ea typeface="BiauKai" panose="02010601000101010101" pitchFamily="2" charset="-120"/>
            </a:rPr>
            <a:t>5</a:t>
          </a:r>
          <a:r>
            <a:rPr lang="zh-TW" altLang="en-US" sz="1600" kern="1200" dirty="0">
              <a:latin typeface="BiauKai" panose="02010601000101010101" pitchFamily="2" charset="-120"/>
              <a:ea typeface="BiauKai" panose="02010601000101010101" pitchFamily="2" charset="-120"/>
            </a:rPr>
            <a:t>分鐘</a:t>
          </a:r>
          <a:r>
            <a:rPr lang="zh-TW" altLang="en-US" sz="1400" kern="1200" dirty="0">
              <a:latin typeface="BiauKai" panose="02010601000101010101" pitchFamily="2" charset="-120"/>
              <a:ea typeface="BiauKai" panose="02010601000101010101" pitchFamily="2" charset="-120"/>
            </a:rPr>
            <a:t>）</a:t>
          </a:r>
        </a:p>
      </dsp:txBody>
      <dsp:txXfrm>
        <a:off x="171921" y="0"/>
        <a:ext cx="1955838" cy="401471"/>
      </dsp:txXfrm>
    </dsp:sp>
    <dsp:sp modelId="{991C8015-511A-C242-BF91-C8F07E260B60}">
      <dsp:nvSpPr>
        <dsp:cNvPr id="0" name=""/>
        <dsp:cNvSpPr/>
      </dsp:nvSpPr>
      <dsp:spPr>
        <a:xfrm>
          <a:off x="140097" y="689203"/>
          <a:ext cx="2074435" cy="26387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endParaRPr lang="zh-TW" altLang="en-US" sz="1600" b="0" kern="1200" dirty="0">
            <a:latin typeface="BiauKai" panose="02010601000101010101" pitchFamily="2" charset="-120"/>
            <a:ea typeface="BiauKai" panose="02010601000101010101" pitchFamily="2" charset="-12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None/>
          </a:pPr>
          <a:r>
            <a:rPr lang="en-US" altLang="zh-TW" sz="1600" kern="1200" dirty="0">
              <a:latin typeface="BiauKai" panose="02010601000101010101" pitchFamily="2" charset="-120"/>
              <a:ea typeface="BiauKai" panose="02010601000101010101" pitchFamily="2" charset="-120"/>
            </a:rPr>
            <a:t>1.</a:t>
          </a:r>
          <a:r>
            <a:rPr lang="zh-TW" altLang="en-US" sz="1600" kern="1200" dirty="0">
              <a:latin typeface="BiauKai" panose="02010601000101010101" pitchFamily="2" charset="-120"/>
              <a:ea typeface="BiauKai" panose="02010601000101010101" pitchFamily="2" charset="-120"/>
            </a:rPr>
            <a:t>Ｑ</a:t>
          </a:r>
          <a:r>
            <a:rPr lang="en-US" altLang="zh-TW" sz="1600" kern="1200" dirty="0" err="1">
              <a:latin typeface="BiauKai" panose="02010601000101010101" pitchFamily="2" charset="-120"/>
              <a:ea typeface="BiauKai" panose="02010601000101010101" pitchFamily="2" charset="-120"/>
            </a:rPr>
            <a:t>uizizz</a:t>
          </a:r>
          <a:endParaRPr lang="zh-TW" altLang="en-US" sz="1600" kern="1200" dirty="0">
            <a:latin typeface="BiauKai" panose="02010601000101010101" pitchFamily="2" charset="-120"/>
            <a:ea typeface="BiauKai" panose="02010601000101010101" pitchFamily="2" charset="-12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None/>
          </a:pPr>
          <a:r>
            <a:rPr lang="en-US" sz="1600" b="0" kern="1200" dirty="0">
              <a:latin typeface="BiauKai" panose="02010601000101010101" pitchFamily="2" charset="-120"/>
              <a:ea typeface="BiauKai" panose="02010601000101010101" pitchFamily="2" charset="-120"/>
            </a:rPr>
            <a:t>2.</a:t>
          </a:r>
          <a:r>
            <a:rPr lang="zh-TW" altLang="en-US" sz="1600" b="0" kern="1200" dirty="0">
              <a:latin typeface="BiauKai" panose="02010601000101010101" pitchFamily="2" charset="-120"/>
              <a:ea typeface="BiauKai" panose="02010601000101010101" pitchFamily="2" charset="-120"/>
            </a:rPr>
            <a:t>酒駕的新聞影片</a:t>
          </a:r>
        </a:p>
      </dsp:txBody>
      <dsp:txXfrm>
        <a:off x="200855" y="749961"/>
        <a:ext cx="1952919" cy="2517282"/>
      </dsp:txXfrm>
    </dsp:sp>
    <dsp:sp modelId="{306C61C0-FE15-DB40-817F-786C2213B521}">
      <dsp:nvSpPr>
        <dsp:cNvPr id="0" name=""/>
        <dsp:cNvSpPr/>
      </dsp:nvSpPr>
      <dsp:spPr>
        <a:xfrm rot="21576722">
          <a:off x="2350234" y="151867"/>
          <a:ext cx="471668" cy="3886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700" kern="1200"/>
        </a:p>
      </dsp:txBody>
      <dsp:txXfrm>
        <a:off x="2350235" y="229996"/>
        <a:ext cx="355068" cy="233200"/>
      </dsp:txXfrm>
    </dsp:sp>
    <dsp:sp modelId="{58E20DC8-3919-BD48-9E6A-B4339902EF74}">
      <dsp:nvSpPr>
        <dsp:cNvPr id="0" name=""/>
        <dsp:cNvSpPr/>
      </dsp:nvSpPr>
      <dsp:spPr>
        <a:xfrm>
          <a:off x="3017680" y="0"/>
          <a:ext cx="2069892" cy="543239"/>
        </a:xfrm>
        <a:prstGeom prst="roundRect">
          <a:avLst>
            <a:gd name="adj" fmla="val 10000"/>
          </a:avLst>
        </a:prstGeom>
        <a:solidFill>
          <a:schemeClr val="accent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600" kern="1200" dirty="0">
              <a:latin typeface="BiauKai" panose="02010601000101010101" pitchFamily="2" charset="-120"/>
              <a:ea typeface="BiauKai" panose="02010601000101010101" pitchFamily="2" charset="-120"/>
            </a:rPr>
            <a:t>發展活動（</a:t>
          </a:r>
          <a:r>
            <a:rPr lang="en-US" altLang="zh-TW" sz="1600" kern="1200" dirty="0">
              <a:latin typeface="BiauKai" panose="02010601000101010101" pitchFamily="2" charset="-120"/>
              <a:ea typeface="BiauKai" panose="02010601000101010101" pitchFamily="2" charset="-120"/>
            </a:rPr>
            <a:t>30</a:t>
          </a:r>
          <a:r>
            <a:rPr lang="zh-TW" altLang="en-US" sz="1600" kern="1200" dirty="0">
              <a:latin typeface="BiauKai" panose="02010601000101010101" pitchFamily="2" charset="-120"/>
              <a:ea typeface="BiauKai" panose="02010601000101010101" pitchFamily="2" charset="-120"/>
            </a:rPr>
            <a:t>分鐘</a:t>
          </a:r>
          <a:r>
            <a:rPr lang="zh-TW" altLang="en-US" sz="1400" kern="1200" dirty="0">
              <a:latin typeface="BiauKai" panose="02010601000101010101" pitchFamily="2" charset="-120"/>
              <a:ea typeface="BiauKai" panose="02010601000101010101" pitchFamily="2" charset="-120"/>
            </a:rPr>
            <a:t>）</a:t>
          </a:r>
        </a:p>
      </dsp:txBody>
      <dsp:txXfrm>
        <a:off x="3017680" y="0"/>
        <a:ext cx="2069892" cy="362159"/>
      </dsp:txXfrm>
    </dsp:sp>
    <dsp:sp modelId="{0044396B-163A-4249-95F2-76B00F5B1A8A}">
      <dsp:nvSpPr>
        <dsp:cNvPr id="0" name=""/>
        <dsp:cNvSpPr/>
      </dsp:nvSpPr>
      <dsp:spPr>
        <a:xfrm>
          <a:off x="2879256" y="721142"/>
          <a:ext cx="2368374" cy="26110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altLang="zh-TW" sz="1200" kern="1200" dirty="0">
              <a:latin typeface="BiauKai" panose="02010601000101010101" pitchFamily="2" charset="-120"/>
              <a:ea typeface="BiauKai" panose="02010601000101010101" pitchFamily="2" charset="-120"/>
            </a:rPr>
            <a:t>1.</a:t>
          </a:r>
          <a:r>
            <a:rPr lang="zh-TW" altLang="en-US" sz="1200" kern="1200" dirty="0">
              <a:latin typeface="BiauKai" panose="02010601000101010101" pitchFamily="2" charset="-120"/>
              <a:ea typeface="BiauKai" panose="02010601000101010101" pitchFamily="2" charset="-120"/>
            </a:rPr>
            <a:t>酒精與安全駕駛？</a:t>
          </a:r>
          <a:endParaRPr lang="zh-TW" alt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altLang="zh-TW" sz="1200" kern="1200" dirty="0">
              <a:latin typeface="BiauKai" panose="02010601000101010101" pitchFamily="2" charset="-120"/>
              <a:ea typeface="BiauKai" panose="02010601000101010101" pitchFamily="2" charset="-120"/>
            </a:rPr>
            <a:t>2.</a:t>
          </a:r>
          <a:r>
            <a:rPr lang="zh-TW" altLang="en-US" sz="1200" kern="1200" dirty="0">
              <a:latin typeface="BiauKai" panose="02010601000101010101" pitchFamily="2" charset="-120"/>
              <a:ea typeface="BiauKai" panose="02010601000101010101" pitchFamily="2" charset="-120"/>
            </a:rPr>
            <a:t>人權的概念</a:t>
          </a:r>
          <a:endParaRPr lang="zh-TW" alt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200" kern="1200" dirty="0">
              <a:latin typeface="BiauKai" panose="02010601000101010101" pitchFamily="2" charset="-120"/>
              <a:ea typeface="BiauKai" panose="02010601000101010101" pitchFamily="2" charset="-120"/>
            </a:rPr>
            <a:t>世界人權宣言、中華民國憲法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altLang="zh-TW" sz="1200" kern="1200" dirty="0">
              <a:latin typeface="BiauKai" panose="02010601000101010101" pitchFamily="2" charset="-120"/>
              <a:ea typeface="BiauKai" panose="02010601000101010101" pitchFamily="2" charset="-120"/>
            </a:rPr>
            <a:t>3.</a:t>
          </a:r>
          <a:r>
            <a:rPr lang="zh-TW" altLang="en-US" sz="1200" kern="1200" dirty="0">
              <a:latin typeface="BiauKai" panose="02010601000101010101" pitchFamily="2" charset="-120"/>
              <a:ea typeface="BiauKai" panose="02010601000101010101" pitchFamily="2" charset="-120"/>
            </a:rPr>
            <a:t>酒精與駕駛</a:t>
          </a:r>
          <a:r>
            <a:rPr lang="en-US" altLang="zh-TW" sz="1200" kern="1200" dirty="0">
              <a:latin typeface="BiauKai" panose="02010601000101010101" pitchFamily="2" charset="-120"/>
              <a:ea typeface="BiauKai" panose="02010601000101010101" pitchFamily="2" charset="-120"/>
            </a:rPr>
            <a:t>:</a:t>
          </a:r>
          <a:endParaRPr lang="zh-TW" sz="1200" kern="1200" dirty="0">
            <a:latin typeface="BiauKai" panose="02010601000101010101" pitchFamily="2" charset="-120"/>
            <a:ea typeface="BiauKai" panose="02010601000101010101" pitchFamily="2" charset="-12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200" kern="1200" dirty="0">
              <a:latin typeface="BiauKai" panose="02010601000101010101" pitchFamily="2" charset="-120"/>
              <a:ea typeface="BiauKai" panose="02010601000101010101" pitchFamily="2" charset="-120"/>
            </a:rPr>
            <a:t>刑法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200" kern="1200" dirty="0">
              <a:latin typeface="BiauKai" panose="02010601000101010101" pitchFamily="2" charset="-120"/>
              <a:ea typeface="BiauKai" panose="02010601000101010101" pitchFamily="2" charset="-120"/>
            </a:rPr>
            <a:t>道路交通管理處罰條例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200" kern="1200" dirty="0">
              <a:latin typeface="BiauKai" panose="02010601000101010101" pitchFamily="2" charset="-120"/>
              <a:ea typeface="BiauKai" panose="02010601000101010101" pitchFamily="2" charset="-120"/>
            </a:rPr>
            <a:t>道路交通安全規則</a:t>
          </a:r>
        </a:p>
      </dsp:txBody>
      <dsp:txXfrm>
        <a:off x="2948623" y="790509"/>
        <a:ext cx="2229640" cy="2472269"/>
      </dsp:txXfrm>
    </dsp:sp>
    <dsp:sp modelId="{A6CAC712-3CB7-B745-88E4-C1F85E7E5406}">
      <dsp:nvSpPr>
        <dsp:cNvPr id="0" name=""/>
        <dsp:cNvSpPr/>
      </dsp:nvSpPr>
      <dsp:spPr>
        <a:xfrm rot="64750">
          <a:off x="5354520" y="145050"/>
          <a:ext cx="472786" cy="3886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700" kern="1200"/>
        </a:p>
      </dsp:txBody>
      <dsp:txXfrm>
        <a:off x="5354530" y="221686"/>
        <a:ext cx="356186" cy="233200"/>
      </dsp:txXfrm>
    </dsp:sp>
    <dsp:sp modelId="{6DF10EB0-3B7C-9947-B53B-A82FD17203B6}">
      <dsp:nvSpPr>
        <dsp:cNvPr id="0" name=""/>
        <dsp:cNvSpPr/>
      </dsp:nvSpPr>
      <dsp:spPr>
        <a:xfrm>
          <a:off x="6022039" y="0"/>
          <a:ext cx="2151381" cy="624246"/>
        </a:xfrm>
        <a:prstGeom prst="roundRect">
          <a:avLst>
            <a:gd name="adj" fmla="val 10000"/>
          </a:avLst>
        </a:prstGeom>
        <a:solidFill>
          <a:schemeClr val="accent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600" kern="1200" dirty="0">
              <a:latin typeface="BiauKai" panose="02010601000101010101" pitchFamily="2" charset="-120"/>
              <a:ea typeface="BiauKai" panose="02010601000101010101" pitchFamily="2" charset="-120"/>
            </a:rPr>
            <a:t>綜合活動（</a:t>
          </a:r>
          <a:r>
            <a:rPr lang="en-US" altLang="zh-TW" sz="1600" kern="1200" dirty="0">
              <a:latin typeface="BiauKai" panose="02010601000101010101" pitchFamily="2" charset="-120"/>
              <a:ea typeface="BiauKai" panose="02010601000101010101" pitchFamily="2" charset="-120"/>
            </a:rPr>
            <a:t>10</a:t>
          </a:r>
          <a:r>
            <a:rPr lang="zh-TW" altLang="en-US" sz="1600" kern="1200" dirty="0">
              <a:latin typeface="BiauKai" panose="02010601000101010101" pitchFamily="2" charset="-120"/>
              <a:ea typeface="BiauKai" panose="02010601000101010101" pitchFamily="2" charset="-120"/>
            </a:rPr>
            <a:t>分鐘）</a:t>
          </a:r>
          <a:endParaRPr lang="zh-TW" altLang="en-US" sz="1400" kern="1200" dirty="0">
            <a:latin typeface="BiauKai" panose="02010601000101010101" pitchFamily="2" charset="-120"/>
            <a:ea typeface="BiauKai" panose="02010601000101010101" pitchFamily="2" charset="-120"/>
          </a:endParaRPr>
        </a:p>
      </dsp:txBody>
      <dsp:txXfrm>
        <a:off x="6022039" y="0"/>
        <a:ext cx="2151381" cy="416164"/>
      </dsp:txXfrm>
    </dsp:sp>
    <dsp:sp modelId="{6DADBF28-506A-F846-9442-F5AE9685F2D0}">
      <dsp:nvSpPr>
        <dsp:cNvPr id="0" name=""/>
        <dsp:cNvSpPr/>
      </dsp:nvSpPr>
      <dsp:spPr>
        <a:xfrm>
          <a:off x="6065312" y="693654"/>
          <a:ext cx="1967172" cy="25964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en-US" altLang="zh-TW" sz="1600" kern="1200" dirty="0">
              <a:latin typeface="BiauKai" panose="02010601000101010101" pitchFamily="2" charset="-120"/>
              <a:ea typeface="BiauKai" panose="02010601000101010101" pitchFamily="2" charset="-120"/>
            </a:rPr>
            <a:t>1.</a:t>
          </a:r>
          <a:r>
            <a:rPr lang="zh-TW" altLang="en-US" sz="1600" kern="1200" dirty="0">
              <a:latin typeface="BiauKai" panose="02010601000101010101" pitchFamily="2" charset="-120"/>
              <a:ea typeface="BiauKai" panose="02010601000101010101" pitchFamily="2" charset="-120"/>
            </a:rPr>
            <a:t>如何避免酒駕？各組公開發表</a:t>
          </a:r>
          <a:endParaRPr lang="zh-TW" alt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en-US" sz="1600" b="0" kern="1200" dirty="0">
              <a:latin typeface="BiauKai" panose="02010601000101010101" pitchFamily="2" charset="-120"/>
              <a:ea typeface="BiauKai" panose="02010601000101010101" pitchFamily="2" charset="-120"/>
            </a:rPr>
            <a:t>2.</a:t>
          </a:r>
          <a:r>
            <a:rPr lang="zh-TW" sz="1600" b="0" kern="1200" dirty="0">
              <a:latin typeface="BiauKai" panose="02010601000101010101" pitchFamily="2" charset="-120"/>
              <a:ea typeface="BiauKai" panose="02010601000101010101" pitchFamily="2" charset="-120"/>
            </a:rPr>
            <a:t>教師總結</a:t>
          </a:r>
          <a:endParaRPr lang="zh-TW" alt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en-US" sz="1600" b="0" kern="1200" dirty="0">
              <a:latin typeface="BiauKai" panose="02010601000101010101" pitchFamily="2" charset="-120"/>
              <a:ea typeface="BiauKai" panose="02010601000101010101" pitchFamily="2" charset="-120"/>
            </a:rPr>
            <a:t>3.</a:t>
          </a:r>
          <a:r>
            <a:rPr lang="zh-TW" sz="1600" b="0" kern="1200" dirty="0">
              <a:latin typeface="BiauKai" panose="02010601000101010101" pitchFamily="2" charset="-120"/>
              <a:ea typeface="BiauKai" panose="02010601000101010101" pitchFamily="2" charset="-120"/>
            </a:rPr>
            <a:t>交代作業</a:t>
          </a:r>
          <a:endParaRPr lang="zh-TW" altLang="en-US" sz="16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zh-TW" altLang="en-US" sz="1200" kern="1200" dirty="0"/>
        </a:p>
      </dsp:txBody>
      <dsp:txXfrm>
        <a:off x="6122929" y="751271"/>
        <a:ext cx="1851938" cy="248124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45D863-BDFD-E944-AE7F-9129D3D75E80}">
      <dsp:nvSpPr>
        <dsp:cNvPr id="0" name=""/>
        <dsp:cNvSpPr/>
      </dsp:nvSpPr>
      <dsp:spPr>
        <a:xfrm>
          <a:off x="0" y="3382171"/>
          <a:ext cx="6357257" cy="111010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思考解決酒駕的辦法</a:t>
          </a:r>
        </a:p>
      </dsp:txBody>
      <dsp:txXfrm>
        <a:off x="0" y="3382171"/>
        <a:ext cx="6357257" cy="599456"/>
      </dsp:txXfrm>
    </dsp:sp>
    <dsp:sp modelId="{99A89126-C4F4-B544-90DF-1A35144BFC73}">
      <dsp:nvSpPr>
        <dsp:cNvPr id="0" name=""/>
        <dsp:cNvSpPr/>
      </dsp:nvSpPr>
      <dsp:spPr>
        <a:xfrm>
          <a:off x="3104" y="3959425"/>
          <a:ext cx="2117016" cy="51064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600" kern="1200" dirty="0"/>
            <a:t>系統思考與解決問題</a:t>
          </a:r>
        </a:p>
      </dsp:txBody>
      <dsp:txXfrm>
        <a:off x="3104" y="3959425"/>
        <a:ext cx="2117016" cy="510647"/>
      </dsp:txXfrm>
    </dsp:sp>
    <dsp:sp modelId="{FF189008-2207-5045-BC18-32B6B9A29BE8}">
      <dsp:nvSpPr>
        <dsp:cNvPr id="0" name=""/>
        <dsp:cNvSpPr/>
      </dsp:nvSpPr>
      <dsp:spPr>
        <a:xfrm>
          <a:off x="2120120" y="3959425"/>
          <a:ext cx="2117016" cy="51064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600" kern="1200" dirty="0"/>
            <a:t>規劃執行與創新應變</a:t>
          </a:r>
        </a:p>
      </dsp:txBody>
      <dsp:txXfrm>
        <a:off x="2120120" y="3959425"/>
        <a:ext cx="2117016" cy="510647"/>
      </dsp:txXfrm>
    </dsp:sp>
    <dsp:sp modelId="{56304EDE-8D20-A545-9ABC-E84FB7E5BE12}">
      <dsp:nvSpPr>
        <dsp:cNvPr id="0" name=""/>
        <dsp:cNvSpPr/>
      </dsp:nvSpPr>
      <dsp:spPr>
        <a:xfrm>
          <a:off x="4237136" y="3959425"/>
          <a:ext cx="2117016" cy="51064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600" kern="1200" dirty="0"/>
            <a:t>道德實踐與公民意識</a:t>
          </a:r>
        </a:p>
      </dsp:txBody>
      <dsp:txXfrm>
        <a:off x="4237136" y="3959425"/>
        <a:ext cx="2117016" cy="510647"/>
      </dsp:txXfrm>
    </dsp:sp>
    <dsp:sp modelId="{E68BCECD-408C-0F47-BCFD-39537A4C563F}">
      <dsp:nvSpPr>
        <dsp:cNvPr id="0" name=""/>
        <dsp:cNvSpPr/>
      </dsp:nvSpPr>
      <dsp:spPr>
        <a:xfrm rot="10800000">
          <a:off x="0" y="1691482"/>
          <a:ext cx="6357257" cy="1707340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小組討論與發表</a:t>
          </a:r>
        </a:p>
      </dsp:txBody>
      <dsp:txXfrm rot="-10800000">
        <a:off x="0" y="1691482"/>
        <a:ext cx="6357257" cy="599276"/>
      </dsp:txXfrm>
    </dsp:sp>
    <dsp:sp modelId="{3134281D-1F8D-BF4B-9EDE-37CBA3671D84}">
      <dsp:nvSpPr>
        <dsp:cNvPr id="0" name=""/>
        <dsp:cNvSpPr/>
      </dsp:nvSpPr>
      <dsp:spPr>
        <a:xfrm>
          <a:off x="3104" y="2290759"/>
          <a:ext cx="2117016" cy="51049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600" kern="1200" dirty="0"/>
            <a:t>符號運用與溝通表達</a:t>
          </a:r>
        </a:p>
      </dsp:txBody>
      <dsp:txXfrm>
        <a:off x="3104" y="2290759"/>
        <a:ext cx="2117016" cy="510494"/>
      </dsp:txXfrm>
    </dsp:sp>
    <dsp:sp modelId="{29E189E5-9B1D-9F41-8AEE-4874ECC59C89}">
      <dsp:nvSpPr>
        <dsp:cNvPr id="0" name=""/>
        <dsp:cNvSpPr/>
      </dsp:nvSpPr>
      <dsp:spPr>
        <a:xfrm>
          <a:off x="2120120" y="2290759"/>
          <a:ext cx="2117016" cy="51049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600" kern="1200" dirty="0"/>
            <a:t>規劃執行與創新應變</a:t>
          </a:r>
        </a:p>
      </dsp:txBody>
      <dsp:txXfrm>
        <a:off x="2120120" y="2290759"/>
        <a:ext cx="2117016" cy="510494"/>
      </dsp:txXfrm>
    </dsp:sp>
    <dsp:sp modelId="{B9789CC5-6D99-FC41-90FE-32326413D9ED}">
      <dsp:nvSpPr>
        <dsp:cNvPr id="0" name=""/>
        <dsp:cNvSpPr/>
      </dsp:nvSpPr>
      <dsp:spPr>
        <a:xfrm>
          <a:off x="4237136" y="2290759"/>
          <a:ext cx="2117016" cy="51049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600" kern="1200" dirty="0"/>
            <a:t>人際關係與團隊合作</a:t>
          </a:r>
        </a:p>
      </dsp:txBody>
      <dsp:txXfrm>
        <a:off x="4237136" y="2290759"/>
        <a:ext cx="2117016" cy="510494"/>
      </dsp:txXfrm>
    </dsp:sp>
    <dsp:sp modelId="{4EE56F2B-2A5C-954C-B72B-651F5329B2A6}">
      <dsp:nvSpPr>
        <dsp:cNvPr id="0" name=""/>
        <dsp:cNvSpPr/>
      </dsp:nvSpPr>
      <dsp:spPr>
        <a:xfrm rot="10800000">
          <a:off x="0" y="794"/>
          <a:ext cx="6357257" cy="1707340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全國法規資料庫的查詢</a:t>
          </a:r>
        </a:p>
      </dsp:txBody>
      <dsp:txXfrm rot="-10800000">
        <a:off x="0" y="794"/>
        <a:ext cx="6357257" cy="599276"/>
      </dsp:txXfrm>
    </dsp:sp>
    <dsp:sp modelId="{CF955042-D402-7148-84C3-396E190A5D0D}">
      <dsp:nvSpPr>
        <dsp:cNvPr id="0" name=""/>
        <dsp:cNvSpPr/>
      </dsp:nvSpPr>
      <dsp:spPr>
        <a:xfrm>
          <a:off x="3104" y="600070"/>
          <a:ext cx="2117016" cy="51049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600" kern="1200" dirty="0"/>
            <a:t>科技資訊與媒體素養</a:t>
          </a:r>
        </a:p>
      </dsp:txBody>
      <dsp:txXfrm>
        <a:off x="3104" y="600070"/>
        <a:ext cx="2117016" cy="510494"/>
      </dsp:txXfrm>
    </dsp:sp>
    <dsp:sp modelId="{B32CD1CF-AC5C-BF49-8848-62AE0D2BE1BD}">
      <dsp:nvSpPr>
        <dsp:cNvPr id="0" name=""/>
        <dsp:cNvSpPr/>
      </dsp:nvSpPr>
      <dsp:spPr>
        <a:xfrm>
          <a:off x="2120120" y="600070"/>
          <a:ext cx="2117016" cy="51049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600" kern="1200" dirty="0"/>
            <a:t>人際關係與團隊合作</a:t>
          </a:r>
        </a:p>
      </dsp:txBody>
      <dsp:txXfrm>
        <a:off x="2120120" y="600070"/>
        <a:ext cx="2117016" cy="510494"/>
      </dsp:txXfrm>
    </dsp:sp>
    <dsp:sp modelId="{DFA82A5E-58BD-CA49-A9F6-0E13145922DD}">
      <dsp:nvSpPr>
        <dsp:cNvPr id="0" name=""/>
        <dsp:cNvSpPr/>
      </dsp:nvSpPr>
      <dsp:spPr>
        <a:xfrm>
          <a:off x="4237136" y="600070"/>
          <a:ext cx="2117016" cy="51049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600" kern="1200" dirty="0"/>
            <a:t>身心素質與自我精進</a:t>
          </a:r>
        </a:p>
      </dsp:txBody>
      <dsp:txXfrm>
        <a:off x="4237136" y="600070"/>
        <a:ext cx="2117016" cy="51049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7AAB57-848E-E64F-BB2C-61ECD232703C}">
      <dsp:nvSpPr>
        <dsp:cNvPr id="0" name=""/>
        <dsp:cNvSpPr/>
      </dsp:nvSpPr>
      <dsp:spPr>
        <a:xfrm>
          <a:off x="-107123" y="0"/>
          <a:ext cx="4335770" cy="4335770"/>
        </a:xfrm>
        <a:prstGeom prst="pie">
          <a:avLst>
            <a:gd name="adj1" fmla="val 5400000"/>
            <a:gd name="adj2" fmla="val 162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4CB70E-999B-1E4F-827C-C7E75EB59457}">
      <dsp:nvSpPr>
        <dsp:cNvPr id="0" name=""/>
        <dsp:cNvSpPr/>
      </dsp:nvSpPr>
      <dsp:spPr>
        <a:xfrm>
          <a:off x="2072808" y="0"/>
          <a:ext cx="5963744" cy="433577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200" kern="1200" dirty="0"/>
            <a:t>學生</a:t>
          </a:r>
        </a:p>
      </dsp:txBody>
      <dsp:txXfrm>
        <a:off x="2072808" y="0"/>
        <a:ext cx="2981872" cy="1300733"/>
      </dsp:txXfrm>
    </dsp:sp>
    <dsp:sp modelId="{598EE8E0-3E9B-884E-B3B9-F7317D227066}">
      <dsp:nvSpPr>
        <dsp:cNvPr id="0" name=""/>
        <dsp:cNvSpPr/>
      </dsp:nvSpPr>
      <dsp:spPr>
        <a:xfrm>
          <a:off x="651637" y="1300733"/>
          <a:ext cx="2818247" cy="2818247"/>
        </a:xfrm>
        <a:prstGeom prst="pie">
          <a:avLst>
            <a:gd name="adj1" fmla="val 5400000"/>
            <a:gd name="adj2" fmla="val 162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DBF0A3-65D0-1B43-AA07-D6C9E514EAD9}">
      <dsp:nvSpPr>
        <dsp:cNvPr id="0" name=""/>
        <dsp:cNvSpPr/>
      </dsp:nvSpPr>
      <dsp:spPr>
        <a:xfrm>
          <a:off x="2060761" y="1300733"/>
          <a:ext cx="5963744" cy="2818247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200" kern="1200" dirty="0"/>
            <a:t>教師</a:t>
          </a:r>
        </a:p>
      </dsp:txBody>
      <dsp:txXfrm>
        <a:off x="2060761" y="1300733"/>
        <a:ext cx="2981872" cy="1300729"/>
      </dsp:txXfrm>
    </dsp:sp>
    <dsp:sp modelId="{7F856C45-7C67-2045-93CB-07D1D7D23D60}">
      <dsp:nvSpPr>
        <dsp:cNvPr id="0" name=""/>
        <dsp:cNvSpPr/>
      </dsp:nvSpPr>
      <dsp:spPr>
        <a:xfrm>
          <a:off x="1410396" y="2601463"/>
          <a:ext cx="1300729" cy="1300729"/>
        </a:xfrm>
        <a:prstGeom prst="pie">
          <a:avLst>
            <a:gd name="adj1" fmla="val 5400000"/>
            <a:gd name="adj2" fmla="val 162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6F7BBB-89E8-B549-9BD4-1EC34CB74469}">
      <dsp:nvSpPr>
        <dsp:cNvPr id="0" name=""/>
        <dsp:cNvSpPr/>
      </dsp:nvSpPr>
      <dsp:spPr>
        <a:xfrm>
          <a:off x="2060761" y="2601463"/>
          <a:ext cx="5963744" cy="1300729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200" kern="1200" dirty="0"/>
            <a:t>學校</a:t>
          </a:r>
        </a:p>
      </dsp:txBody>
      <dsp:txXfrm>
        <a:off x="2060761" y="2601463"/>
        <a:ext cx="2981872" cy="1300729"/>
      </dsp:txXfrm>
    </dsp:sp>
    <dsp:sp modelId="{B805CCFF-E6B8-7145-9FAC-6A1B99ADDBB8}">
      <dsp:nvSpPr>
        <dsp:cNvPr id="0" name=""/>
        <dsp:cNvSpPr/>
      </dsp:nvSpPr>
      <dsp:spPr>
        <a:xfrm>
          <a:off x="4858935" y="0"/>
          <a:ext cx="3349268" cy="1300733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000" kern="1200" dirty="0"/>
            <a:t>法規查詢競賽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000" kern="1200" dirty="0"/>
            <a:t>班會議題討論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000" kern="1200" dirty="0"/>
            <a:t>週會時間全校宣導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000" kern="1200" dirty="0"/>
            <a:t>早自修晨讀</a:t>
          </a:r>
        </a:p>
      </dsp:txBody>
      <dsp:txXfrm>
        <a:off x="4858935" y="0"/>
        <a:ext cx="3349268" cy="1300733"/>
      </dsp:txXfrm>
    </dsp:sp>
    <dsp:sp modelId="{DBACFD28-8871-B74B-B863-E5116263DC32}">
      <dsp:nvSpPr>
        <dsp:cNvPr id="0" name=""/>
        <dsp:cNvSpPr/>
      </dsp:nvSpPr>
      <dsp:spPr>
        <a:xfrm>
          <a:off x="4843533" y="1300733"/>
          <a:ext cx="3380071" cy="1300729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000" kern="1200" dirty="0"/>
            <a:t>公民科教師一同討論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000" kern="1200" dirty="0"/>
            <a:t>公開觀課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000" kern="1200" dirty="0"/>
            <a:t>領域共備研習</a:t>
          </a:r>
        </a:p>
      </dsp:txBody>
      <dsp:txXfrm>
        <a:off x="4843533" y="1300733"/>
        <a:ext cx="3380071" cy="1300729"/>
      </dsp:txXfrm>
    </dsp:sp>
    <dsp:sp modelId="{95889A9D-9C21-CC4F-8B71-23E86C58D3E0}">
      <dsp:nvSpPr>
        <dsp:cNvPr id="0" name=""/>
        <dsp:cNvSpPr/>
      </dsp:nvSpPr>
      <dsp:spPr>
        <a:xfrm>
          <a:off x="4828385" y="2601463"/>
          <a:ext cx="3410367" cy="1300729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000" kern="1200" dirty="0"/>
            <a:t>開學前全校共備會議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000" kern="1200" dirty="0"/>
            <a:t>協同教學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000" kern="1200" dirty="0"/>
            <a:t>社會領域佈告欄的佈置</a:t>
          </a:r>
        </a:p>
      </dsp:txBody>
      <dsp:txXfrm>
        <a:off x="4828385" y="2601463"/>
        <a:ext cx="3410367" cy="13007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89243F-B1BB-4202-BD78-416ACA555174}" type="datetimeFigureOut">
              <a:rPr lang="en-US" smtClean="0"/>
              <a:t>10/31/19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8D2766-C49B-4C1A-9FEE-6F146754B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041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© Copyright </a:t>
            </a:r>
            <a:r>
              <a:rPr lang="en-US" b="1"/>
              <a:t>PresentationGO.com</a:t>
            </a:r>
            <a:r>
              <a:rPr lang="en-US"/>
              <a:t> – The free PowerPoint template 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467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© Copyright </a:t>
            </a:r>
            <a:r>
              <a:rPr lang="en-US" b="1"/>
              <a:t>PresentationGO.com</a:t>
            </a:r>
            <a:r>
              <a:rPr lang="en-US"/>
              <a:t> – The free PowerPoint template 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037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resentationgo.com/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igned by PresentationGo">
    <p:bg>
      <p:bgPr>
        <a:gradFill>
          <a:gsLst>
            <a:gs pos="0">
              <a:srgbClr val="323A45"/>
            </a:gs>
            <a:gs pos="35000">
              <a:srgbClr val="323A45"/>
            </a:gs>
            <a:gs pos="100000">
              <a:srgbClr val="1C2026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3152955"/>
            <a:ext cx="9144000" cy="5520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A5CD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PresentationGO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>
            <a:hlinkClick r:id="rId2"/>
          </p:cNvPr>
          <p:cNvSpPr/>
          <p:nvPr userDrawn="1"/>
        </p:nvSpPr>
        <p:spPr>
          <a:xfrm>
            <a:off x="2048933" y="3071723"/>
            <a:ext cx="5046133" cy="714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 userDrawn="1"/>
        </p:nvSpPr>
        <p:spPr>
          <a:xfrm>
            <a:off x="2747213" y="6121399"/>
            <a:ext cx="3649590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dirty="0">
                <a:solidFill>
                  <a:srgbClr val="A5CD00"/>
                </a:solidFill>
              </a:rPr>
              <a:t>T</a:t>
            </a:r>
            <a:r>
              <a:rPr lang="en-US" baseline="0" dirty="0">
                <a:solidFill>
                  <a:srgbClr val="A5CD00"/>
                </a:solidFill>
              </a:rPr>
              <a:t>he </a:t>
            </a:r>
            <a:r>
              <a:rPr lang="en-US" baseline="0">
                <a:solidFill>
                  <a:srgbClr val="A5CD00"/>
                </a:solidFill>
              </a:rPr>
              <a:t>free PowerPoint template </a:t>
            </a:r>
            <a:r>
              <a:rPr lang="en-US" baseline="0" dirty="0">
                <a:solidFill>
                  <a:srgbClr val="A5CD00"/>
                </a:solidFill>
              </a:rPr>
              <a:t>library</a:t>
            </a:r>
            <a:endParaRPr lang="en-US" dirty="0">
              <a:solidFill>
                <a:srgbClr val="A5CD00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3459936" y="2633133"/>
            <a:ext cx="2224135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effectLst/>
              </a:rPr>
              <a:t>Designed</a:t>
            </a:r>
            <a:r>
              <a:rPr lang="en-US" baseline="0">
                <a:solidFill>
                  <a:schemeClr val="bg1"/>
                </a:solidFill>
                <a:effectLst/>
              </a:rPr>
              <a:t> with         by</a:t>
            </a:r>
            <a:endParaRPr lang="en-US" dirty="0">
              <a:solidFill>
                <a:schemeClr val="bg1"/>
              </a:solidFill>
              <a:effectLst/>
            </a:endParaRPr>
          </a:p>
        </p:txBody>
      </p:sp>
      <p:sp>
        <p:nvSpPr>
          <p:cNvPr id="9" name="Freeform 290"/>
          <p:cNvSpPr/>
          <p:nvPr userDrawn="1"/>
        </p:nvSpPr>
        <p:spPr>
          <a:xfrm>
            <a:off x="4977441" y="2705803"/>
            <a:ext cx="261456" cy="223991"/>
          </a:xfrm>
          <a:custGeom>
            <a:avLst/>
            <a:gdLst/>
            <a:ahLst/>
            <a:cxnLst/>
            <a:rect l="l" t="t" r="r" b="b"/>
            <a:pathLst>
              <a:path w="504825" h="432707">
                <a:moveTo>
                  <a:pt x="134658" y="0"/>
                </a:moveTo>
                <a:cubicBezTo>
                  <a:pt x="146301" y="0"/>
                  <a:pt x="158180" y="2019"/>
                  <a:pt x="170294" y="6057"/>
                </a:cubicBezTo>
                <a:cubicBezTo>
                  <a:pt x="182407" y="10095"/>
                  <a:pt x="193676" y="15541"/>
                  <a:pt x="204099" y="22396"/>
                </a:cubicBezTo>
                <a:cubicBezTo>
                  <a:pt x="214522" y="29251"/>
                  <a:pt x="223490" y="35683"/>
                  <a:pt x="231002" y="41693"/>
                </a:cubicBezTo>
                <a:cubicBezTo>
                  <a:pt x="238514" y="47703"/>
                  <a:pt x="245652" y="54088"/>
                  <a:pt x="252412" y="60849"/>
                </a:cubicBezTo>
                <a:cubicBezTo>
                  <a:pt x="259174" y="54088"/>
                  <a:pt x="266310" y="47703"/>
                  <a:pt x="273823" y="41693"/>
                </a:cubicBezTo>
                <a:cubicBezTo>
                  <a:pt x="281334" y="35683"/>
                  <a:pt x="290303" y="29251"/>
                  <a:pt x="300726" y="22396"/>
                </a:cubicBezTo>
                <a:cubicBezTo>
                  <a:pt x="311149" y="15541"/>
                  <a:pt x="322417" y="10095"/>
                  <a:pt x="334531" y="6057"/>
                </a:cubicBezTo>
                <a:cubicBezTo>
                  <a:pt x="346645" y="2019"/>
                  <a:pt x="358524" y="0"/>
                  <a:pt x="370167" y="0"/>
                </a:cubicBezTo>
                <a:cubicBezTo>
                  <a:pt x="412236" y="0"/>
                  <a:pt x="445197" y="11644"/>
                  <a:pt x="469048" y="34932"/>
                </a:cubicBezTo>
                <a:cubicBezTo>
                  <a:pt x="492899" y="58220"/>
                  <a:pt x="504825" y="90523"/>
                  <a:pt x="504825" y="131840"/>
                </a:cubicBezTo>
                <a:cubicBezTo>
                  <a:pt x="504825" y="173346"/>
                  <a:pt x="483321" y="215602"/>
                  <a:pt x="440313" y="258610"/>
                </a:cubicBezTo>
                <a:lnTo>
                  <a:pt x="264807" y="427636"/>
                </a:lnTo>
                <a:cubicBezTo>
                  <a:pt x="261427" y="431017"/>
                  <a:pt x="257295" y="432707"/>
                  <a:pt x="252412" y="432707"/>
                </a:cubicBezTo>
                <a:cubicBezTo>
                  <a:pt x="247529" y="432707"/>
                  <a:pt x="243398" y="431017"/>
                  <a:pt x="240018" y="427636"/>
                </a:cubicBezTo>
                <a:lnTo>
                  <a:pt x="64230" y="258047"/>
                </a:lnTo>
                <a:cubicBezTo>
                  <a:pt x="62351" y="256544"/>
                  <a:pt x="59770" y="254103"/>
                  <a:pt x="56482" y="250722"/>
                </a:cubicBezTo>
                <a:cubicBezTo>
                  <a:pt x="53196" y="247342"/>
                  <a:pt x="47984" y="241191"/>
                  <a:pt x="40848" y="232270"/>
                </a:cubicBezTo>
                <a:cubicBezTo>
                  <a:pt x="33712" y="223349"/>
                  <a:pt x="27326" y="214194"/>
                  <a:pt x="21692" y="204803"/>
                </a:cubicBezTo>
                <a:cubicBezTo>
                  <a:pt x="16057" y="195413"/>
                  <a:pt x="11035" y="184051"/>
                  <a:pt x="6620" y="170717"/>
                </a:cubicBezTo>
                <a:cubicBezTo>
                  <a:pt x="2207" y="157382"/>
                  <a:pt x="0" y="144423"/>
                  <a:pt x="0" y="131840"/>
                </a:cubicBezTo>
                <a:cubicBezTo>
                  <a:pt x="0" y="90523"/>
                  <a:pt x="11926" y="58220"/>
                  <a:pt x="35777" y="34932"/>
                </a:cubicBezTo>
                <a:cubicBezTo>
                  <a:pt x="59629" y="11644"/>
                  <a:pt x="92588" y="0"/>
                  <a:pt x="134658" y="0"/>
                </a:cubicBezTo>
                <a:close/>
              </a:path>
            </a:pathLst>
          </a:custGeom>
          <a:solidFill>
            <a:srgbClr val="D90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2041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8486"/>
            <a:ext cx="4629150" cy="4872567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1"/>
            <a:ext cx="2949575" cy="3812117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8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2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DB9A4-7C00-41BB-B303-4E91C2072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945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DB9A4-7C00-41BB-B303-4E91C2072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3086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6186"/>
            <a:ext cx="1971675" cy="581024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6186"/>
            <a:ext cx="5762625" cy="581024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DB9A4-7C00-41BB-B303-4E91C2072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410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fld id="{1C0DB9A4-7C00-41BB-B303-4E91C20728D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0536817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DB9A4-7C00-41BB-B303-4E91C20728DD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37884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DB9A4-7C00-41BB-B303-4E91C20728D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888744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DB9A4-7C00-41BB-B303-4E91C20728DD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7397515"/>
      </p:ext>
    </p:extLst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DB9A4-7C00-41BB-B303-4E91C2072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838756"/>
      </p:ext>
    </p:extLst>
  </p:cSld>
  <p:clrMapOvr>
    <a:masterClrMapping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DB9A4-7C00-41BB-B303-4E91C2072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9852"/>
      </p:ext>
    </p:extLst>
  </p:cSld>
  <p:clrMapOvr>
    <a:masterClrMapping/>
  </p:clrMapOvr>
  <p:hf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DB9A4-7C00-41BB-B303-4E91C2072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437706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33F94AD-7BDC-4751-B9AD-4FBAE367CC5A}"/>
              </a:ext>
            </a:extLst>
          </p:cNvPr>
          <p:cNvSpPr/>
          <p:nvPr userDrawn="1"/>
        </p:nvSpPr>
        <p:spPr>
          <a:xfrm>
            <a:off x="1" y="1"/>
            <a:ext cx="9143999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3227CA0-13EC-4CE5-9A72-9159E6D3CBC2}"/>
              </a:ext>
            </a:extLst>
          </p:cNvPr>
          <p:cNvSpPr/>
          <p:nvPr userDrawn="1"/>
        </p:nvSpPr>
        <p:spPr>
          <a:xfrm>
            <a:off x="1" y="2552614"/>
            <a:ext cx="9143999" cy="4305386"/>
          </a:xfrm>
          <a:custGeom>
            <a:avLst/>
            <a:gdLst>
              <a:gd name="connsiteX0" fmla="*/ 0 w 12191999"/>
              <a:gd name="connsiteY0" fmla="*/ 0 h 4305386"/>
              <a:gd name="connsiteX1" fmla="*/ 155282 w 12191999"/>
              <a:gd name="connsiteY1" fmla="*/ 180280 h 4305386"/>
              <a:gd name="connsiteX2" fmla="*/ 6096000 w 12191999"/>
              <a:gd name="connsiteY2" fmla="*/ 2638819 h 4305386"/>
              <a:gd name="connsiteX3" fmla="*/ 12036719 w 12191999"/>
              <a:gd name="connsiteY3" fmla="*/ 180280 h 4305386"/>
              <a:gd name="connsiteX4" fmla="*/ 12191999 w 12191999"/>
              <a:gd name="connsiteY4" fmla="*/ 1 h 4305386"/>
              <a:gd name="connsiteX5" fmla="*/ 12191999 w 12191999"/>
              <a:gd name="connsiteY5" fmla="*/ 4305386 h 4305386"/>
              <a:gd name="connsiteX6" fmla="*/ 0 w 12191999"/>
              <a:gd name="connsiteY6" fmla="*/ 4305386 h 430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9" h="4305386">
                <a:moveTo>
                  <a:pt x="0" y="0"/>
                </a:moveTo>
                <a:lnTo>
                  <a:pt x="155282" y="180280"/>
                </a:lnTo>
                <a:cubicBezTo>
                  <a:pt x="1507227" y="1672765"/>
                  <a:pt x="3664964" y="2638819"/>
                  <a:pt x="6096000" y="2638819"/>
                </a:cubicBezTo>
                <a:cubicBezTo>
                  <a:pt x="8527036" y="2638819"/>
                  <a:pt x="10684773" y="1672765"/>
                  <a:pt x="12036719" y="180280"/>
                </a:cubicBezTo>
                <a:lnTo>
                  <a:pt x="12191999" y="1"/>
                </a:lnTo>
                <a:lnTo>
                  <a:pt x="12191999" y="4305386"/>
                </a:lnTo>
                <a:lnTo>
                  <a:pt x="0" y="4305386"/>
                </a:lnTo>
                <a:close/>
              </a:path>
            </a:pathLst>
          </a:custGeom>
          <a:solidFill>
            <a:srgbClr val="F47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85297669-81F5-4083-BEFC-FFDA3FB410D0}"/>
              </a:ext>
            </a:extLst>
          </p:cNvPr>
          <p:cNvSpPr/>
          <p:nvPr userDrawn="1"/>
        </p:nvSpPr>
        <p:spPr>
          <a:xfrm>
            <a:off x="1" y="3004074"/>
            <a:ext cx="9143999" cy="3853926"/>
          </a:xfrm>
          <a:custGeom>
            <a:avLst/>
            <a:gdLst>
              <a:gd name="connsiteX0" fmla="*/ 0 w 12191999"/>
              <a:gd name="connsiteY0" fmla="*/ 0 h 3853926"/>
              <a:gd name="connsiteX1" fmla="*/ 155282 w 12191999"/>
              <a:gd name="connsiteY1" fmla="*/ 149437 h 3853926"/>
              <a:gd name="connsiteX2" fmla="*/ 6096000 w 12191999"/>
              <a:gd name="connsiteY2" fmla="*/ 2187359 h 3853926"/>
              <a:gd name="connsiteX3" fmla="*/ 12036719 w 12191999"/>
              <a:gd name="connsiteY3" fmla="*/ 149437 h 3853926"/>
              <a:gd name="connsiteX4" fmla="*/ 12191999 w 12191999"/>
              <a:gd name="connsiteY4" fmla="*/ 1 h 3853926"/>
              <a:gd name="connsiteX5" fmla="*/ 12191999 w 12191999"/>
              <a:gd name="connsiteY5" fmla="*/ 3853926 h 3853926"/>
              <a:gd name="connsiteX6" fmla="*/ 0 w 12191999"/>
              <a:gd name="connsiteY6" fmla="*/ 3853926 h 3853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9" h="3853926">
                <a:moveTo>
                  <a:pt x="0" y="0"/>
                </a:moveTo>
                <a:lnTo>
                  <a:pt x="155282" y="149437"/>
                </a:lnTo>
                <a:cubicBezTo>
                  <a:pt x="1507227" y="1386581"/>
                  <a:pt x="3664964" y="2187359"/>
                  <a:pt x="6096000" y="2187359"/>
                </a:cubicBezTo>
                <a:cubicBezTo>
                  <a:pt x="8527036" y="2187359"/>
                  <a:pt x="10684773" y="1386581"/>
                  <a:pt x="12036719" y="149437"/>
                </a:cubicBezTo>
                <a:lnTo>
                  <a:pt x="12191999" y="1"/>
                </a:lnTo>
                <a:lnTo>
                  <a:pt x="12191999" y="3853926"/>
                </a:lnTo>
                <a:lnTo>
                  <a:pt x="0" y="3853926"/>
                </a:lnTo>
                <a:close/>
              </a:path>
            </a:pathLst>
          </a:custGeom>
          <a:solidFill>
            <a:srgbClr val="FCB7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A32CC28-19DE-464E-A71A-C9F15F927F94}"/>
              </a:ext>
            </a:extLst>
          </p:cNvPr>
          <p:cNvSpPr/>
          <p:nvPr userDrawn="1"/>
        </p:nvSpPr>
        <p:spPr>
          <a:xfrm>
            <a:off x="1" y="3948632"/>
            <a:ext cx="9143999" cy="2909368"/>
          </a:xfrm>
          <a:custGeom>
            <a:avLst/>
            <a:gdLst>
              <a:gd name="connsiteX0" fmla="*/ 12191999 w 12191999"/>
              <a:gd name="connsiteY0" fmla="*/ 0 h 2909368"/>
              <a:gd name="connsiteX1" fmla="*/ 12191999 w 12191999"/>
              <a:gd name="connsiteY1" fmla="*/ 2909368 h 2909368"/>
              <a:gd name="connsiteX2" fmla="*/ 0 w 12191999"/>
              <a:gd name="connsiteY2" fmla="*/ 2909368 h 2909368"/>
              <a:gd name="connsiteX3" fmla="*/ 0 w 12191999"/>
              <a:gd name="connsiteY3" fmla="*/ 0 h 2909368"/>
              <a:gd name="connsiteX4" fmla="*/ 100726 w 12191999"/>
              <a:gd name="connsiteY4" fmla="*/ 48420 h 2909368"/>
              <a:gd name="connsiteX5" fmla="*/ 6095999 w 12191999"/>
              <a:gd name="connsiteY5" fmla="*/ 1242801 h 2909368"/>
              <a:gd name="connsiteX6" fmla="*/ 12091273 w 12191999"/>
              <a:gd name="connsiteY6" fmla="*/ 48420 h 2909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9" h="2909368">
                <a:moveTo>
                  <a:pt x="12191999" y="0"/>
                </a:moveTo>
                <a:lnTo>
                  <a:pt x="12191999" y="2909368"/>
                </a:lnTo>
                <a:lnTo>
                  <a:pt x="0" y="2909368"/>
                </a:lnTo>
                <a:lnTo>
                  <a:pt x="0" y="0"/>
                </a:lnTo>
                <a:lnTo>
                  <a:pt x="100726" y="48420"/>
                </a:lnTo>
                <a:cubicBezTo>
                  <a:pt x="1729948" y="794575"/>
                  <a:pt x="3818650" y="1242801"/>
                  <a:pt x="6095999" y="1242801"/>
                </a:cubicBezTo>
                <a:cubicBezTo>
                  <a:pt x="8373348" y="1242801"/>
                  <a:pt x="10462050" y="794575"/>
                  <a:pt x="12091273" y="48420"/>
                </a:cubicBezTo>
                <a:close/>
              </a:path>
            </a:pathLst>
          </a:custGeom>
          <a:solidFill>
            <a:srgbClr val="00B6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312036"/>
            <a:ext cx="6858000" cy="2387600"/>
          </a:xfrm>
        </p:spPr>
        <p:txBody>
          <a:bodyPr anchor="b"/>
          <a:lstStyle>
            <a:lvl1pPr algn="ctr">
              <a:defRPr sz="6000" b="1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5529423"/>
            <a:ext cx="6858000" cy="709301"/>
          </a:xfrm>
        </p:spPr>
        <p:txBody>
          <a:bodyPr anchor="ctr">
            <a:normAutofit/>
          </a:bodyPr>
          <a:lstStyle>
            <a:lvl1pPr marL="0" indent="0" algn="ctr">
              <a:buNone/>
              <a:defRPr sz="2700" cap="all" baseline="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8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2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5D686E"/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5D686E"/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D686E"/>
                </a:solidFill>
              </a:defRPr>
            </a:lvl1pPr>
          </a:lstStyle>
          <a:p>
            <a:fld id="{1C0DB9A4-7C00-41BB-B303-4E91C20728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4159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DB9A4-7C00-41BB-B303-4E91C20728DD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7955927"/>
      </p:ext>
    </p:extLst>
  </p:cSld>
  <p:clrMapOvr>
    <a:masterClrMapping/>
  </p:clrMapOvr>
  <p:hf hd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DB9A4-7C00-41BB-B303-4E91C20728DD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8613837"/>
      </p:ext>
    </p:extLst>
  </p:cSld>
  <p:clrMapOvr>
    <a:masterClrMapping/>
  </p:clrMapOvr>
  <p:hf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DB9A4-7C00-41BB-B303-4E91C2072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473068"/>
      </p:ext>
    </p:extLst>
  </p:cSld>
  <p:clrMapOvr>
    <a:masterClrMapping/>
  </p:clrMapOvr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DB9A4-7C00-41BB-B303-4E91C20728D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0350951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3A366F92-90B0-426C-A5F2-21F0BC09041C}"/>
              </a:ext>
            </a:extLst>
          </p:cNvPr>
          <p:cNvGrpSpPr/>
          <p:nvPr userDrawn="1"/>
        </p:nvGrpSpPr>
        <p:grpSpPr>
          <a:xfrm flipV="1">
            <a:off x="1" y="0"/>
            <a:ext cx="9143999" cy="3597779"/>
            <a:chOff x="0" y="2552614"/>
            <a:chExt cx="12191999" cy="4305386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FDF817A8-E492-4B0E-9E24-763C5BEAAAA9}"/>
                </a:ext>
              </a:extLst>
            </p:cNvPr>
            <p:cNvSpPr/>
            <p:nvPr userDrawn="1"/>
          </p:nvSpPr>
          <p:spPr>
            <a:xfrm>
              <a:off x="0" y="2552614"/>
              <a:ext cx="12191999" cy="4305386"/>
            </a:xfrm>
            <a:custGeom>
              <a:avLst/>
              <a:gdLst>
                <a:gd name="connsiteX0" fmla="*/ 0 w 12191999"/>
                <a:gd name="connsiteY0" fmla="*/ 0 h 4305386"/>
                <a:gd name="connsiteX1" fmla="*/ 155282 w 12191999"/>
                <a:gd name="connsiteY1" fmla="*/ 180280 h 4305386"/>
                <a:gd name="connsiteX2" fmla="*/ 6096000 w 12191999"/>
                <a:gd name="connsiteY2" fmla="*/ 2638819 h 4305386"/>
                <a:gd name="connsiteX3" fmla="*/ 12036719 w 12191999"/>
                <a:gd name="connsiteY3" fmla="*/ 180280 h 4305386"/>
                <a:gd name="connsiteX4" fmla="*/ 12191999 w 12191999"/>
                <a:gd name="connsiteY4" fmla="*/ 1 h 4305386"/>
                <a:gd name="connsiteX5" fmla="*/ 12191999 w 12191999"/>
                <a:gd name="connsiteY5" fmla="*/ 4305386 h 4305386"/>
                <a:gd name="connsiteX6" fmla="*/ 0 w 12191999"/>
                <a:gd name="connsiteY6" fmla="*/ 4305386 h 4305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91999" h="4305386">
                  <a:moveTo>
                    <a:pt x="0" y="0"/>
                  </a:moveTo>
                  <a:lnTo>
                    <a:pt x="155282" y="180280"/>
                  </a:lnTo>
                  <a:cubicBezTo>
                    <a:pt x="1507227" y="1672765"/>
                    <a:pt x="3664964" y="2638819"/>
                    <a:pt x="6096000" y="2638819"/>
                  </a:cubicBezTo>
                  <a:cubicBezTo>
                    <a:pt x="8527036" y="2638819"/>
                    <a:pt x="10684773" y="1672765"/>
                    <a:pt x="12036719" y="180280"/>
                  </a:cubicBezTo>
                  <a:lnTo>
                    <a:pt x="12191999" y="1"/>
                  </a:lnTo>
                  <a:lnTo>
                    <a:pt x="12191999" y="4305386"/>
                  </a:lnTo>
                  <a:lnTo>
                    <a:pt x="0" y="4305386"/>
                  </a:lnTo>
                  <a:close/>
                </a:path>
              </a:pathLst>
            </a:custGeom>
            <a:solidFill>
              <a:srgbClr val="F470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0D984615-FA49-416D-B0D7-ADD3C97B9A8C}"/>
                </a:ext>
              </a:extLst>
            </p:cNvPr>
            <p:cNvSpPr/>
            <p:nvPr userDrawn="1"/>
          </p:nvSpPr>
          <p:spPr>
            <a:xfrm>
              <a:off x="0" y="3004074"/>
              <a:ext cx="12191999" cy="3853926"/>
            </a:xfrm>
            <a:custGeom>
              <a:avLst/>
              <a:gdLst>
                <a:gd name="connsiteX0" fmla="*/ 0 w 12191999"/>
                <a:gd name="connsiteY0" fmla="*/ 0 h 3853926"/>
                <a:gd name="connsiteX1" fmla="*/ 155282 w 12191999"/>
                <a:gd name="connsiteY1" fmla="*/ 149437 h 3853926"/>
                <a:gd name="connsiteX2" fmla="*/ 6096000 w 12191999"/>
                <a:gd name="connsiteY2" fmla="*/ 2187359 h 3853926"/>
                <a:gd name="connsiteX3" fmla="*/ 12036719 w 12191999"/>
                <a:gd name="connsiteY3" fmla="*/ 149437 h 3853926"/>
                <a:gd name="connsiteX4" fmla="*/ 12191999 w 12191999"/>
                <a:gd name="connsiteY4" fmla="*/ 1 h 3853926"/>
                <a:gd name="connsiteX5" fmla="*/ 12191999 w 12191999"/>
                <a:gd name="connsiteY5" fmla="*/ 3853926 h 3853926"/>
                <a:gd name="connsiteX6" fmla="*/ 0 w 12191999"/>
                <a:gd name="connsiteY6" fmla="*/ 3853926 h 3853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91999" h="3853926">
                  <a:moveTo>
                    <a:pt x="0" y="0"/>
                  </a:moveTo>
                  <a:lnTo>
                    <a:pt x="155282" y="149437"/>
                  </a:lnTo>
                  <a:cubicBezTo>
                    <a:pt x="1507227" y="1386581"/>
                    <a:pt x="3664964" y="2187359"/>
                    <a:pt x="6096000" y="2187359"/>
                  </a:cubicBezTo>
                  <a:cubicBezTo>
                    <a:pt x="8527036" y="2187359"/>
                    <a:pt x="10684773" y="1386581"/>
                    <a:pt x="12036719" y="149437"/>
                  </a:cubicBezTo>
                  <a:lnTo>
                    <a:pt x="12191999" y="1"/>
                  </a:lnTo>
                  <a:lnTo>
                    <a:pt x="12191999" y="3853926"/>
                  </a:lnTo>
                  <a:lnTo>
                    <a:pt x="0" y="3853926"/>
                  </a:lnTo>
                  <a:close/>
                </a:path>
              </a:pathLst>
            </a:custGeom>
            <a:solidFill>
              <a:srgbClr val="FCB7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64F6F87E-0595-4C20-81B3-C973649CBED1}"/>
                </a:ext>
              </a:extLst>
            </p:cNvPr>
            <p:cNvSpPr/>
            <p:nvPr userDrawn="1"/>
          </p:nvSpPr>
          <p:spPr>
            <a:xfrm>
              <a:off x="0" y="3948632"/>
              <a:ext cx="12191999" cy="2909368"/>
            </a:xfrm>
            <a:custGeom>
              <a:avLst/>
              <a:gdLst>
                <a:gd name="connsiteX0" fmla="*/ 12191999 w 12191999"/>
                <a:gd name="connsiteY0" fmla="*/ 0 h 2909368"/>
                <a:gd name="connsiteX1" fmla="*/ 12191999 w 12191999"/>
                <a:gd name="connsiteY1" fmla="*/ 2909368 h 2909368"/>
                <a:gd name="connsiteX2" fmla="*/ 0 w 12191999"/>
                <a:gd name="connsiteY2" fmla="*/ 2909368 h 2909368"/>
                <a:gd name="connsiteX3" fmla="*/ 0 w 12191999"/>
                <a:gd name="connsiteY3" fmla="*/ 0 h 2909368"/>
                <a:gd name="connsiteX4" fmla="*/ 100726 w 12191999"/>
                <a:gd name="connsiteY4" fmla="*/ 48420 h 2909368"/>
                <a:gd name="connsiteX5" fmla="*/ 6095999 w 12191999"/>
                <a:gd name="connsiteY5" fmla="*/ 1242801 h 2909368"/>
                <a:gd name="connsiteX6" fmla="*/ 12091273 w 12191999"/>
                <a:gd name="connsiteY6" fmla="*/ 48420 h 2909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91999" h="2909368">
                  <a:moveTo>
                    <a:pt x="12191999" y="0"/>
                  </a:moveTo>
                  <a:lnTo>
                    <a:pt x="12191999" y="2909368"/>
                  </a:lnTo>
                  <a:lnTo>
                    <a:pt x="0" y="2909368"/>
                  </a:lnTo>
                  <a:lnTo>
                    <a:pt x="0" y="0"/>
                  </a:lnTo>
                  <a:lnTo>
                    <a:pt x="100726" y="48420"/>
                  </a:lnTo>
                  <a:cubicBezTo>
                    <a:pt x="1729948" y="794575"/>
                    <a:pt x="3818650" y="1242801"/>
                    <a:pt x="6095999" y="1242801"/>
                  </a:cubicBezTo>
                  <a:cubicBezTo>
                    <a:pt x="8373348" y="1242801"/>
                    <a:pt x="10462050" y="794575"/>
                    <a:pt x="12091273" y="48420"/>
                  </a:cubicBezTo>
                  <a:close/>
                </a:path>
              </a:pathLst>
            </a:custGeom>
            <a:solidFill>
              <a:srgbClr val="00B6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57"/>
            <a:ext cx="7886700" cy="124895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785929"/>
            <a:ext cx="7886700" cy="3390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DB9A4-7C00-41BB-B303-4E91C2072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503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0268"/>
            <a:ext cx="7886700" cy="2853267"/>
          </a:xfrm>
        </p:spPr>
        <p:txBody>
          <a:bodyPr anchor="b"/>
          <a:lstStyle>
            <a:lvl1pPr>
              <a:defRPr sz="6000">
                <a:solidFill>
                  <a:srgbClr val="5D686E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8935"/>
            <a:ext cx="7886700" cy="150071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DB9A4-7C00-41BB-B303-4E91C2072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709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6685"/>
            <a:ext cx="3867150" cy="43497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6685"/>
            <a:ext cx="3867150" cy="43497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DB9A4-7C00-41BB-B303-4E91C2072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813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6186"/>
            <a:ext cx="7886700" cy="1325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0634"/>
            <a:ext cx="3868737" cy="8255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6133"/>
            <a:ext cx="3868737" cy="368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0634"/>
            <a:ext cx="3887788" cy="8255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6133"/>
            <a:ext cx="3887788" cy="368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DB9A4-7C00-41BB-B303-4E91C2072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204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DB9A4-7C00-41BB-B303-4E91C2072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200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DB9A4-7C00-41BB-B303-4E91C2072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932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8486"/>
            <a:ext cx="4629150" cy="487256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1"/>
            <a:ext cx="2949575" cy="3812117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8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2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DB9A4-7C00-41BB-B303-4E91C2072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174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hyperlink" Target="http://www.presentationgo.com/" TargetMode="Externa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hyperlink" Target="http://www.presentationgo.com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23A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E942A-26CB-4FC8-A61F-ED7BAF06B75B}" type="datetimeFigureOut">
              <a:rPr lang="en-US" smtClean="0"/>
              <a:t>10/31/19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EDDA2-A385-4D53-9944-861446547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465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CDC5DCE4-5CDB-48DE-A09D-D6C12D1BEF76}"/>
              </a:ext>
            </a:extLst>
          </p:cNvPr>
          <p:cNvGrpSpPr/>
          <p:nvPr userDrawn="1"/>
        </p:nvGrpSpPr>
        <p:grpSpPr>
          <a:xfrm flipV="1">
            <a:off x="1" y="-1"/>
            <a:ext cx="9143999" cy="2867891"/>
            <a:chOff x="0" y="2552614"/>
            <a:chExt cx="12191999" cy="4305386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688945F-EB21-4348-BEBA-48B18B241836}"/>
                </a:ext>
              </a:extLst>
            </p:cNvPr>
            <p:cNvSpPr/>
            <p:nvPr userDrawn="1"/>
          </p:nvSpPr>
          <p:spPr>
            <a:xfrm>
              <a:off x="0" y="2552614"/>
              <a:ext cx="12191999" cy="4305386"/>
            </a:xfrm>
            <a:custGeom>
              <a:avLst/>
              <a:gdLst>
                <a:gd name="connsiteX0" fmla="*/ 0 w 12191999"/>
                <a:gd name="connsiteY0" fmla="*/ 0 h 4305386"/>
                <a:gd name="connsiteX1" fmla="*/ 155282 w 12191999"/>
                <a:gd name="connsiteY1" fmla="*/ 180280 h 4305386"/>
                <a:gd name="connsiteX2" fmla="*/ 6096000 w 12191999"/>
                <a:gd name="connsiteY2" fmla="*/ 2638819 h 4305386"/>
                <a:gd name="connsiteX3" fmla="*/ 12036719 w 12191999"/>
                <a:gd name="connsiteY3" fmla="*/ 180280 h 4305386"/>
                <a:gd name="connsiteX4" fmla="*/ 12191999 w 12191999"/>
                <a:gd name="connsiteY4" fmla="*/ 1 h 4305386"/>
                <a:gd name="connsiteX5" fmla="*/ 12191999 w 12191999"/>
                <a:gd name="connsiteY5" fmla="*/ 4305386 h 4305386"/>
                <a:gd name="connsiteX6" fmla="*/ 0 w 12191999"/>
                <a:gd name="connsiteY6" fmla="*/ 4305386 h 4305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91999" h="4305386">
                  <a:moveTo>
                    <a:pt x="0" y="0"/>
                  </a:moveTo>
                  <a:lnTo>
                    <a:pt x="155282" y="180280"/>
                  </a:lnTo>
                  <a:cubicBezTo>
                    <a:pt x="1507227" y="1672765"/>
                    <a:pt x="3664964" y="2638819"/>
                    <a:pt x="6096000" y="2638819"/>
                  </a:cubicBezTo>
                  <a:cubicBezTo>
                    <a:pt x="8527036" y="2638819"/>
                    <a:pt x="10684773" y="1672765"/>
                    <a:pt x="12036719" y="180280"/>
                  </a:cubicBezTo>
                  <a:lnTo>
                    <a:pt x="12191999" y="1"/>
                  </a:lnTo>
                  <a:lnTo>
                    <a:pt x="12191999" y="4305386"/>
                  </a:lnTo>
                  <a:lnTo>
                    <a:pt x="0" y="4305386"/>
                  </a:lnTo>
                  <a:close/>
                </a:path>
              </a:pathLst>
            </a:custGeom>
            <a:solidFill>
              <a:srgbClr val="F470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E4BC364-D40D-4A84-9A8C-601ED866A732}"/>
                </a:ext>
              </a:extLst>
            </p:cNvPr>
            <p:cNvSpPr/>
            <p:nvPr userDrawn="1"/>
          </p:nvSpPr>
          <p:spPr>
            <a:xfrm>
              <a:off x="0" y="3004074"/>
              <a:ext cx="12191999" cy="3853926"/>
            </a:xfrm>
            <a:custGeom>
              <a:avLst/>
              <a:gdLst>
                <a:gd name="connsiteX0" fmla="*/ 0 w 12191999"/>
                <a:gd name="connsiteY0" fmla="*/ 0 h 3853926"/>
                <a:gd name="connsiteX1" fmla="*/ 155282 w 12191999"/>
                <a:gd name="connsiteY1" fmla="*/ 149437 h 3853926"/>
                <a:gd name="connsiteX2" fmla="*/ 6096000 w 12191999"/>
                <a:gd name="connsiteY2" fmla="*/ 2187359 h 3853926"/>
                <a:gd name="connsiteX3" fmla="*/ 12036719 w 12191999"/>
                <a:gd name="connsiteY3" fmla="*/ 149437 h 3853926"/>
                <a:gd name="connsiteX4" fmla="*/ 12191999 w 12191999"/>
                <a:gd name="connsiteY4" fmla="*/ 1 h 3853926"/>
                <a:gd name="connsiteX5" fmla="*/ 12191999 w 12191999"/>
                <a:gd name="connsiteY5" fmla="*/ 3853926 h 3853926"/>
                <a:gd name="connsiteX6" fmla="*/ 0 w 12191999"/>
                <a:gd name="connsiteY6" fmla="*/ 3853926 h 3853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91999" h="3853926">
                  <a:moveTo>
                    <a:pt x="0" y="0"/>
                  </a:moveTo>
                  <a:lnTo>
                    <a:pt x="155282" y="149437"/>
                  </a:lnTo>
                  <a:cubicBezTo>
                    <a:pt x="1507227" y="1386581"/>
                    <a:pt x="3664964" y="2187359"/>
                    <a:pt x="6096000" y="2187359"/>
                  </a:cubicBezTo>
                  <a:cubicBezTo>
                    <a:pt x="8527036" y="2187359"/>
                    <a:pt x="10684773" y="1386581"/>
                    <a:pt x="12036719" y="149437"/>
                  </a:cubicBezTo>
                  <a:lnTo>
                    <a:pt x="12191999" y="1"/>
                  </a:lnTo>
                  <a:lnTo>
                    <a:pt x="12191999" y="3853926"/>
                  </a:lnTo>
                  <a:lnTo>
                    <a:pt x="0" y="3853926"/>
                  </a:lnTo>
                  <a:close/>
                </a:path>
              </a:pathLst>
            </a:custGeom>
            <a:solidFill>
              <a:srgbClr val="FCB7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B1869CC-5C4D-4D34-A5F1-BAB14A84C74A}"/>
                </a:ext>
              </a:extLst>
            </p:cNvPr>
            <p:cNvSpPr/>
            <p:nvPr userDrawn="1"/>
          </p:nvSpPr>
          <p:spPr>
            <a:xfrm>
              <a:off x="0" y="3948632"/>
              <a:ext cx="12191999" cy="2909368"/>
            </a:xfrm>
            <a:custGeom>
              <a:avLst/>
              <a:gdLst>
                <a:gd name="connsiteX0" fmla="*/ 12191999 w 12191999"/>
                <a:gd name="connsiteY0" fmla="*/ 0 h 2909368"/>
                <a:gd name="connsiteX1" fmla="*/ 12191999 w 12191999"/>
                <a:gd name="connsiteY1" fmla="*/ 2909368 h 2909368"/>
                <a:gd name="connsiteX2" fmla="*/ 0 w 12191999"/>
                <a:gd name="connsiteY2" fmla="*/ 2909368 h 2909368"/>
                <a:gd name="connsiteX3" fmla="*/ 0 w 12191999"/>
                <a:gd name="connsiteY3" fmla="*/ 0 h 2909368"/>
                <a:gd name="connsiteX4" fmla="*/ 100726 w 12191999"/>
                <a:gd name="connsiteY4" fmla="*/ 48420 h 2909368"/>
                <a:gd name="connsiteX5" fmla="*/ 6095999 w 12191999"/>
                <a:gd name="connsiteY5" fmla="*/ 1242801 h 2909368"/>
                <a:gd name="connsiteX6" fmla="*/ 12091273 w 12191999"/>
                <a:gd name="connsiteY6" fmla="*/ 48420 h 2909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91999" h="2909368">
                  <a:moveTo>
                    <a:pt x="12191999" y="0"/>
                  </a:moveTo>
                  <a:lnTo>
                    <a:pt x="12191999" y="2909368"/>
                  </a:lnTo>
                  <a:lnTo>
                    <a:pt x="0" y="2909368"/>
                  </a:lnTo>
                  <a:lnTo>
                    <a:pt x="0" y="0"/>
                  </a:lnTo>
                  <a:lnTo>
                    <a:pt x="100726" y="48420"/>
                  </a:lnTo>
                  <a:cubicBezTo>
                    <a:pt x="1729948" y="794575"/>
                    <a:pt x="3818650" y="1242801"/>
                    <a:pt x="6095999" y="1242801"/>
                  </a:cubicBezTo>
                  <a:cubicBezTo>
                    <a:pt x="8373348" y="1242801"/>
                    <a:pt x="10462050" y="794575"/>
                    <a:pt x="12091273" y="48420"/>
                  </a:cubicBezTo>
                  <a:close/>
                </a:path>
              </a:pathLst>
            </a:custGeom>
            <a:solidFill>
              <a:srgbClr val="00B6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9052"/>
            <a:ext cx="7886700" cy="11784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6685"/>
            <a:ext cx="7886700" cy="4349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0DB9A4-7C00-41BB-B303-4E91C20728DD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DDCA9AB-BE55-420A-8B10-5A4EA9549601}"/>
              </a:ext>
            </a:extLst>
          </p:cNvPr>
          <p:cNvSpPr/>
          <p:nvPr userDrawn="1"/>
        </p:nvSpPr>
        <p:spPr>
          <a:xfrm>
            <a:off x="-88899" y="6959601"/>
            <a:ext cx="162576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0" i="0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© </a:t>
            </a:r>
            <a:r>
              <a:rPr lang="en-US" sz="1100" b="0" i="0" u="none" strike="noStrike" dirty="0">
                <a:solidFill>
                  <a:srgbClr val="A5CD28"/>
                </a:solidFill>
                <a:effectLst/>
                <a:latin typeface="Open Sans" panose="020B0606030504020204" pitchFamily="34" charset="0"/>
                <a:hlinkClick r:id="rId13" tooltip="PresentationGo!"/>
              </a:rPr>
              <a:t>presentationgo.com</a:t>
            </a:r>
            <a:endParaRPr lang="en-US" sz="1100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7A4A315-8C93-484E-B26E-EC403786AF84}"/>
              </a:ext>
            </a:extLst>
          </p:cNvPr>
          <p:cNvGrpSpPr/>
          <p:nvPr userDrawn="1"/>
        </p:nvGrpSpPr>
        <p:grpSpPr>
          <a:xfrm>
            <a:off x="-1654908" y="-73804"/>
            <a:ext cx="1569183" cy="612144"/>
            <a:chOff x="-2096383" y="21447"/>
            <a:chExt cx="1569183" cy="612144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18A3418-1999-41FB-8873-05E91352C0A2}"/>
                </a:ext>
              </a:extLst>
            </p:cNvPr>
            <p:cNvSpPr txBox="1"/>
            <p:nvPr userDrawn="1"/>
          </p:nvSpPr>
          <p:spPr>
            <a:xfrm>
              <a:off x="-2096383" y="21447"/>
              <a:ext cx="3658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234A305-09ED-4F88-9887-EA91883118C2}"/>
                </a:ext>
              </a:extLst>
            </p:cNvPr>
            <p:cNvSpPr txBox="1"/>
            <p:nvPr userDrawn="1"/>
          </p:nvSpPr>
          <p:spPr>
            <a:xfrm>
              <a:off x="-1002010" y="387370"/>
              <a:ext cx="47481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24CF2BCB-88A8-41D2-A22D-080EB78761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31481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hf hdr="0"/>
  <p:txStyles>
    <p:titleStyle>
      <a:lvl1pPr algn="l" defTabSz="914378" rtl="0" eaLnBrk="1" latinLnBrk="0" hangingPunct="1">
        <a:lnSpc>
          <a:spcPct val="90000"/>
        </a:lnSpc>
        <a:spcBef>
          <a:spcPct val="0"/>
        </a:spcBef>
        <a:buNone/>
        <a:defRPr sz="4050" kern="1200" cap="all" baseline="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594" indent="-228594" algn="l" defTabSz="91437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5D686E"/>
          </a:solidFill>
          <a:latin typeface="+mn-lt"/>
          <a:ea typeface="+mn-ea"/>
          <a:cs typeface="+mn-cs"/>
        </a:defRPr>
      </a:lvl1pPr>
      <a:lvl2pPr marL="685783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5D686E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5D686E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D686E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D686E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E942A-26CB-4FC8-A61F-ED7BAF06B75B}" type="datetimeFigureOut">
              <a:rPr lang="en-US" smtClean="0"/>
              <a:t>10/31/19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C86EDDA2-A385-4D53-9944-861446547DDE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5">
            <a:extLst>
              <a:ext uri="{FF2B5EF4-FFF2-40B4-BE49-F238E27FC236}">
                <a16:creationId xmlns:a16="http://schemas.microsoft.com/office/drawing/2014/main" id="{BDB9263E-846B-354B-8A22-9E380AC0DBEC}"/>
              </a:ext>
            </a:extLst>
          </p:cNvPr>
          <p:cNvGrpSpPr/>
          <p:nvPr userDrawn="1"/>
        </p:nvGrpSpPr>
        <p:grpSpPr>
          <a:xfrm flipV="1">
            <a:off x="1" y="-1"/>
            <a:ext cx="9143999" cy="2867891"/>
            <a:chOff x="0" y="2552614"/>
            <a:chExt cx="12191999" cy="4305386"/>
          </a:xfrm>
        </p:grpSpPr>
        <p:sp>
          <p:nvSpPr>
            <p:cNvPr id="14" name="Freeform: Shape 16">
              <a:extLst>
                <a:ext uri="{FF2B5EF4-FFF2-40B4-BE49-F238E27FC236}">
                  <a16:creationId xmlns:a16="http://schemas.microsoft.com/office/drawing/2014/main" id="{F992F9DA-07A9-BA47-B17E-3F7778F5EFBB}"/>
                </a:ext>
              </a:extLst>
            </p:cNvPr>
            <p:cNvSpPr/>
            <p:nvPr userDrawn="1"/>
          </p:nvSpPr>
          <p:spPr>
            <a:xfrm>
              <a:off x="0" y="2552614"/>
              <a:ext cx="12191999" cy="4305386"/>
            </a:xfrm>
            <a:custGeom>
              <a:avLst/>
              <a:gdLst>
                <a:gd name="connsiteX0" fmla="*/ 0 w 12191999"/>
                <a:gd name="connsiteY0" fmla="*/ 0 h 4305386"/>
                <a:gd name="connsiteX1" fmla="*/ 155282 w 12191999"/>
                <a:gd name="connsiteY1" fmla="*/ 180280 h 4305386"/>
                <a:gd name="connsiteX2" fmla="*/ 6096000 w 12191999"/>
                <a:gd name="connsiteY2" fmla="*/ 2638819 h 4305386"/>
                <a:gd name="connsiteX3" fmla="*/ 12036719 w 12191999"/>
                <a:gd name="connsiteY3" fmla="*/ 180280 h 4305386"/>
                <a:gd name="connsiteX4" fmla="*/ 12191999 w 12191999"/>
                <a:gd name="connsiteY4" fmla="*/ 1 h 4305386"/>
                <a:gd name="connsiteX5" fmla="*/ 12191999 w 12191999"/>
                <a:gd name="connsiteY5" fmla="*/ 4305386 h 4305386"/>
                <a:gd name="connsiteX6" fmla="*/ 0 w 12191999"/>
                <a:gd name="connsiteY6" fmla="*/ 4305386 h 4305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91999" h="4305386">
                  <a:moveTo>
                    <a:pt x="0" y="0"/>
                  </a:moveTo>
                  <a:lnTo>
                    <a:pt x="155282" y="180280"/>
                  </a:lnTo>
                  <a:cubicBezTo>
                    <a:pt x="1507227" y="1672765"/>
                    <a:pt x="3664964" y="2638819"/>
                    <a:pt x="6096000" y="2638819"/>
                  </a:cubicBezTo>
                  <a:cubicBezTo>
                    <a:pt x="8527036" y="2638819"/>
                    <a:pt x="10684773" y="1672765"/>
                    <a:pt x="12036719" y="180280"/>
                  </a:cubicBezTo>
                  <a:lnTo>
                    <a:pt x="12191999" y="1"/>
                  </a:lnTo>
                  <a:lnTo>
                    <a:pt x="12191999" y="4305386"/>
                  </a:lnTo>
                  <a:lnTo>
                    <a:pt x="0" y="4305386"/>
                  </a:lnTo>
                  <a:close/>
                </a:path>
              </a:pathLst>
            </a:custGeom>
            <a:solidFill>
              <a:srgbClr val="F470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" name="Freeform: Shape 17">
              <a:extLst>
                <a:ext uri="{FF2B5EF4-FFF2-40B4-BE49-F238E27FC236}">
                  <a16:creationId xmlns:a16="http://schemas.microsoft.com/office/drawing/2014/main" id="{AFD3DDF5-4543-A845-A5B5-7C1C38BDF770}"/>
                </a:ext>
              </a:extLst>
            </p:cNvPr>
            <p:cNvSpPr/>
            <p:nvPr userDrawn="1"/>
          </p:nvSpPr>
          <p:spPr>
            <a:xfrm>
              <a:off x="0" y="3004074"/>
              <a:ext cx="12191999" cy="3853926"/>
            </a:xfrm>
            <a:custGeom>
              <a:avLst/>
              <a:gdLst>
                <a:gd name="connsiteX0" fmla="*/ 0 w 12191999"/>
                <a:gd name="connsiteY0" fmla="*/ 0 h 3853926"/>
                <a:gd name="connsiteX1" fmla="*/ 155282 w 12191999"/>
                <a:gd name="connsiteY1" fmla="*/ 149437 h 3853926"/>
                <a:gd name="connsiteX2" fmla="*/ 6096000 w 12191999"/>
                <a:gd name="connsiteY2" fmla="*/ 2187359 h 3853926"/>
                <a:gd name="connsiteX3" fmla="*/ 12036719 w 12191999"/>
                <a:gd name="connsiteY3" fmla="*/ 149437 h 3853926"/>
                <a:gd name="connsiteX4" fmla="*/ 12191999 w 12191999"/>
                <a:gd name="connsiteY4" fmla="*/ 1 h 3853926"/>
                <a:gd name="connsiteX5" fmla="*/ 12191999 w 12191999"/>
                <a:gd name="connsiteY5" fmla="*/ 3853926 h 3853926"/>
                <a:gd name="connsiteX6" fmla="*/ 0 w 12191999"/>
                <a:gd name="connsiteY6" fmla="*/ 3853926 h 3853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91999" h="3853926">
                  <a:moveTo>
                    <a:pt x="0" y="0"/>
                  </a:moveTo>
                  <a:lnTo>
                    <a:pt x="155282" y="149437"/>
                  </a:lnTo>
                  <a:cubicBezTo>
                    <a:pt x="1507227" y="1386581"/>
                    <a:pt x="3664964" y="2187359"/>
                    <a:pt x="6096000" y="2187359"/>
                  </a:cubicBezTo>
                  <a:cubicBezTo>
                    <a:pt x="8527036" y="2187359"/>
                    <a:pt x="10684773" y="1386581"/>
                    <a:pt x="12036719" y="149437"/>
                  </a:cubicBezTo>
                  <a:lnTo>
                    <a:pt x="12191999" y="1"/>
                  </a:lnTo>
                  <a:lnTo>
                    <a:pt x="12191999" y="3853926"/>
                  </a:lnTo>
                  <a:lnTo>
                    <a:pt x="0" y="3853926"/>
                  </a:lnTo>
                  <a:close/>
                </a:path>
              </a:pathLst>
            </a:custGeom>
            <a:solidFill>
              <a:srgbClr val="FCB7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" name="Freeform: Shape 18">
              <a:extLst>
                <a:ext uri="{FF2B5EF4-FFF2-40B4-BE49-F238E27FC236}">
                  <a16:creationId xmlns:a16="http://schemas.microsoft.com/office/drawing/2014/main" id="{42632D73-36DD-D740-813E-13D0F302D48F}"/>
                </a:ext>
              </a:extLst>
            </p:cNvPr>
            <p:cNvSpPr/>
            <p:nvPr userDrawn="1"/>
          </p:nvSpPr>
          <p:spPr>
            <a:xfrm>
              <a:off x="0" y="3948632"/>
              <a:ext cx="12191999" cy="2909368"/>
            </a:xfrm>
            <a:custGeom>
              <a:avLst/>
              <a:gdLst>
                <a:gd name="connsiteX0" fmla="*/ 12191999 w 12191999"/>
                <a:gd name="connsiteY0" fmla="*/ 0 h 2909368"/>
                <a:gd name="connsiteX1" fmla="*/ 12191999 w 12191999"/>
                <a:gd name="connsiteY1" fmla="*/ 2909368 h 2909368"/>
                <a:gd name="connsiteX2" fmla="*/ 0 w 12191999"/>
                <a:gd name="connsiteY2" fmla="*/ 2909368 h 2909368"/>
                <a:gd name="connsiteX3" fmla="*/ 0 w 12191999"/>
                <a:gd name="connsiteY3" fmla="*/ 0 h 2909368"/>
                <a:gd name="connsiteX4" fmla="*/ 100726 w 12191999"/>
                <a:gd name="connsiteY4" fmla="*/ 48420 h 2909368"/>
                <a:gd name="connsiteX5" fmla="*/ 6095999 w 12191999"/>
                <a:gd name="connsiteY5" fmla="*/ 1242801 h 2909368"/>
                <a:gd name="connsiteX6" fmla="*/ 12091273 w 12191999"/>
                <a:gd name="connsiteY6" fmla="*/ 48420 h 2909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91999" h="2909368">
                  <a:moveTo>
                    <a:pt x="12191999" y="0"/>
                  </a:moveTo>
                  <a:lnTo>
                    <a:pt x="12191999" y="2909368"/>
                  </a:lnTo>
                  <a:lnTo>
                    <a:pt x="0" y="2909368"/>
                  </a:lnTo>
                  <a:lnTo>
                    <a:pt x="0" y="0"/>
                  </a:lnTo>
                  <a:lnTo>
                    <a:pt x="100726" y="48420"/>
                  </a:lnTo>
                  <a:cubicBezTo>
                    <a:pt x="1729948" y="794575"/>
                    <a:pt x="3818650" y="1242801"/>
                    <a:pt x="6095999" y="1242801"/>
                  </a:cubicBezTo>
                  <a:cubicBezTo>
                    <a:pt x="8373348" y="1242801"/>
                    <a:pt x="10462050" y="794575"/>
                    <a:pt x="12091273" y="48420"/>
                  </a:cubicBezTo>
                  <a:close/>
                </a:path>
              </a:pathLst>
            </a:custGeom>
            <a:solidFill>
              <a:srgbClr val="00B6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17" name="Rectangle 19">
            <a:extLst>
              <a:ext uri="{FF2B5EF4-FFF2-40B4-BE49-F238E27FC236}">
                <a16:creationId xmlns:a16="http://schemas.microsoft.com/office/drawing/2014/main" id="{E148EA8D-83DF-9B48-BC78-E2CE52BCCC20}"/>
              </a:ext>
            </a:extLst>
          </p:cNvPr>
          <p:cNvSpPr/>
          <p:nvPr userDrawn="1"/>
        </p:nvSpPr>
        <p:spPr>
          <a:xfrm>
            <a:off x="-88899" y="6959601"/>
            <a:ext cx="162576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0" i="0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© </a:t>
            </a:r>
            <a:r>
              <a:rPr lang="en-US" sz="1100" b="0" i="0" u="none" strike="noStrike" dirty="0">
                <a:solidFill>
                  <a:srgbClr val="A5CD28"/>
                </a:solidFill>
                <a:effectLst/>
                <a:latin typeface="Open Sans" panose="020B0606030504020204" pitchFamily="34" charset="0"/>
                <a:hlinkClick r:id="rId14" tooltip="PresentationGo!"/>
              </a:rPr>
              <a:t>presentationgo.com</a:t>
            </a:r>
            <a:endParaRPr lang="en-US" sz="1100" dirty="0"/>
          </a:p>
        </p:txBody>
      </p:sp>
      <p:grpSp>
        <p:nvGrpSpPr>
          <p:cNvPr id="18" name="Group 20">
            <a:extLst>
              <a:ext uri="{FF2B5EF4-FFF2-40B4-BE49-F238E27FC236}">
                <a16:creationId xmlns:a16="http://schemas.microsoft.com/office/drawing/2014/main" id="{54423423-72DB-9C4B-AC47-FD0A04E704CD}"/>
              </a:ext>
            </a:extLst>
          </p:cNvPr>
          <p:cNvGrpSpPr/>
          <p:nvPr userDrawn="1"/>
        </p:nvGrpSpPr>
        <p:grpSpPr>
          <a:xfrm>
            <a:off x="-1654908" y="-73804"/>
            <a:ext cx="1569183" cy="612144"/>
            <a:chOff x="-2096383" y="21447"/>
            <a:chExt cx="1569183" cy="612144"/>
          </a:xfrm>
        </p:grpSpPr>
        <p:sp>
          <p:nvSpPr>
            <p:cNvPr id="19" name="TextBox 21">
              <a:extLst>
                <a:ext uri="{FF2B5EF4-FFF2-40B4-BE49-F238E27FC236}">
                  <a16:creationId xmlns:a16="http://schemas.microsoft.com/office/drawing/2014/main" id="{E7017D9A-10D2-3143-8A58-2288267CD83D}"/>
                </a:ext>
              </a:extLst>
            </p:cNvPr>
            <p:cNvSpPr txBox="1"/>
            <p:nvPr userDrawn="1"/>
          </p:nvSpPr>
          <p:spPr>
            <a:xfrm>
              <a:off x="-2096383" y="21447"/>
              <a:ext cx="3658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20" name="TextBox 22">
              <a:extLst>
                <a:ext uri="{FF2B5EF4-FFF2-40B4-BE49-F238E27FC236}">
                  <a16:creationId xmlns:a16="http://schemas.microsoft.com/office/drawing/2014/main" id="{099CC60C-643B-1A44-A037-5DBEFE12AB3B}"/>
                </a:ext>
              </a:extLst>
            </p:cNvPr>
            <p:cNvSpPr txBox="1"/>
            <p:nvPr userDrawn="1"/>
          </p:nvSpPr>
          <p:spPr>
            <a:xfrm>
              <a:off x="-1002010" y="387370"/>
              <a:ext cx="47481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21" name="Picture 23">
              <a:extLst>
                <a:ext uri="{FF2B5EF4-FFF2-40B4-BE49-F238E27FC236}">
                  <a16:creationId xmlns:a16="http://schemas.microsoft.com/office/drawing/2014/main" id="{BC30CCEB-B45A-CF4D-826A-4770AEE5F38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37871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file:////var/folders/61/xx6xkhv953b7ftcwn5jl63480000gn/T/com.microsoft.Word/WebArchiveCopyPasteTempFiles/page6image3966523856" TargetMode="External"/><Relationship Id="rId7" Type="http://schemas.openxmlformats.org/officeDocument/2006/relationships/diagramColors" Target="../diagrams/colors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643743" y="1360714"/>
            <a:ext cx="7763168" cy="224095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zh-TW" altLang="en-US" sz="5400" b="1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酒後駕車「醉」不該</a:t>
            </a:r>
            <a:br>
              <a:rPr lang="en-US" altLang="zh-TW" sz="5400" b="1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en-US" altLang="zh-TW" sz="5400" b="1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-</a:t>
            </a:r>
            <a:r>
              <a:rPr lang="zh-TW" altLang="en-US" sz="5400" b="1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防制酒駕「酒」現在</a:t>
            </a:r>
            <a:endParaRPr lang="en-US" sz="5400" b="1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4365171" y="5222206"/>
            <a:ext cx="6858000" cy="709301"/>
          </a:xfrm>
        </p:spPr>
        <p:txBody>
          <a:bodyPr/>
          <a:lstStyle/>
          <a:p>
            <a:r>
              <a:rPr kumimoji="1" lang="zh-TW" altLang="en-US" sz="2800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台北市福安國中   郭俊良 老師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9867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40EE8BE-B3E6-7647-BFBD-AAB9EFE8D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6025" y="1215465"/>
            <a:ext cx="4672920" cy="1049235"/>
          </a:xfrm>
        </p:spPr>
        <p:txBody>
          <a:bodyPr>
            <a:normAutofit/>
          </a:bodyPr>
          <a:lstStyle/>
          <a:p>
            <a:r>
              <a:rPr kumimoji="1" lang="zh-TW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教學目標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EF2016F-394A-8343-93DF-F722C0BF78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285" y="2316428"/>
            <a:ext cx="6839177" cy="3859048"/>
          </a:xfrm>
        </p:spPr>
        <p:txBody>
          <a:bodyPr/>
          <a:lstStyle/>
          <a:p>
            <a:endParaRPr kumimoji="1" lang="zh-TW" altLang="en-US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A36F193D-51BA-6748-AC3B-8082E4A0FE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037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2049" name="圖片 1" descr="page6image3966523856">
            <a:extLst>
              <a:ext uri="{FF2B5EF4-FFF2-40B4-BE49-F238E27FC236}">
                <a16:creationId xmlns:a16="http://schemas.microsoft.com/office/drawing/2014/main" id="{9CA85D19-BF0E-A64B-A708-1A1962CB20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87420"/>
            <a:ext cx="2663556" cy="205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資料庫圖表 4">
            <a:extLst>
              <a:ext uri="{FF2B5EF4-FFF2-40B4-BE49-F238E27FC236}">
                <a16:creationId xmlns:a16="http://schemas.microsoft.com/office/drawing/2014/main" id="{03B39CE4-FC5D-2F40-9E06-F296336260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6394529"/>
              </p:ext>
            </p:extLst>
          </p:nvPr>
        </p:nvGraphicFramePr>
        <p:xfrm>
          <a:off x="2731818" y="1907730"/>
          <a:ext cx="6357257" cy="4493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5005177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F08CF86-EDD2-2045-B206-CC7A6B28B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7060" y="1287878"/>
            <a:ext cx="5064805" cy="656326"/>
          </a:xfrm>
        </p:spPr>
        <p:txBody>
          <a:bodyPr>
            <a:normAutofit/>
          </a:bodyPr>
          <a:lstStyle/>
          <a:p>
            <a:r>
              <a:rPr lang="zh-TW" altLang="zh-TW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教學心得與省思 </a:t>
            </a:r>
            <a:endParaRPr kumimoji="1" lang="zh-TW" altLang="en-US" sz="40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A39A7F9-8701-6A4E-BFD3-B29DE4BC27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由學生學習單進行成效分析</a:t>
            </a:r>
            <a:endParaRPr kumimoji="1" lang="en-US" altLang="zh-TW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endParaRPr kumimoji="1" lang="zh-TW" altLang="en-US" dirty="0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52B382B6-5818-F74B-92CE-6DB29A8A2CC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682" y="2482466"/>
            <a:ext cx="3082789" cy="2282599"/>
          </a:xfrm>
          <a:prstGeom prst="rect">
            <a:avLst/>
          </a:prstGeom>
        </p:spPr>
      </p:pic>
      <p:sp>
        <p:nvSpPr>
          <p:cNvPr id="11" name="橢圓圖說文字 10">
            <a:extLst>
              <a:ext uri="{FF2B5EF4-FFF2-40B4-BE49-F238E27FC236}">
                <a16:creationId xmlns:a16="http://schemas.microsoft.com/office/drawing/2014/main" id="{1DA82D80-5BE2-7748-A20C-DEDEAD4AEEEC}"/>
              </a:ext>
            </a:extLst>
          </p:cNvPr>
          <p:cNvSpPr/>
          <p:nvPr/>
        </p:nvSpPr>
        <p:spPr>
          <a:xfrm>
            <a:off x="2589427" y="2446701"/>
            <a:ext cx="2137410" cy="1134745"/>
          </a:xfrm>
          <a:prstGeom prst="wedgeEllipse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400" dirty="0"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新細明體" panose="02020500000000000000" pitchFamily="18" charset="-120"/>
              </a:rPr>
              <a:t>正確率</a:t>
            </a:r>
            <a:r>
              <a:rPr lang="en-US" sz="2400" dirty="0"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新細明體" panose="02020500000000000000" pitchFamily="18" charset="-120"/>
              </a:rPr>
              <a:t>100%</a:t>
            </a:r>
            <a:endParaRPr lang="zh-TW" sz="2400" dirty="0">
              <a:effectLst/>
              <a:latin typeface="新細明體" panose="02020500000000000000" pitchFamily="18" charset="-120"/>
              <a:ea typeface="新細明體" panose="02020500000000000000" pitchFamily="18" charset="-120"/>
              <a:cs typeface="新細明體" panose="02020500000000000000" pitchFamily="18" charset="-120"/>
            </a:endParaRP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3BFE48D4-D5D3-EF49-9660-DBCCB9E6CE5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202" y="2592511"/>
            <a:ext cx="2808514" cy="2208319"/>
          </a:xfrm>
          <a:prstGeom prst="rect">
            <a:avLst/>
          </a:prstGeom>
        </p:spPr>
      </p:pic>
      <p:sp>
        <p:nvSpPr>
          <p:cNvPr id="13" name="橢圓圖說文字 12">
            <a:extLst>
              <a:ext uri="{FF2B5EF4-FFF2-40B4-BE49-F238E27FC236}">
                <a16:creationId xmlns:a16="http://schemas.microsoft.com/office/drawing/2014/main" id="{CF58101E-E170-DB4E-8A29-9334DE2CF43C}"/>
              </a:ext>
            </a:extLst>
          </p:cNvPr>
          <p:cNvSpPr/>
          <p:nvPr/>
        </p:nvSpPr>
        <p:spPr>
          <a:xfrm>
            <a:off x="5814952" y="2281555"/>
            <a:ext cx="3035880" cy="1147445"/>
          </a:xfrm>
          <a:prstGeom prst="wedgeEllipse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zh-TW" sz="2400" dirty="0"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新細明體" panose="02020500000000000000" pitchFamily="18" charset="-120"/>
              </a:rPr>
              <a:t>答案具有創意！</a:t>
            </a:r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645EDD8A-B610-D446-8845-55DBFECAFFB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8" y="4900196"/>
            <a:ext cx="2950029" cy="1942312"/>
          </a:xfrm>
          <a:prstGeom prst="rect">
            <a:avLst/>
          </a:prstGeom>
        </p:spPr>
      </p:pic>
      <p:sp>
        <p:nvSpPr>
          <p:cNvPr id="15" name="橢圓圖說文字 14">
            <a:extLst>
              <a:ext uri="{FF2B5EF4-FFF2-40B4-BE49-F238E27FC236}">
                <a16:creationId xmlns:a16="http://schemas.microsoft.com/office/drawing/2014/main" id="{780C7408-285D-9E4D-89C1-599C926ED567}"/>
              </a:ext>
            </a:extLst>
          </p:cNvPr>
          <p:cNvSpPr/>
          <p:nvPr/>
        </p:nvSpPr>
        <p:spPr>
          <a:xfrm>
            <a:off x="755838" y="4497538"/>
            <a:ext cx="3443366" cy="1349412"/>
          </a:xfrm>
          <a:prstGeom prst="wedgeEllipse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800" dirty="0"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新細明體" panose="02020500000000000000" pitchFamily="18" charset="-120"/>
              </a:rPr>
              <a:t>認真填寫</a:t>
            </a:r>
          </a:p>
        </p:txBody>
      </p:sp>
      <p:pic>
        <p:nvPicPr>
          <p:cNvPr id="16" name="圖片 15">
            <a:extLst>
              <a:ext uri="{FF2B5EF4-FFF2-40B4-BE49-F238E27FC236}">
                <a16:creationId xmlns:a16="http://schemas.microsoft.com/office/drawing/2014/main" id="{1F5DF0F1-6BE5-044E-BFEB-BFC9297335D4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811946"/>
            <a:ext cx="3442834" cy="2208319"/>
          </a:xfrm>
          <a:prstGeom prst="rect">
            <a:avLst/>
          </a:prstGeom>
        </p:spPr>
      </p:pic>
      <p:sp>
        <p:nvSpPr>
          <p:cNvPr id="17" name="橢圓圖說文字 16">
            <a:extLst>
              <a:ext uri="{FF2B5EF4-FFF2-40B4-BE49-F238E27FC236}">
                <a16:creationId xmlns:a16="http://schemas.microsoft.com/office/drawing/2014/main" id="{A788561B-5187-2F40-B69A-E526E75E9C46}"/>
              </a:ext>
            </a:extLst>
          </p:cNvPr>
          <p:cNvSpPr/>
          <p:nvPr/>
        </p:nvSpPr>
        <p:spPr>
          <a:xfrm>
            <a:off x="6293417" y="4659500"/>
            <a:ext cx="2520950" cy="1219200"/>
          </a:xfrm>
          <a:prstGeom prst="wedgeEllipse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400" dirty="0"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新細明體" panose="02020500000000000000" pitchFamily="18" charset="-120"/>
              </a:rPr>
              <a:t>清楚易懂</a:t>
            </a:r>
          </a:p>
        </p:txBody>
      </p:sp>
    </p:spTree>
    <p:extLst>
      <p:ext uri="{BB962C8B-B14F-4D97-AF65-F5344CB8AC3E}">
        <p14:creationId xmlns:p14="http://schemas.microsoft.com/office/powerpoint/2010/main" val="2440096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617C15B-344A-494F-8053-C2399CCEA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2657" y="1275603"/>
            <a:ext cx="6571343" cy="1049235"/>
          </a:xfrm>
        </p:spPr>
        <p:txBody>
          <a:bodyPr>
            <a:normAutofit/>
          </a:bodyPr>
          <a:lstStyle/>
          <a:p>
            <a:r>
              <a:rPr lang="zh-TW" altLang="zh-TW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教學心得與省思 </a:t>
            </a:r>
            <a:endParaRPr kumimoji="1" lang="zh-TW" altLang="en-US" sz="4000" dirty="0"/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2824B87E-E672-7B4E-BC83-E2E82CC221A6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67" y="2018704"/>
            <a:ext cx="6934200" cy="4686895"/>
          </a:xfrm>
          <a:prstGeom prst="rect">
            <a:avLst/>
          </a:prstGeom>
        </p:spPr>
      </p:pic>
      <p:sp>
        <p:nvSpPr>
          <p:cNvPr id="8" name="橢圓圖說文字 7">
            <a:extLst>
              <a:ext uri="{FF2B5EF4-FFF2-40B4-BE49-F238E27FC236}">
                <a16:creationId xmlns:a16="http://schemas.microsoft.com/office/drawing/2014/main" id="{54D920FF-2F49-9E41-AB37-2E6C5DD130FE}"/>
              </a:ext>
            </a:extLst>
          </p:cNvPr>
          <p:cNvSpPr/>
          <p:nvPr/>
        </p:nvSpPr>
        <p:spPr>
          <a:xfrm>
            <a:off x="4963023" y="2325900"/>
            <a:ext cx="3811709" cy="2409386"/>
          </a:xfrm>
          <a:prstGeom prst="wedgeEllipseCallout">
            <a:avLst>
              <a:gd name="adj1" fmla="val -55433"/>
              <a:gd name="adj2" fmla="val 83479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dirty="0"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新細明體" panose="02020500000000000000" pitchFamily="18" charset="-120"/>
              </a:rPr>
              <a:t>使用</a:t>
            </a:r>
            <a:r>
              <a:rPr lang="en-US" dirty="0"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新細明體" panose="02020500000000000000" pitchFamily="18" charset="-120"/>
              </a:rPr>
              <a:t>google classroom</a:t>
            </a:r>
            <a:r>
              <a:rPr lang="zh-TW" dirty="0"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新細明體" panose="02020500000000000000" pitchFamily="18" charset="-120"/>
              </a:rPr>
              <a:t>的訊息串讓學生討論，教師再回覆，不但可以增加學生學習的管道，還能針對議題有更多的討論！</a:t>
            </a:r>
          </a:p>
          <a:p>
            <a:pPr algn="ctr">
              <a:spcAft>
                <a:spcPts val="0"/>
              </a:spcAft>
            </a:pPr>
            <a:r>
              <a:rPr lang="en-US" sz="1200" dirty="0"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新細明體" panose="02020500000000000000" pitchFamily="18" charset="-120"/>
              </a:rPr>
              <a:t> </a:t>
            </a:r>
            <a:endParaRPr lang="zh-TW" sz="1200" dirty="0">
              <a:effectLst/>
              <a:latin typeface="新細明體" panose="02020500000000000000" pitchFamily="18" charset="-120"/>
              <a:ea typeface="新細明體" panose="02020500000000000000" pitchFamily="18" charset="-120"/>
              <a:cs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396267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51CF0DE-98C4-E446-B34E-0C2358D6D6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3491" y="1853755"/>
            <a:ext cx="6571343" cy="3612591"/>
          </a:xfrm>
        </p:spPr>
        <p:txBody>
          <a:bodyPr/>
          <a:lstStyle/>
          <a:p>
            <a:r>
              <a:rPr kumimoji="1" lang="zh-TW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由學生回饋單進行成效分析</a:t>
            </a:r>
            <a:endParaRPr kumimoji="1" lang="en-US" altLang="zh-TW" sz="2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endParaRPr kumimoji="1" lang="zh-TW" altLang="en-US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graphicFrame>
        <p:nvGraphicFramePr>
          <p:cNvPr id="8" name="圖表 7">
            <a:extLst>
              <a:ext uri="{FF2B5EF4-FFF2-40B4-BE49-F238E27FC236}">
                <a16:creationId xmlns:a16="http://schemas.microsoft.com/office/drawing/2014/main" id="{778366E7-3770-1443-8839-C981CC39A0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49307294"/>
              </p:ext>
            </p:extLst>
          </p:nvPr>
        </p:nvGraphicFramePr>
        <p:xfrm>
          <a:off x="751116" y="2076566"/>
          <a:ext cx="8164286" cy="43133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日期版面配置區 3">
            <a:extLst>
              <a:ext uri="{FF2B5EF4-FFF2-40B4-BE49-F238E27FC236}">
                <a16:creationId xmlns:a16="http://schemas.microsoft.com/office/drawing/2014/main" id="{F658C597-D549-F84B-B734-39DDF17FB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1548" y="1302551"/>
            <a:ext cx="6571343" cy="1049235"/>
          </a:xfrm>
        </p:spPr>
        <p:txBody>
          <a:bodyPr>
            <a:normAutofit/>
          </a:bodyPr>
          <a:lstStyle/>
          <a:p>
            <a:r>
              <a:rPr lang="zh-TW" altLang="zh-TW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教學心得與省思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795005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E5357EB-7B3F-F14C-B9C4-DADDE4B02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5092" y="1315454"/>
            <a:ext cx="6571343" cy="1049235"/>
          </a:xfrm>
        </p:spPr>
        <p:txBody>
          <a:bodyPr>
            <a:normAutofit/>
          </a:bodyPr>
          <a:lstStyle/>
          <a:p>
            <a:r>
              <a:rPr lang="zh-TW" altLang="zh-TW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教學心得與省思 </a:t>
            </a:r>
            <a:endParaRPr kumimoji="1" lang="zh-TW" altLang="en-US" sz="40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C4B8723-5C0A-7B4A-AFB9-916538C9C7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2886" y="2013857"/>
            <a:ext cx="7598228" cy="418213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kumimoji="1" lang="zh-TW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內容周延性：</a:t>
            </a:r>
            <a:r>
              <a:rPr lang="zh-TW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針對公民科的部分，也將內容重新調整及編排，結合了第一冊的</a:t>
            </a:r>
            <a:r>
              <a:rPr lang="zh-TW" altLang="zh-TW" sz="2400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人權議題</a:t>
            </a:r>
            <a:r>
              <a:rPr lang="zh-TW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、第二冊</a:t>
            </a:r>
            <a:r>
              <a:rPr lang="zh-TW" altLang="zh-TW" sz="2400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法律與社會規範</a:t>
            </a:r>
            <a:r>
              <a:rPr lang="zh-TW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、第三冊</a:t>
            </a:r>
            <a:r>
              <a:rPr lang="zh-TW" altLang="zh-TW" sz="2400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國家存在的目的及功能</a:t>
            </a:r>
            <a:r>
              <a:rPr lang="zh-TW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、第四冊</a:t>
            </a:r>
            <a:r>
              <a:rPr lang="zh-TW" altLang="zh-TW" sz="2400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法律的基本功能</a:t>
            </a:r>
            <a:r>
              <a:rPr lang="zh-TW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、</a:t>
            </a:r>
            <a:r>
              <a:rPr lang="zh-TW" altLang="zh-TW" sz="2400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中華民國憲法、刑法、民法、少年法律知識</a:t>
            </a:r>
            <a:r>
              <a:rPr lang="zh-TW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及第六冊的</a:t>
            </a:r>
            <a:r>
              <a:rPr lang="zh-TW" altLang="zh-TW" sz="2400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聯合國人權宣言 </a:t>
            </a:r>
            <a:endParaRPr kumimoji="1" lang="en-US" altLang="zh-TW" sz="2400" dirty="0">
              <a:solidFill>
                <a:srgbClr val="FF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kumimoji="1" lang="zh-TW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教學建議：建議可以在八年級上法律課程時，就能先教學生認識全國法規資料庫，學生會覺得比較熟悉。</a:t>
            </a:r>
            <a:endParaRPr kumimoji="1" lang="en-US" altLang="zh-TW" sz="2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801179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44A6C09-4C5D-7B48-A663-6BD6F5347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8005" y="1302551"/>
            <a:ext cx="6571343" cy="1049235"/>
          </a:xfrm>
        </p:spPr>
        <p:txBody>
          <a:bodyPr>
            <a:normAutofit/>
          </a:bodyPr>
          <a:lstStyle/>
          <a:p>
            <a:r>
              <a:rPr lang="zh-TW" altLang="zh-TW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教學心得與省思 </a:t>
            </a:r>
            <a:endParaRPr kumimoji="1" lang="zh-TW" altLang="en-US" sz="40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28BAFED-4550-7049-A872-77BD13887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729" y="2384915"/>
            <a:ext cx="8044542" cy="391838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kumimoji="1" lang="zh-TW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教學適用性：</a:t>
            </a:r>
            <a:r>
              <a:rPr lang="zh-TW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學生不論使用</a:t>
            </a:r>
            <a:r>
              <a:rPr lang="en-US" altLang="zh-TW" sz="2400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google classroom</a:t>
            </a:r>
            <a:r>
              <a:rPr lang="zh-TW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或是</a:t>
            </a:r>
            <a:r>
              <a:rPr lang="en-US" altLang="zh-TW" sz="2400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I pad </a:t>
            </a:r>
            <a:r>
              <a:rPr lang="zh-TW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都非常熟悉，都能即刻地登錄自己的帳號密碼，並且完成老師下達的指令。 </a:t>
            </a:r>
            <a:endParaRPr kumimoji="1" lang="en-US" altLang="zh-TW" sz="2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kumimoji="1" lang="zh-TW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教學建議：進度比較快的同學，可以到別組，協助需要幫忙的同學，</a:t>
            </a:r>
            <a:r>
              <a:rPr kumimoji="1" lang="zh-TW" altLang="en-US" sz="2400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教學相長</a:t>
            </a:r>
            <a:r>
              <a:rPr kumimoji="1" lang="zh-TW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，相信同學們彼此學習和討論，比起老師每一位單獨教，不僅更有效率也更有效益。</a:t>
            </a:r>
            <a:endParaRPr kumimoji="1" lang="en-US" altLang="zh-TW" sz="2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627353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2BF80EB-A79D-AE4F-B2B1-BED7C6B60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8892" y="1302551"/>
            <a:ext cx="6571343" cy="1049235"/>
          </a:xfrm>
        </p:spPr>
        <p:txBody>
          <a:bodyPr>
            <a:normAutofit/>
          </a:bodyPr>
          <a:lstStyle/>
          <a:p>
            <a:r>
              <a:rPr lang="zh-TW" altLang="zh-TW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教學心得與省思 </a:t>
            </a:r>
            <a:endParaRPr kumimoji="1" lang="zh-TW" altLang="en-US" sz="40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5A1754D-D8A8-1143-9D6B-8B7C7C565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1699" y="2123185"/>
            <a:ext cx="7180602" cy="4049014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zh-TW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評量多元性</a:t>
            </a:r>
            <a:r>
              <a:rPr lang="en-US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:</a:t>
            </a:r>
            <a:r>
              <a:rPr lang="zh-TW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避免傳統的紙筆測驗，避免用考試才不會降低學生學習的興趣，所以會採用</a:t>
            </a:r>
            <a:r>
              <a:rPr lang="zh-TW" altLang="en-US" sz="2400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多元的評量的方式</a:t>
            </a:r>
            <a:r>
              <a:rPr lang="zh-TW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，有</a:t>
            </a:r>
            <a:r>
              <a:rPr lang="zh-TW" altLang="en-US" sz="2400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教師觀察、小組競賽、學習單填寫、趣味問答</a:t>
            </a:r>
            <a:r>
              <a:rPr lang="zh-TW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等方式</a:t>
            </a:r>
            <a:endParaRPr lang="en-US" altLang="zh-TW" sz="2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教學建議：學生已經會使用</a:t>
            </a:r>
            <a:r>
              <a:rPr lang="en" altLang="zh-TW" sz="2400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google classroom</a:t>
            </a:r>
            <a:r>
              <a:rPr lang="zh-TW" altLang="en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，</a:t>
            </a:r>
            <a:r>
              <a:rPr lang="zh-TW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所以教師也能把</a:t>
            </a:r>
            <a:r>
              <a:rPr lang="zh-TW" altLang="en-US" sz="2400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課後練習的題目</a:t>
            </a:r>
            <a:r>
              <a:rPr lang="zh-TW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，或是</a:t>
            </a:r>
            <a:r>
              <a:rPr lang="zh-TW" altLang="en-US" sz="2400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需要討論的議題</a:t>
            </a:r>
            <a:r>
              <a:rPr lang="zh-TW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上傳作為學生的回家作業，教學上會較有效率，學習上會較有成效。</a:t>
            </a:r>
            <a:endParaRPr kumimoji="1" lang="zh-TW" altLang="en-US" sz="2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386817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67E1593-A449-A84F-81F0-DDAE3B889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3320" y="1302551"/>
            <a:ext cx="6571343" cy="1049235"/>
          </a:xfrm>
        </p:spPr>
        <p:txBody>
          <a:bodyPr>
            <a:normAutofit/>
          </a:bodyPr>
          <a:lstStyle/>
          <a:p>
            <a:r>
              <a:rPr lang="zh-TW" altLang="zh-TW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教學心得與省思 </a:t>
            </a:r>
            <a:endParaRPr kumimoji="1" lang="zh-TW" altLang="en-US" sz="40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5257B7D-52C9-2A43-AAED-C2CEA720F8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0769" y="1883700"/>
            <a:ext cx="7002462" cy="42123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kumimoji="1" lang="zh-TW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課程安排</a:t>
            </a:r>
            <a:r>
              <a:rPr kumimoji="1" lang="en-US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:</a:t>
            </a:r>
            <a:r>
              <a:rPr kumimoji="1" lang="zh-TW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在種種課程進度的因素之下，原本建議要隔週上課，只能變成</a:t>
            </a:r>
            <a:r>
              <a:rPr kumimoji="1" lang="zh-TW" altLang="en-US" sz="2400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一次上兩節課</a:t>
            </a:r>
            <a:r>
              <a:rPr kumimoji="1" lang="zh-TW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，所以學生在學習時，可能因為時間的因素，會有</a:t>
            </a:r>
            <a:r>
              <a:rPr kumimoji="1" lang="zh-CN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ㄧ</a:t>
            </a:r>
            <a:r>
              <a:rPr kumimoji="1" lang="zh-TW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些學習上的壓力。</a:t>
            </a:r>
            <a:endParaRPr kumimoji="1" lang="en-US" altLang="zh-TW" sz="2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kumimoji="1" lang="zh-TW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教學建議：建議</a:t>
            </a:r>
            <a:r>
              <a:rPr kumimoji="1" lang="zh-TW" altLang="en-US" sz="2400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八年級下學期的時候，教師就能介紹全國法規資料庫給學生</a:t>
            </a:r>
            <a:r>
              <a:rPr kumimoji="1" lang="zh-TW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，九年級時，教師就可以用牛刀小試的方式幫學生快速複習</a:t>
            </a:r>
          </a:p>
        </p:txBody>
      </p:sp>
    </p:spTree>
    <p:extLst>
      <p:ext uri="{BB962C8B-B14F-4D97-AF65-F5344CB8AC3E}">
        <p14:creationId xmlns:p14="http://schemas.microsoft.com/office/powerpoint/2010/main" val="28384153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288433C-1FDF-FA43-AB27-D8B2A80B6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3948" y="1298816"/>
            <a:ext cx="6571343" cy="1049235"/>
          </a:xfrm>
        </p:spPr>
        <p:txBody>
          <a:bodyPr>
            <a:normAutofit/>
          </a:bodyPr>
          <a:lstStyle/>
          <a:p>
            <a:r>
              <a:rPr kumimoji="1" lang="zh-CN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未來推廣計畫</a:t>
            </a:r>
            <a:endParaRPr kumimoji="1" lang="zh-TW" altLang="en-US" sz="40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38A562D-91E7-5448-9F64-060FC5630F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8691" y="2108571"/>
            <a:ext cx="6571343" cy="3450613"/>
          </a:xfrm>
        </p:spPr>
        <p:txBody>
          <a:bodyPr/>
          <a:lstStyle/>
          <a:p>
            <a:endParaRPr kumimoji="1" lang="en-US" altLang="zh-TW" dirty="0"/>
          </a:p>
          <a:p>
            <a:endParaRPr kumimoji="1" lang="en-US" altLang="zh-TW" dirty="0"/>
          </a:p>
          <a:p>
            <a:endParaRPr kumimoji="1" lang="zh-TW" altLang="en-US" dirty="0"/>
          </a:p>
        </p:txBody>
      </p:sp>
      <p:graphicFrame>
        <p:nvGraphicFramePr>
          <p:cNvPr id="9" name="資料庫圖表 8">
            <a:extLst>
              <a:ext uri="{FF2B5EF4-FFF2-40B4-BE49-F238E27FC236}">
                <a16:creationId xmlns:a16="http://schemas.microsoft.com/office/drawing/2014/main" id="{60DD2052-DF62-FC4B-82EE-D0425C5CDA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2995403"/>
              </p:ext>
            </p:extLst>
          </p:nvPr>
        </p:nvGraphicFramePr>
        <p:xfrm>
          <a:off x="326570" y="1977944"/>
          <a:ext cx="8131629" cy="43357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98314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E0A8945-924B-9549-AF8E-08F1EA2AB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7229" y="1186543"/>
            <a:ext cx="4607605" cy="667212"/>
          </a:xfrm>
        </p:spPr>
        <p:txBody>
          <a:bodyPr>
            <a:normAutofit/>
          </a:bodyPr>
          <a:lstStyle/>
          <a:p>
            <a:r>
              <a:rPr lang="zh-TW" altLang="zh-TW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活動照片 </a:t>
            </a:r>
            <a:endParaRPr kumimoji="1" lang="zh-TW" altLang="en-US" sz="40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7CEAACBC-1BB7-184A-8514-F659CE7BE11C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46650"/>
            <a:ext cx="3098800" cy="2324100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87D42DF7-F1EB-B446-8653-F788C540E8C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457" y="2073320"/>
            <a:ext cx="3065145" cy="2297430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9EC27631-E176-7E41-9A4E-3B4C7D421D3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259" y="2046650"/>
            <a:ext cx="2748741" cy="2297430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F899F894-7764-E643-AE06-52328352CF06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45374" y="4078854"/>
            <a:ext cx="2297432" cy="3185205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955E1CF5-A8A6-F446-8B79-F02066AFC15A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914" y="4495195"/>
            <a:ext cx="3065145" cy="2324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117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2987" y="1252384"/>
            <a:ext cx="6571343" cy="1049235"/>
          </a:xfrm>
        </p:spPr>
        <p:txBody>
          <a:bodyPr>
            <a:normAutofit/>
          </a:bodyPr>
          <a:lstStyle/>
          <a:p>
            <a:r>
              <a:rPr lang="zh-CN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報告大綱</a:t>
            </a:r>
            <a:endParaRPr lang="en-US" sz="40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8573" y="2092430"/>
            <a:ext cx="8231278" cy="3759768"/>
          </a:xfrm>
        </p:spPr>
        <p:txBody>
          <a:bodyPr>
            <a:normAutofit lnSpcReduction="10000"/>
          </a:bodyPr>
          <a:lstStyle/>
          <a:p>
            <a:pPr algn="just"/>
            <a:r>
              <a:rPr lang="zh-CN" altLang="en-US" sz="2400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教學主題</a:t>
            </a:r>
            <a:endParaRPr lang="en-US" altLang="zh-CN" sz="2400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just"/>
            <a:r>
              <a:rPr lang="zh-CN" altLang="en-US" sz="2400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設計理念</a:t>
            </a:r>
            <a:endParaRPr lang="en-US" altLang="zh-CN" sz="2400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just"/>
            <a:r>
              <a:rPr lang="zh-CN" altLang="en-US" sz="2400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課程架構</a:t>
            </a:r>
            <a:endParaRPr lang="en-US" altLang="zh-CN" sz="2400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just"/>
            <a:r>
              <a:rPr lang="zh-CN" altLang="en-US" sz="2400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教學目標</a:t>
            </a:r>
            <a:endParaRPr lang="en-US" altLang="zh-CN" sz="2400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just"/>
            <a:r>
              <a:rPr lang="zh-TW" altLang="en-US" sz="2400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教學心得與省思</a:t>
            </a:r>
            <a:endParaRPr lang="en-US" altLang="zh-TW" sz="2400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just"/>
            <a:r>
              <a:rPr lang="zh-TW" altLang="zh-TW" sz="2400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未來推廣規劃 </a:t>
            </a:r>
            <a:endParaRPr lang="en-US" altLang="zh-TW" sz="2400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just"/>
            <a:r>
              <a:rPr lang="zh-TW" altLang="zh-TW" sz="2400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活動照片 </a:t>
            </a:r>
            <a:endParaRPr lang="en-US" sz="2400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261792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B5012D5-110B-EC4F-B40C-7114AECFE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9119" y="1204309"/>
            <a:ext cx="6571343" cy="1049235"/>
          </a:xfrm>
        </p:spPr>
        <p:txBody>
          <a:bodyPr>
            <a:normAutofit/>
          </a:bodyPr>
          <a:lstStyle/>
          <a:p>
            <a:r>
              <a:rPr lang="zh-TW" altLang="zh-TW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活動照片 </a:t>
            </a:r>
            <a:endParaRPr kumimoji="1" lang="zh-TW" altLang="en-US" sz="4000" dirty="0"/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D4D1EF2F-C79E-AD4E-96D3-E1B628D16AFD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167" y="1979746"/>
            <a:ext cx="3289300" cy="2438400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A3000497-0CEB-684A-9EDC-17564F1D103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534" y="1980342"/>
            <a:ext cx="3289300" cy="2438400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74CBEDB2-B314-0A47-BF1E-DC14833018B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534" y="4545330"/>
            <a:ext cx="3289299" cy="2203290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5FCF67A1-7E33-7A4B-AB1E-5E4DA47E6DC2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167" y="4490640"/>
            <a:ext cx="3289300" cy="231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2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67BAC37-7FAD-2442-8378-CFD0279CE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4057" y="1317171"/>
            <a:ext cx="4204834" cy="634555"/>
          </a:xfrm>
        </p:spPr>
        <p:txBody>
          <a:bodyPr>
            <a:normAutofit fontScale="90000"/>
          </a:bodyPr>
          <a:lstStyle/>
          <a:p>
            <a:r>
              <a:rPr kumimoji="1" lang="zh-TW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教學主題</a:t>
            </a:r>
          </a:p>
        </p:txBody>
      </p:sp>
      <p:graphicFrame>
        <p:nvGraphicFramePr>
          <p:cNvPr id="9" name="資料庫圖表 8">
            <a:extLst>
              <a:ext uri="{FF2B5EF4-FFF2-40B4-BE49-F238E27FC236}">
                <a16:creationId xmlns:a16="http://schemas.microsoft.com/office/drawing/2014/main" id="{6D8DBE30-40C9-674A-9C49-D52F8F7A8E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0052484"/>
              </p:ext>
            </p:extLst>
          </p:nvPr>
        </p:nvGraphicFramePr>
        <p:xfrm>
          <a:off x="1325109" y="1951726"/>
          <a:ext cx="6599691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0919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4CABD92-3A46-C740-8FEA-114CBEED3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2542" y="1218428"/>
            <a:ext cx="4564063" cy="852269"/>
          </a:xfrm>
        </p:spPr>
        <p:txBody>
          <a:bodyPr>
            <a:normAutofit/>
          </a:bodyPr>
          <a:lstStyle/>
          <a:p>
            <a:r>
              <a:rPr kumimoji="1" lang="zh-TW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設計理念</a:t>
            </a:r>
          </a:p>
        </p:txBody>
      </p:sp>
      <p:graphicFrame>
        <p:nvGraphicFramePr>
          <p:cNvPr id="7" name="內容版面配置區 6">
            <a:extLst>
              <a:ext uri="{FF2B5EF4-FFF2-40B4-BE49-F238E27FC236}">
                <a16:creationId xmlns:a16="http://schemas.microsoft.com/office/drawing/2014/main" id="{96419BF5-0ED7-6B4C-ABE5-6379F13903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6696007"/>
              </p:ext>
            </p:extLst>
          </p:nvPr>
        </p:nvGraphicFramePr>
        <p:xfrm>
          <a:off x="944820" y="2070697"/>
          <a:ext cx="7319962" cy="39165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52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AAC9CBE-3E8C-854C-AA36-3060F8334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1148" y="1283492"/>
            <a:ext cx="6571343" cy="1049235"/>
          </a:xfrm>
        </p:spPr>
        <p:txBody>
          <a:bodyPr>
            <a:normAutofit/>
          </a:bodyPr>
          <a:lstStyle/>
          <a:p>
            <a:r>
              <a:rPr kumimoji="1" lang="zh-TW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設計理念</a:t>
            </a:r>
            <a:endParaRPr kumimoji="1" lang="zh-TW" altLang="en-US" sz="40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C637277-1A07-0042-B64B-2460BB009E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714" y="2157247"/>
            <a:ext cx="8109857" cy="4037747"/>
          </a:xfrm>
        </p:spPr>
        <p:txBody>
          <a:bodyPr/>
          <a:lstStyle/>
          <a:p>
            <a:r>
              <a:rPr lang="zh-TW" altLang="zh-TW" sz="2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將酒精的優缺點以及酒駕的危害觀念傳達給學生</a:t>
            </a:r>
            <a:endParaRPr lang="en-US" altLang="zh-TW" sz="28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zh-TW" altLang="en-US" sz="2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十二年國教</a:t>
            </a:r>
            <a:r>
              <a:rPr lang="en-US" altLang="zh-TW" sz="2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-</a:t>
            </a:r>
            <a:r>
              <a:rPr lang="zh-TW" altLang="en-US" sz="2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素養導向的課程設計</a:t>
            </a:r>
            <a:endParaRPr lang="en-US" altLang="zh-TW" sz="28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lvl="1">
              <a:buFont typeface="Wingdings" pitchFamily="2" charset="2"/>
              <a:buChar char="Ø"/>
            </a:pPr>
            <a:r>
              <a:rPr lang="zh-TW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自主行動</a:t>
            </a:r>
            <a:endParaRPr lang="en-US" altLang="zh-TW" sz="2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lvl="1">
              <a:buFont typeface="Wingdings" pitchFamily="2" charset="2"/>
              <a:buChar char="Ø"/>
            </a:pPr>
            <a:r>
              <a:rPr lang="zh-TW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溝通互動</a:t>
            </a:r>
            <a:endParaRPr lang="en-US" altLang="zh-TW" sz="2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lvl="1">
              <a:buFont typeface="Wingdings" pitchFamily="2" charset="2"/>
              <a:buChar char="Ø"/>
            </a:pPr>
            <a:r>
              <a:rPr lang="zh-TW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社會參與</a:t>
            </a:r>
            <a:endParaRPr lang="en-US" altLang="zh-TW" sz="2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zh-TW" altLang="zh-TW" sz="2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多元的評量與教學方式 </a:t>
            </a:r>
            <a:endParaRPr lang="en-US" altLang="zh-TW" sz="28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03309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F42FEE6-D641-D648-8BC9-212D5A861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3548" y="1182808"/>
            <a:ext cx="6571343" cy="1049235"/>
          </a:xfrm>
        </p:spPr>
        <p:txBody>
          <a:bodyPr>
            <a:normAutofit/>
          </a:bodyPr>
          <a:lstStyle/>
          <a:p>
            <a:r>
              <a:rPr kumimoji="1" lang="zh-TW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課程架構</a:t>
            </a:r>
          </a:p>
        </p:txBody>
      </p:sp>
      <p:sp>
        <p:nvSpPr>
          <p:cNvPr id="7" name="內容版面配置區 6">
            <a:extLst>
              <a:ext uri="{FF2B5EF4-FFF2-40B4-BE49-F238E27FC236}">
                <a16:creationId xmlns:a16="http://schemas.microsoft.com/office/drawing/2014/main" id="{5BF80A95-0613-C646-9486-2C039BCA13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3886" y="1972191"/>
            <a:ext cx="6063343" cy="73835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Aft>
                <a:spcPts val="0"/>
              </a:spcAft>
              <a:buNone/>
            </a:pPr>
            <a:r>
              <a:rPr lang="zh-TW" sz="2800" b="1" dirty="0">
                <a:effectLst/>
                <a:latin typeface="新細明體" panose="02020500000000000000" pitchFamily="18" charset="-120"/>
                <a:ea typeface="華康POP1體W5(P)"/>
                <a:cs typeface="新細明體" panose="02020500000000000000" pitchFamily="18" charset="-120"/>
              </a:rPr>
              <a:t>第一節課 </a:t>
            </a:r>
            <a:r>
              <a:rPr lang="zh-TW" dirty="0">
                <a:effectLst/>
                <a:latin typeface="新細明體" panose="02020500000000000000" pitchFamily="18" charset="-120"/>
                <a:ea typeface="華康POP1體W5(P)"/>
                <a:cs typeface="新細明體" panose="02020500000000000000" pitchFamily="18" charset="-120"/>
              </a:rPr>
              <a:t>酒精知多少？認識酒精對身體的危害</a:t>
            </a:r>
            <a:endParaRPr lang="zh-TW" sz="1600" dirty="0">
              <a:effectLst/>
              <a:latin typeface="新細明體" panose="02020500000000000000" pitchFamily="18" charset="-120"/>
              <a:ea typeface="新細明體" panose="02020500000000000000" pitchFamily="18" charset="-120"/>
              <a:cs typeface="新細明體" panose="02020500000000000000" pitchFamily="18" charset="-120"/>
            </a:endParaRPr>
          </a:p>
        </p:txBody>
      </p:sp>
      <p:graphicFrame>
        <p:nvGraphicFramePr>
          <p:cNvPr id="8" name="資料庫圖表 7">
            <a:extLst>
              <a:ext uri="{FF2B5EF4-FFF2-40B4-BE49-F238E27FC236}">
                <a16:creationId xmlns:a16="http://schemas.microsoft.com/office/drawing/2014/main" id="{5A37C975-54AA-D649-8B60-E4DBFB9DDB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78644957"/>
              </p:ext>
            </p:extLst>
          </p:nvPr>
        </p:nvGraphicFramePr>
        <p:xfrm>
          <a:off x="487725" y="2710072"/>
          <a:ext cx="8501743" cy="38317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93308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30F8A2A-731A-7847-B8BC-F4ED22FD3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3408" y="1302551"/>
            <a:ext cx="6571343" cy="1049235"/>
          </a:xfrm>
        </p:spPr>
        <p:txBody>
          <a:bodyPr>
            <a:normAutofit/>
          </a:bodyPr>
          <a:lstStyle/>
          <a:p>
            <a:r>
              <a:rPr kumimoji="1" lang="zh-TW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課程架構</a:t>
            </a:r>
            <a:endParaRPr kumimoji="1" lang="zh-TW" altLang="en-US" sz="4000" dirty="0"/>
          </a:p>
        </p:txBody>
      </p:sp>
      <p:sp>
        <p:nvSpPr>
          <p:cNvPr id="7" name="內容版面配置區 6">
            <a:extLst>
              <a:ext uri="{FF2B5EF4-FFF2-40B4-BE49-F238E27FC236}">
                <a16:creationId xmlns:a16="http://schemas.microsoft.com/office/drawing/2014/main" id="{C48A144C-9151-4E4C-A03A-54DE2E3093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0228" y="2075138"/>
            <a:ext cx="7663544" cy="553296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Aft>
                <a:spcPts val="0"/>
              </a:spcAft>
              <a:buNone/>
            </a:pPr>
            <a:r>
              <a:rPr lang="zh-TW" sz="2800" b="1" dirty="0">
                <a:effectLst/>
                <a:latin typeface="新細明體" panose="02020500000000000000" pitchFamily="18" charset="-120"/>
                <a:ea typeface="華康POP1體W5(P)"/>
                <a:cs typeface="新細明體" panose="02020500000000000000" pitchFamily="18" charset="-120"/>
              </a:rPr>
              <a:t>第二節課 </a:t>
            </a:r>
            <a:r>
              <a:rPr lang="zh-TW" dirty="0">
                <a:effectLst/>
                <a:latin typeface="新細明體" panose="02020500000000000000" pitchFamily="18" charset="-120"/>
                <a:ea typeface="華康POP1體W5(P)"/>
                <a:cs typeface="新細明體" panose="02020500000000000000" pitchFamily="18" charset="-120"/>
              </a:rPr>
              <a:t>喝酒為何不能安全駕駛？國家如何保障用路人的權利？</a:t>
            </a:r>
            <a:endParaRPr lang="zh-TW" sz="1200" dirty="0">
              <a:effectLst/>
              <a:latin typeface="新細明體" panose="02020500000000000000" pitchFamily="18" charset="-120"/>
              <a:ea typeface="新細明體" panose="02020500000000000000" pitchFamily="18" charset="-120"/>
              <a:cs typeface="新細明體" panose="02020500000000000000" pitchFamily="18" charset="-120"/>
            </a:endParaRPr>
          </a:p>
        </p:txBody>
      </p:sp>
      <p:graphicFrame>
        <p:nvGraphicFramePr>
          <p:cNvPr id="8" name="資料庫圖表 7">
            <a:extLst>
              <a:ext uri="{FF2B5EF4-FFF2-40B4-BE49-F238E27FC236}">
                <a16:creationId xmlns:a16="http://schemas.microsoft.com/office/drawing/2014/main" id="{B7F064C4-68C1-7F4C-A2CA-1E32768D4B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82936769"/>
              </p:ext>
            </p:extLst>
          </p:nvPr>
        </p:nvGraphicFramePr>
        <p:xfrm>
          <a:off x="293914" y="2707374"/>
          <a:ext cx="8512629" cy="4074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34716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2C596EF-0A10-9B42-83C7-890AB5261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6274" y="1226351"/>
            <a:ext cx="6571343" cy="1049235"/>
          </a:xfrm>
        </p:spPr>
        <p:txBody>
          <a:bodyPr>
            <a:normAutofit/>
          </a:bodyPr>
          <a:lstStyle/>
          <a:p>
            <a:r>
              <a:rPr kumimoji="1" lang="zh-TW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教學分析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EBBD790-9973-0A4C-9DF1-D2653CBC7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6543" y="2102819"/>
            <a:ext cx="7143977" cy="3927867"/>
          </a:xfrm>
        </p:spPr>
        <p:txBody>
          <a:bodyPr>
            <a:normAutofit lnSpcReduction="10000"/>
          </a:bodyPr>
          <a:lstStyle/>
          <a:p>
            <a:r>
              <a:rPr kumimoji="1" lang="zh-TW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教材分析：結合健康教育與公民科、橫跨公民科多冊內容，以主題的方式呈現。</a:t>
            </a:r>
            <a:endParaRPr kumimoji="1" lang="en-US" altLang="zh-TW" sz="2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kumimoji="1" lang="zh-TW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教材內容：教科書為主、案例為輔</a:t>
            </a:r>
            <a:endParaRPr kumimoji="1" lang="en-US" altLang="zh-TW" sz="2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kumimoji="1" lang="zh-TW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教材組織：</a:t>
            </a:r>
            <a:r>
              <a:rPr kumimoji="1" lang="zh-TW" altLang="en-US" sz="2400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螺旋式設計</a:t>
            </a:r>
            <a:r>
              <a:rPr kumimoji="1" lang="zh-TW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，以單一概念到概念的統整</a:t>
            </a:r>
            <a:endParaRPr kumimoji="1" lang="en-US" altLang="zh-TW" sz="2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kumimoji="1" lang="zh-TW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教材地位：以酒駕為主題，複習、統整八年級學過的法律以及違法時的法律責任</a:t>
            </a:r>
            <a:endParaRPr kumimoji="1" lang="en-US" altLang="zh-TW" sz="2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kumimoji="1" lang="zh-TW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迷思概念：將學生易搞混的觀念，以表格的方式，幫學生複習、釐清。</a:t>
            </a:r>
          </a:p>
        </p:txBody>
      </p:sp>
    </p:spTree>
    <p:extLst>
      <p:ext uri="{BB962C8B-B14F-4D97-AF65-F5344CB8AC3E}">
        <p14:creationId xmlns:p14="http://schemas.microsoft.com/office/powerpoint/2010/main" val="2595860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44F40C5-2F5F-0744-A363-4CE8D982F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405" y="1302551"/>
            <a:ext cx="6571343" cy="1049235"/>
          </a:xfrm>
        </p:spPr>
        <p:txBody>
          <a:bodyPr>
            <a:normAutofit/>
          </a:bodyPr>
          <a:lstStyle/>
          <a:p>
            <a:r>
              <a:rPr kumimoji="1" lang="zh-TW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學習經驗分析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8A56FC3-EE3D-5249-9CA5-6EC772E9AC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5160" y="2200790"/>
            <a:ext cx="7493680" cy="4156467"/>
          </a:xfrm>
        </p:spPr>
        <p:txBody>
          <a:bodyPr>
            <a:normAutofit/>
          </a:bodyPr>
          <a:lstStyle/>
          <a:p>
            <a:r>
              <a:rPr kumimoji="1" lang="zh-TW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預備狀態：以</a:t>
            </a:r>
            <a:r>
              <a:rPr kumimoji="1" lang="zh-TW" altLang="en-US" sz="2400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課程大補帖學習單</a:t>
            </a:r>
            <a:r>
              <a:rPr kumimoji="1" lang="zh-TW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為教學方法，以</a:t>
            </a:r>
            <a:r>
              <a:rPr lang="en-US" altLang="zh-TW" sz="2400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I pad</a:t>
            </a:r>
            <a:r>
              <a:rPr lang="zh-TW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為教學工具</a:t>
            </a:r>
            <a:r>
              <a:rPr lang="zh-TW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，讓學生</a:t>
            </a:r>
            <a:r>
              <a:rPr kumimoji="1" lang="zh-TW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從陌生到熟悉</a:t>
            </a:r>
            <a:endParaRPr kumimoji="1" lang="en-US" altLang="zh-TW" sz="2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>
              <a:buNone/>
            </a:pPr>
            <a:endParaRPr kumimoji="1" lang="en-US" altLang="zh-TW" sz="2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kumimoji="1" lang="zh-TW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迷思概念：以熟悉、解釋及</a:t>
            </a:r>
            <a:r>
              <a:rPr lang="zh-CN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適用法條</a:t>
            </a:r>
            <a:r>
              <a:rPr kumimoji="1" lang="zh-TW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為基礎</a:t>
            </a:r>
            <a:r>
              <a:rPr lang="zh-CN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，所以本教案會讓學生查找、了解每一個條文、以案例的設計，讓學生去適用法律。</a:t>
            </a:r>
            <a:r>
              <a:rPr lang="zh-TW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endParaRPr kumimoji="1" lang="zh-TW" altLang="en-US" sz="2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7660295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104_T_PGO_XXX-4_3" id="{7EA7AD28-0F47-4E82-964F-C6822EC2004B}" vid="{8D7DF334-2FBB-4C87-87CA-4451F1294FD7}"/>
    </a:ext>
  </a:extLst>
</a:theme>
</file>

<file path=ppt/theme/theme2.xml><?xml version="1.0" encoding="utf-8"?>
<a:theme xmlns:a="http://schemas.openxmlformats.org/drawingml/2006/main" name="Custom Design - PresentationGO">
  <a:themeElements>
    <a:clrScheme name="PGO-104">
      <a:dk1>
        <a:srgbClr val="2B323B"/>
      </a:dk1>
      <a:lt1>
        <a:sysClr val="window" lastClr="FFFFFF"/>
      </a:lt1>
      <a:dk2>
        <a:srgbClr val="5D686E"/>
      </a:dk2>
      <a:lt2>
        <a:srgbClr val="E7E6E6"/>
      </a:lt2>
      <a:accent1>
        <a:srgbClr val="00B6B9"/>
      </a:accent1>
      <a:accent2>
        <a:srgbClr val="F47046"/>
      </a:accent2>
      <a:accent3>
        <a:srgbClr val="A5A5A5"/>
      </a:accent3>
      <a:accent4>
        <a:srgbClr val="FCB712"/>
      </a:accent4>
      <a:accent5>
        <a:srgbClr val="00B6B9"/>
      </a:accent5>
      <a:accent6>
        <a:srgbClr val="00B6B9"/>
      </a:accent6>
      <a:hlink>
        <a:srgbClr val="F47046"/>
      </a:hlink>
      <a:folHlink>
        <a:srgbClr val="F47046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104_T_PGO_XXX-4_3" id="{7EA7AD28-0F47-4E82-964F-C6822EC2004B}" vid="{9BC63B51-C7A2-45BD-858F-57EA27DCF6BC}"/>
    </a:ext>
  </a:extLst>
</a:theme>
</file>

<file path=ppt/theme/theme3.xml><?xml version="1.0" encoding="utf-8"?>
<a:theme xmlns:a="http://schemas.openxmlformats.org/drawingml/2006/main" name="圖庫">
  <a:themeElements>
    <a:clrScheme name="圖庫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圖庫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圖庫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Custom Design</Template>
  <TotalTime>506</TotalTime>
  <Words>1058</Words>
  <Application>Microsoft Macintosh PowerPoint</Application>
  <PresentationFormat>如螢幕大小 (4:3)</PresentationFormat>
  <Paragraphs>132</Paragraphs>
  <Slides>20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3</vt:i4>
      </vt:variant>
      <vt:variant>
        <vt:lpstr>投影片標題</vt:lpstr>
      </vt:variant>
      <vt:variant>
        <vt:i4>20</vt:i4>
      </vt:variant>
    </vt:vector>
  </HeadingPairs>
  <TitlesOfParts>
    <vt:vector size="32" baseType="lpstr">
      <vt:lpstr>Microsoft JhengHei</vt:lpstr>
      <vt:lpstr>新細明體</vt:lpstr>
      <vt:lpstr>BiauKai</vt:lpstr>
      <vt:lpstr>Open Sans</vt:lpstr>
      <vt:lpstr>Arial</vt:lpstr>
      <vt:lpstr>Calibri</vt:lpstr>
      <vt:lpstr>Calibri Light</vt:lpstr>
      <vt:lpstr>Gill Sans MT</vt:lpstr>
      <vt:lpstr>Wingdings</vt:lpstr>
      <vt:lpstr>Custom Design</vt:lpstr>
      <vt:lpstr>Custom Design - PresentationGO</vt:lpstr>
      <vt:lpstr>圖庫</vt:lpstr>
      <vt:lpstr>酒後駕車「醉」不該 -防制酒駕「酒」現在</vt:lpstr>
      <vt:lpstr>報告大綱</vt:lpstr>
      <vt:lpstr>教學主題</vt:lpstr>
      <vt:lpstr>設計理念</vt:lpstr>
      <vt:lpstr>設計理念</vt:lpstr>
      <vt:lpstr>課程架構</vt:lpstr>
      <vt:lpstr>課程架構</vt:lpstr>
      <vt:lpstr>教學分析</vt:lpstr>
      <vt:lpstr>學習經驗分析</vt:lpstr>
      <vt:lpstr>教學目標</vt:lpstr>
      <vt:lpstr>教學心得與省思 </vt:lpstr>
      <vt:lpstr>教學心得與省思 </vt:lpstr>
      <vt:lpstr>教學心得與省思 </vt:lpstr>
      <vt:lpstr>教學心得與省思 </vt:lpstr>
      <vt:lpstr>教學心得與省思 </vt:lpstr>
      <vt:lpstr>教學心得與省思 </vt:lpstr>
      <vt:lpstr>教學心得與省思 </vt:lpstr>
      <vt:lpstr>未來推廣計畫</vt:lpstr>
      <vt:lpstr>活動照片 </vt:lpstr>
      <vt:lpstr>活動照片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your presentation</dc:title>
  <dc:creator>Microsoft Office User</dc:creator>
  <dc:description>© Copyright PresentationGo.com</dc:description>
  <cp:lastModifiedBy>Microsoft Office User</cp:lastModifiedBy>
  <cp:revision>34</cp:revision>
  <dcterms:created xsi:type="dcterms:W3CDTF">2019-10-29T15:03:05Z</dcterms:created>
  <dcterms:modified xsi:type="dcterms:W3CDTF">2019-10-31T13:57:27Z</dcterms:modified>
</cp:coreProperties>
</file>