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20" r:id="rId2"/>
    <p:sldMasterId id="2147483789" r:id="rId3"/>
    <p:sldMasterId id="2147483805" r:id="rId4"/>
    <p:sldMasterId id="2147483810" r:id="rId5"/>
  </p:sldMasterIdLst>
  <p:notesMasterIdLst>
    <p:notesMasterId r:id="rId43"/>
  </p:notesMasterIdLst>
  <p:sldIdLst>
    <p:sldId id="256" r:id="rId6"/>
    <p:sldId id="379" r:id="rId7"/>
    <p:sldId id="380" r:id="rId8"/>
    <p:sldId id="382" r:id="rId9"/>
    <p:sldId id="383" r:id="rId10"/>
    <p:sldId id="360" r:id="rId11"/>
    <p:sldId id="357" r:id="rId12"/>
    <p:sldId id="364" r:id="rId13"/>
    <p:sldId id="365" r:id="rId14"/>
    <p:sldId id="374" r:id="rId15"/>
    <p:sldId id="389" r:id="rId16"/>
    <p:sldId id="390" r:id="rId17"/>
    <p:sldId id="391" r:id="rId18"/>
    <p:sldId id="392" r:id="rId19"/>
    <p:sldId id="393" r:id="rId20"/>
    <p:sldId id="394" r:id="rId21"/>
    <p:sldId id="395" r:id="rId22"/>
    <p:sldId id="396" r:id="rId23"/>
    <p:sldId id="416" r:id="rId24"/>
    <p:sldId id="419" r:id="rId25"/>
    <p:sldId id="423" r:id="rId26"/>
    <p:sldId id="418" r:id="rId27"/>
    <p:sldId id="420" r:id="rId28"/>
    <p:sldId id="407" r:id="rId29"/>
    <p:sldId id="424" r:id="rId30"/>
    <p:sldId id="425" r:id="rId31"/>
    <p:sldId id="372" r:id="rId32"/>
    <p:sldId id="399" r:id="rId33"/>
    <p:sldId id="400" r:id="rId34"/>
    <p:sldId id="411" r:id="rId35"/>
    <p:sldId id="413" r:id="rId36"/>
    <p:sldId id="414" r:id="rId37"/>
    <p:sldId id="415" r:id="rId38"/>
    <p:sldId id="417" r:id="rId39"/>
    <p:sldId id="375" r:id="rId40"/>
    <p:sldId id="376" r:id="rId41"/>
    <p:sldId id="353" r:id="rId4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4D57"/>
    <a:srgbClr val="80B30D"/>
    <a:srgbClr val="A3E511"/>
    <a:srgbClr val="4ECDC4"/>
    <a:srgbClr val="FF6B6B"/>
    <a:srgbClr val="556272"/>
    <a:srgbClr val="3B3B3B"/>
    <a:srgbClr val="EEECE1"/>
    <a:srgbClr val="EABD00"/>
    <a:srgbClr val="1694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中等深淺樣式 3 - 輔色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2833802-FEF1-4C79-8D5D-14CF1EAF98D9}" styleName="淺色樣式 2 - 輔色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>
        <p:scale>
          <a:sx n="80" d="100"/>
          <a:sy n="80" d="100"/>
        </p:scale>
        <p:origin x="-1278" y="-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30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theme" Target="theme/theme1.xml"/><Relationship Id="rId20" Type="http://schemas.openxmlformats.org/officeDocument/2006/relationships/slide" Target="slides/slide15.xml"/><Relationship Id="rId41" Type="http://schemas.openxmlformats.org/officeDocument/2006/relationships/slide" Target="slides/slide3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C68F12-64B2-42EE-9429-565CFCFA911C}" type="doc">
      <dgm:prSet loTypeId="urn:microsoft.com/office/officeart/2005/8/layout/venn1" loCatId="relationship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72B32DCF-1655-4FEE-A3EB-483A903DE9AD}">
      <dgm:prSet phldrT="[文字]" custT="1"/>
      <dgm:spPr/>
      <dgm:t>
        <a:bodyPr/>
        <a:lstStyle/>
        <a:p>
          <a:r>
            <a:rPr lang="zh-TW" altLang="en-US" sz="3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遊說政府</a:t>
          </a:r>
          <a:endParaRPr lang="zh-TW" altLang="en-US" sz="3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464EC5A-482F-4689-9062-85DAE99BA265}" type="parTrans" cxnId="{3461F265-DC68-4285-9E79-B4E84305A069}">
      <dgm:prSet/>
      <dgm:spPr/>
      <dgm:t>
        <a:bodyPr/>
        <a:lstStyle/>
        <a:p>
          <a:endParaRPr lang="zh-TW" altLang="en-US"/>
        </a:p>
      </dgm:t>
    </dgm:pt>
    <dgm:pt modelId="{4FA7ED82-A421-49E9-9F5D-2BB847FD8BDF}" type="sibTrans" cxnId="{3461F265-DC68-4285-9E79-B4E84305A069}">
      <dgm:prSet/>
      <dgm:spPr/>
      <dgm:t>
        <a:bodyPr/>
        <a:lstStyle/>
        <a:p>
          <a:endParaRPr lang="zh-TW" altLang="en-US"/>
        </a:p>
      </dgm:t>
    </dgm:pt>
    <dgm:pt modelId="{4853EDE1-0DCA-4819-930C-11E6C68D1F91}">
      <dgm:prSet custT="1"/>
      <dgm:spPr/>
      <dgm:t>
        <a:bodyPr/>
        <a:lstStyle/>
        <a:p>
          <a:r>
            <a:rPr lang="zh-TW" altLang="en-US" sz="3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社會教育</a:t>
          </a:r>
          <a:endParaRPr lang="zh-TW" altLang="en-US" sz="3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8878CAE-8EE7-4EAB-B537-CAAD52E09DFE}" type="parTrans" cxnId="{627600DD-3D76-4B5E-8872-4998FBDD15CD}">
      <dgm:prSet/>
      <dgm:spPr/>
      <dgm:t>
        <a:bodyPr/>
        <a:lstStyle/>
        <a:p>
          <a:endParaRPr lang="zh-TW" altLang="en-US"/>
        </a:p>
      </dgm:t>
    </dgm:pt>
    <dgm:pt modelId="{BA5CB454-2600-468A-B212-8F58F4884AF4}" type="sibTrans" cxnId="{627600DD-3D76-4B5E-8872-4998FBDD15CD}">
      <dgm:prSet/>
      <dgm:spPr/>
      <dgm:t>
        <a:bodyPr/>
        <a:lstStyle/>
        <a:p>
          <a:endParaRPr lang="zh-TW" altLang="en-US"/>
        </a:p>
      </dgm:t>
    </dgm:pt>
    <dgm:pt modelId="{D537A12E-0784-493A-B696-02C9559E2852}">
      <dgm:prSet custT="1"/>
      <dgm:spPr/>
      <dgm:t>
        <a:bodyPr/>
        <a:lstStyle/>
        <a:p>
          <a:r>
            <a:rPr lang="zh-TW" altLang="en-US" sz="3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資源整合</a:t>
          </a:r>
          <a:endParaRPr lang="zh-TW" altLang="en-US" sz="3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F29C7C1-2CF8-440C-BAF4-AB043C68B2D3}" type="parTrans" cxnId="{048669EF-D5D6-4712-9D26-769BECB7B751}">
      <dgm:prSet/>
      <dgm:spPr/>
      <dgm:t>
        <a:bodyPr/>
        <a:lstStyle/>
        <a:p>
          <a:endParaRPr lang="zh-TW" altLang="en-US"/>
        </a:p>
      </dgm:t>
    </dgm:pt>
    <dgm:pt modelId="{08124540-E2AE-4CDC-A2EE-001F4D574C5B}" type="sibTrans" cxnId="{048669EF-D5D6-4712-9D26-769BECB7B751}">
      <dgm:prSet/>
      <dgm:spPr/>
      <dgm:t>
        <a:bodyPr/>
        <a:lstStyle/>
        <a:p>
          <a:endParaRPr lang="zh-TW" altLang="en-US"/>
        </a:p>
      </dgm:t>
    </dgm:pt>
    <dgm:pt modelId="{48492C22-B772-4760-A213-144C838ECFFD}" type="pres">
      <dgm:prSet presAssocID="{3DC68F12-64B2-42EE-9429-565CFCFA911C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430D7021-1A57-47A6-850D-990BFD079E6E}" type="pres">
      <dgm:prSet presAssocID="{72B32DCF-1655-4FEE-A3EB-483A903DE9AD}" presName="circ1" presStyleLbl="vennNode1" presStyleIdx="0" presStyleCnt="3"/>
      <dgm:spPr/>
      <dgm:t>
        <a:bodyPr/>
        <a:lstStyle/>
        <a:p>
          <a:endParaRPr lang="zh-TW" altLang="en-US"/>
        </a:p>
      </dgm:t>
    </dgm:pt>
    <dgm:pt modelId="{C957DD07-74DC-4776-9CB1-32CA11B0FF20}" type="pres">
      <dgm:prSet presAssocID="{72B32DCF-1655-4FEE-A3EB-483A903DE9AD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FED04D6-1BEA-4D78-A4DF-477D1AC89AC3}" type="pres">
      <dgm:prSet presAssocID="{4853EDE1-0DCA-4819-930C-11E6C68D1F91}" presName="circ2" presStyleLbl="vennNode1" presStyleIdx="1" presStyleCnt="3"/>
      <dgm:spPr/>
      <dgm:t>
        <a:bodyPr/>
        <a:lstStyle/>
        <a:p>
          <a:endParaRPr lang="zh-TW" altLang="en-US"/>
        </a:p>
      </dgm:t>
    </dgm:pt>
    <dgm:pt modelId="{2EF09A7F-F658-46AD-BE54-9F81D90E5241}" type="pres">
      <dgm:prSet presAssocID="{4853EDE1-0DCA-4819-930C-11E6C68D1F91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7F4BA69-420E-4ADB-BBD6-32C8F549AB9B}" type="pres">
      <dgm:prSet presAssocID="{D537A12E-0784-493A-B696-02C9559E2852}" presName="circ3" presStyleLbl="vennNode1" presStyleIdx="2" presStyleCnt="3"/>
      <dgm:spPr/>
      <dgm:t>
        <a:bodyPr/>
        <a:lstStyle/>
        <a:p>
          <a:endParaRPr lang="zh-TW" altLang="en-US"/>
        </a:p>
      </dgm:t>
    </dgm:pt>
    <dgm:pt modelId="{0D2C1B48-71AB-436B-815D-C1FBC44978AF}" type="pres">
      <dgm:prSet presAssocID="{D537A12E-0784-493A-B696-02C9559E2852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E1A43E1B-A3BF-42F0-9C37-D7AA4456483A}" type="presOf" srcId="{72B32DCF-1655-4FEE-A3EB-483A903DE9AD}" destId="{430D7021-1A57-47A6-850D-990BFD079E6E}" srcOrd="0" destOrd="0" presId="urn:microsoft.com/office/officeart/2005/8/layout/venn1"/>
    <dgm:cxn modelId="{99DFAAA7-BD67-4D26-A020-81E13318CDCE}" type="presOf" srcId="{72B32DCF-1655-4FEE-A3EB-483A903DE9AD}" destId="{C957DD07-74DC-4776-9CB1-32CA11B0FF20}" srcOrd="1" destOrd="0" presId="urn:microsoft.com/office/officeart/2005/8/layout/venn1"/>
    <dgm:cxn modelId="{166F74C3-88F2-49A4-8654-1F80DD78AC87}" type="presOf" srcId="{4853EDE1-0DCA-4819-930C-11E6C68D1F91}" destId="{EFED04D6-1BEA-4D78-A4DF-477D1AC89AC3}" srcOrd="0" destOrd="0" presId="urn:microsoft.com/office/officeart/2005/8/layout/venn1"/>
    <dgm:cxn modelId="{048669EF-D5D6-4712-9D26-769BECB7B751}" srcId="{3DC68F12-64B2-42EE-9429-565CFCFA911C}" destId="{D537A12E-0784-493A-B696-02C9559E2852}" srcOrd="2" destOrd="0" parTransId="{DF29C7C1-2CF8-440C-BAF4-AB043C68B2D3}" sibTransId="{08124540-E2AE-4CDC-A2EE-001F4D574C5B}"/>
    <dgm:cxn modelId="{3461F265-DC68-4285-9E79-B4E84305A069}" srcId="{3DC68F12-64B2-42EE-9429-565CFCFA911C}" destId="{72B32DCF-1655-4FEE-A3EB-483A903DE9AD}" srcOrd="0" destOrd="0" parTransId="{C464EC5A-482F-4689-9062-85DAE99BA265}" sibTransId="{4FA7ED82-A421-49E9-9F5D-2BB847FD8BDF}"/>
    <dgm:cxn modelId="{7BCA03D7-AFA2-4BDE-8B60-F06AEE253DD4}" type="presOf" srcId="{3DC68F12-64B2-42EE-9429-565CFCFA911C}" destId="{48492C22-B772-4760-A213-144C838ECFFD}" srcOrd="0" destOrd="0" presId="urn:microsoft.com/office/officeart/2005/8/layout/venn1"/>
    <dgm:cxn modelId="{7F684C64-9903-4F61-AE54-3A8F30A708E4}" type="presOf" srcId="{D537A12E-0784-493A-B696-02C9559E2852}" destId="{0D2C1B48-71AB-436B-815D-C1FBC44978AF}" srcOrd="1" destOrd="0" presId="urn:microsoft.com/office/officeart/2005/8/layout/venn1"/>
    <dgm:cxn modelId="{627600DD-3D76-4B5E-8872-4998FBDD15CD}" srcId="{3DC68F12-64B2-42EE-9429-565CFCFA911C}" destId="{4853EDE1-0DCA-4819-930C-11E6C68D1F91}" srcOrd="1" destOrd="0" parTransId="{48878CAE-8EE7-4EAB-B537-CAAD52E09DFE}" sibTransId="{BA5CB454-2600-468A-B212-8F58F4884AF4}"/>
    <dgm:cxn modelId="{B78E1345-1401-4726-8A37-0A55EB527D55}" type="presOf" srcId="{4853EDE1-0DCA-4819-930C-11E6C68D1F91}" destId="{2EF09A7F-F658-46AD-BE54-9F81D90E5241}" srcOrd="1" destOrd="0" presId="urn:microsoft.com/office/officeart/2005/8/layout/venn1"/>
    <dgm:cxn modelId="{A766923A-6B35-456C-8D60-B284EBFCBEF3}" type="presOf" srcId="{D537A12E-0784-493A-B696-02C9559E2852}" destId="{B7F4BA69-420E-4ADB-BBD6-32C8F549AB9B}" srcOrd="0" destOrd="0" presId="urn:microsoft.com/office/officeart/2005/8/layout/venn1"/>
    <dgm:cxn modelId="{3DBA07BE-DC9F-42B5-9FFE-A06B89BAACBB}" type="presParOf" srcId="{48492C22-B772-4760-A213-144C838ECFFD}" destId="{430D7021-1A57-47A6-850D-990BFD079E6E}" srcOrd="0" destOrd="0" presId="urn:microsoft.com/office/officeart/2005/8/layout/venn1"/>
    <dgm:cxn modelId="{0BCAED32-F776-4A6A-BABC-90EFD274E232}" type="presParOf" srcId="{48492C22-B772-4760-A213-144C838ECFFD}" destId="{C957DD07-74DC-4776-9CB1-32CA11B0FF20}" srcOrd="1" destOrd="0" presId="urn:microsoft.com/office/officeart/2005/8/layout/venn1"/>
    <dgm:cxn modelId="{ACB40D53-BFEB-4954-A422-B3509FA2D707}" type="presParOf" srcId="{48492C22-B772-4760-A213-144C838ECFFD}" destId="{EFED04D6-1BEA-4D78-A4DF-477D1AC89AC3}" srcOrd="2" destOrd="0" presId="urn:microsoft.com/office/officeart/2005/8/layout/venn1"/>
    <dgm:cxn modelId="{AAB8CEE1-EF69-4325-80B2-855945405185}" type="presParOf" srcId="{48492C22-B772-4760-A213-144C838ECFFD}" destId="{2EF09A7F-F658-46AD-BE54-9F81D90E5241}" srcOrd="3" destOrd="0" presId="urn:microsoft.com/office/officeart/2005/8/layout/venn1"/>
    <dgm:cxn modelId="{F75DE24C-0FB7-4E3C-B47F-0DD69C388685}" type="presParOf" srcId="{48492C22-B772-4760-A213-144C838ECFFD}" destId="{B7F4BA69-420E-4ADB-BBD6-32C8F549AB9B}" srcOrd="4" destOrd="0" presId="urn:microsoft.com/office/officeart/2005/8/layout/venn1"/>
    <dgm:cxn modelId="{53487051-29EB-4108-A571-618764A29CAD}" type="presParOf" srcId="{48492C22-B772-4760-A213-144C838ECFFD}" destId="{0D2C1B48-71AB-436B-815D-C1FBC44978AF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E16871-4D1A-43F6-8884-C7329E6593C9}" type="doc">
      <dgm:prSet loTypeId="urn:microsoft.com/office/officeart/2005/8/layout/gear1" loCatId="process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3E1B9819-49F8-4625-92B3-AC443AD3B06A}">
      <dgm:prSet phldrT="[文字]" custT="1"/>
      <dgm:spPr/>
      <dgm:t>
        <a:bodyPr/>
        <a:lstStyle/>
        <a:p>
          <a:r>
            <a:rPr lang="zh-TW" altLang="en-US" sz="3600" b="1" dirty="0" smtClean="0">
              <a:latin typeface="微軟正黑體" pitchFamily="34" charset="-120"/>
              <a:ea typeface="微軟正黑體" pitchFamily="34" charset="-120"/>
            </a:rPr>
            <a:t>歧視</a:t>
          </a:r>
        </a:p>
      </dgm:t>
    </dgm:pt>
    <dgm:pt modelId="{B7CEA10F-A83F-4B22-AEB6-2E7A66EC26E2}" type="parTrans" cxnId="{4796C893-259C-4237-A330-1EB67CD91B6E}">
      <dgm:prSet/>
      <dgm:spPr/>
      <dgm:t>
        <a:bodyPr/>
        <a:lstStyle/>
        <a:p>
          <a:endParaRPr lang="zh-TW" altLang="en-US"/>
        </a:p>
      </dgm:t>
    </dgm:pt>
    <dgm:pt modelId="{04D047DB-B53C-49C2-BA9A-9DF5200D1C46}" type="sibTrans" cxnId="{4796C893-259C-4237-A330-1EB67CD91B6E}">
      <dgm:prSet/>
      <dgm:spPr/>
      <dgm:t>
        <a:bodyPr/>
        <a:lstStyle/>
        <a:p>
          <a:endParaRPr lang="zh-TW" altLang="en-US"/>
        </a:p>
      </dgm:t>
    </dgm:pt>
    <dgm:pt modelId="{2A3A179D-ECFE-413C-86B7-A0CFC22CA7A4}">
      <dgm:prSet phldrT="[文字]" custT="1"/>
      <dgm:spPr/>
      <dgm:t>
        <a:bodyPr/>
        <a:lstStyle/>
        <a:p>
          <a:r>
            <a:rPr lang="zh-TW" altLang="en-US" sz="3200" b="1" dirty="0" smtClean="0">
              <a:latin typeface="微軟正黑體" pitchFamily="34" charset="-120"/>
              <a:ea typeface="微軟正黑體" pitchFamily="34" charset="-120"/>
            </a:rPr>
            <a:t>刻板</a:t>
          </a:r>
          <a:r>
            <a:rPr lang="en-US" altLang="zh-TW" sz="3200" b="1" dirty="0" smtClean="0"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3200" b="1" dirty="0" smtClean="0">
              <a:latin typeface="微軟正黑體" pitchFamily="34" charset="-120"/>
              <a:ea typeface="微軟正黑體" pitchFamily="34" charset="-120"/>
            </a:rPr>
          </a:br>
          <a:r>
            <a:rPr lang="zh-TW" altLang="en-US" sz="3200" b="1" dirty="0" smtClean="0">
              <a:latin typeface="微軟正黑體" pitchFamily="34" charset="-120"/>
              <a:ea typeface="微軟正黑體" pitchFamily="34" charset="-120"/>
            </a:rPr>
            <a:t>印象</a:t>
          </a:r>
        </a:p>
      </dgm:t>
    </dgm:pt>
    <dgm:pt modelId="{C9F48B72-413B-4925-B73A-713358AA4145}" type="parTrans" cxnId="{E5F72337-5EC8-40F3-8F93-942416098548}">
      <dgm:prSet/>
      <dgm:spPr/>
      <dgm:t>
        <a:bodyPr/>
        <a:lstStyle/>
        <a:p>
          <a:endParaRPr lang="zh-TW" altLang="en-US"/>
        </a:p>
      </dgm:t>
    </dgm:pt>
    <dgm:pt modelId="{0D48085D-0D17-40B0-877B-67CC7FF80A31}" type="sibTrans" cxnId="{E5F72337-5EC8-40F3-8F93-942416098548}">
      <dgm:prSet/>
      <dgm:spPr/>
      <dgm:t>
        <a:bodyPr/>
        <a:lstStyle/>
        <a:p>
          <a:endParaRPr lang="zh-TW" altLang="en-US"/>
        </a:p>
      </dgm:t>
    </dgm:pt>
    <dgm:pt modelId="{F1A299D3-E1AA-4834-AAD8-54AD2D7BCCFB}">
      <dgm:prSet phldrT="[文字]" custT="1"/>
      <dgm:spPr/>
      <dgm:t>
        <a:bodyPr/>
        <a:lstStyle/>
        <a:p>
          <a:r>
            <a:rPr lang="zh-TW" altLang="en-US" sz="3200" b="1" dirty="0" smtClean="0">
              <a:latin typeface="微軟正黑體" pitchFamily="34" charset="-120"/>
              <a:ea typeface="微軟正黑體" pitchFamily="34" charset="-120"/>
            </a:rPr>
            <a:t>偏見</a:t>
          </a:r>
        </a:p>
      </dgm:t>
    </dgm:pt>
    <dgm:pt modelId="{84502E75-C6E8-407A-A7CD-BC03AA1C6E12}" type="parTrans" cxnId="{93927F25-E4AC-4DFB-B8A4-CA70FDC1CBD6}">
      <dgm:prSet/>
      <dgm:spPr/>
      <dgm:t>
        <a:bodyPr/>
        <a:lstStyle/>
        <a:p>
          <a:endParaRPr lang="zh-TW" altLang="en-US"/>
        </a:p>
      </dgm:t>
    </dgm:pt>
    <dgm:pt modelId="{B584CCE5-C659-4C81-845D-B2F243CEC9CC}" type="sibTrans" cxnId="{93927F25-E4AC-4DFB-B8A4-CA70FDC1CBD6}">
      <dgm:prSet/>
      <dgm:spPr/>
      <dgm:t>
        <a:bodyPr/>
        <a:lstStyle/>
        <a:p>
          <a:endParaRPr lang="zh-TW" altLang="en-US"/>
        </a:p>
      </dgm:t>
    </dgm:pt>
    <dgm:pt modelId="{013B30DB-FEDA-4BE1-B4C1-EA49CFF5CAA6}" type="pres">
      <dgm:prSet presAssocID="{20E16871-4D1A-43F6-8884-C7329E6593C9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240867E5-9F89-441A-B837-5EFD01441980}" type="pres">
      <dgm:prSet presAssocID="{2A3A179D-ECFE-413C-86B7-A0CFC22CA7A4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1D4CE26-6BAB-4446-9E04-F01FE264E207}" type="pres">
      <dgm:prSet presAssocID="{2A3A179D-ECFE-413C-86B7-A0CFC22CA7A4}" presName="gear1srcNode" presStyleLbl="node1" presStyleIdx="0" presStyleCnt="3"/>
      <dgm:spPr/>
      <dgm:t>
        <a:bodyPr/>
        <a:lstStyle/>
        <a:p>
          <a:endParaRPr lang="zh-TW" altLang="en-US"/>
        </a:p>
      </dgm:t>
    </dgm:pt>
    <dgm:pt modelId="{18B1D586-1C77-4734-BD96-A7D1C52E2DA9}" type="pres">
      <dgm:prSet presAssocID="{2A3A179D-ECFE-413C-86B7-A0CFC22CA7A4}" presName="gear1dstNode" presStyleLbl="node1" presStyleIdx="0" presStyleCnt="3"/>
      <dgm:spPr/>
      <dgm:t>
        <a:bodyPr/>
        <a:lstStyle/>
        <a:p>
          <a:endParaRPr lang="zh-TW" altLang="en-US"/>
        </a:p>
      </dgm:t>
    </dgm:pt>
    <dgm:pt modelId="{152E0E65-A3EA-4CF8-ACBD-0843D95A498F}" type="pres">
      <dgm:prSet presAssocID="{F1A299D3-E1AA-4834-AAD8-54AD2D7BCCFB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780F6E1-A71B-4858-991E-2FD8E8D499D7}" type="pres">
      <dgm:prSet presAssocID="{F1A299D3-E1AA-4834-AAD8-54AD2D7BCCFB}" presName="gear2srcNode" presStyleLbl="node1" presStyleIdx="1" presStyleCnt="3"/>
      <dgm:spPr/>
      <dgm:t>
        <a:bodyPr/>
        <a:lstStyle/>
        <a:p>
          <a:endParaRPr lang="zh-TW" altLang="en-US"/>
        </a:p>
      </dgm:t>
    </dgm:pt>
    <dgm:pt modelId="{9F3EDB90-064C-48E7-B606-81A0F2511D10}" type="pres">
      <dgm:prSet presAssocID="{F1A299D3-E1AA-4834-AAD8-54AD2D7BCCFB}" presName="gear2dstNode" presStyleLbl="node1" presStyleIdx="1" presStyleCnt="3"/>
      <dgm:spPr/>
      <dgm:t>
        <a:bodyPr/>
        <a:lstStyle/>
        <a:p>
          <a:endParaRPr lang="zh-TW" altLang="en-US"/>
        </a:p>
      </dgm:t>
    </dgm:pt>
    <dgm:pt modelId="{1AD2B696-C9B7-4C84-BA9D-B39605A9E7BC}" type="pres">
      <dgm:prSet presAssocID="{3E1B9819-49F8-4625-92B3-AC443AD3B06A}" presName="gear3" presStyleLbl="node1" presStyleIdx="2" presStyleCnt="3"/>
      <dgm:spPr/>
      <dgm:t>
        <a:bodyPr/>
        <a:lstStyle/>
        <a:p>
          <a:endParaRPr lang="zh-TW" altLang="en-US"/>
        </a:p>
      </dgm:t>
    </dgm:pt>
    <dgm:pt modelId="{8D7B4B46-9A60-4BA7-AB8B-5212AE5B7CBA}" type="pres">
      <dgm:prSet presAssocID="{3E1B9819-49F8-4625-92B3-AC443AD3B06A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09E06C0-79D9-45E2-8015-11AB4FBF34E4}" type="pres">
      <dgm:prSet presAssocID="{3E1B9819-49F8-4625-92B3-AC443AD3B06A}" presName="gear3srcNode" presStyleLbl="node1" presStyleIdx="2" presStyleCnt="3"/>
      <dgm:spPr/>
      <dgm:t>
        <a:bodyPr/>
        <a:lstStyle/>
        <a:p>
          <a:endParaRPr lang="zh-TW" altLang="en-US"/>
        </a:p>
      </dgm:t>
    </dgm:pt>
    <dgm:pt modelId="{22B2F971-01C8-4159-9957-2338A9C79724}" type="pres">
      <dgm:prSet presAssocID="{3E1B9819-49F8-4625-92B3-AC443AD3B06A}" presName="gear3dstNode" presStyleLbl="node1" presStyleIdx="2" presStyleCnt="3"/>
      <dgm:spPr/>
      <dgm:t>
        <a:bodyPr/>
        <a:lstStyle/>
        <a:p>
          <a:endParaRPr lang="zh-TW" altLang="en-US"/>
        </a:p>
      </dgm:t>
    </dgm:pt>
    <dgm:pt modelId="{D91C66B2-5756-4871-8E60-68224B2465EE}" type="pres">
      <dgm:prSet presAssocID="{0D48085D-0D17-40B0-877B-67CC7FF80A31}" presName="connector1" presStyleLbl="sibTrans2D1" presStyleIdx="0" presStyleCnt="3"/>
      <dgm:spPr/>
      <dgm:t>
        <a:bodyPr/>
        <a:lstStyle/>
        <a:p>
          <a:endParaRPr lang="zh-TW" altLang="en-US"/>
        </a:p>
      </dgm:t>
    </dgm:pt>
    <dgm:pt modelId="{7F64D684-6973-4F5C-BC54-899BEC797081}" type="pres">
      <dgm:prSet presAssocID="{B584CCE5-C659-4C81-845D-B2F243CEC9CC}" presName="connector2" presStyleLbl="sibTrans2D1" presStyleIdx="1" presStyleCnt="3"/>
      <dgm:spPr/>
      <dgm:t>
        <a:bodyPr/>
        <a:lstStyle/>
        <a:p>
          <a:endParaRPr lang="zh-TW" altLang="en-US"/>
        </a:p>
      </dgm:t>
    </dgm:pt>
    <dgm:pt modelId="{388F009F-1E53-4BE1-B498-85F693ED6E32}" type="pres">
      <dgm:prSet presAssocID="{04D047DB-B53C-49C2-BA9A-9DF5200D1C46}" presName="connector3" presStyleLbl="sibTrans2D1" presStyleIdx="2" presStyleCnt="3"/>
      <dgm:spPr/>
      <dgm:t>
        <a:bodyPr/>
        <a:lstStyle/>
        <a:p>
          <a:endParaRPr lang="zh-TW" altLang="en-US"/>
        </a:p>
      </dgm:t>
    </dgm:pt>
  </dgm:ptLst>
  <dgm:cxnLst>
    <dgm:cxn modelId="{9E87CF14-5E66-4583-B6F1-71164482368C}" type="presOf" srcId="{2A3A179D-ECFE-413C-86B7-A0CFC22CA7A4}" destId="{C1D4CE26-6BAB-4446-9E04-F01FE264E207}" srcOrd="1" destOrd="0" presId="urn:microsoft.com/office/officeart/2005/8/layout/gear1"/>
    <dgm:cxn modelId="{E5F72337-5EC8-40F3-8F93-942416098548}" srcId="{20E16871-4D1A-43F6-8884-C7329E6593C9}" destId="{2A3A179D-ECFE-413C-86B7-A0CFC22CA7A4}" srcOrd="0" destOrd="0" parTransId="{C9F48B72-413B-4925-B73A-713358AA4145}" sibTransId="{0D48085D-0D17-40B0-877B-67CC7FF80A31}"/>
    <dgm:cxn modelId="{9BBCC544-93AD-4306-980E-8017DF9E9AA8}" type="presOf" srcId="{3E1B9819-49F8-4625-92B3-AC443AD3B06A}" destId="{1AD2B696-C9B7-4C84-BA9D-B39605A9E7BC}" srcOrd="0" destOrd="0" presId="urn:microsoft.com/office/officeart/2005/8/layout/gear1"/>
    <dgm:cxn modelId="{3D2D5307-7B24-4130-B08D-1C7132784AD6}" type="presOf" srcId="{0D48085D-0D17-40B0-877B-67CC7FF80A31}" destId="{D91C66B2-5756-4871-8E60-68224B2465EE}" srcOrd="0" destOrd="0" presId="urn:microsoft.com/office/officeart/2005/8/layout/gear1"/>
    <dgm:cxn modelId="{93927F25-E4AC-4DFB-B8A4-CA70FDC1CBD6}" srcId="{20E16871-4D1A-43F6-8884-C7329E6593C9}" destId="{F1A299D3-E1AA-4834-AAD8-54AD2D7BCCFB}" srcOrd="1" destOrd="0" parTransId="{84502E75-C6E8-407A-A7CD-BC03AA1C6E12}" sibTransId="{B584CCE5-C659-4C81-845D-B2F243CEC9CC}"/>
    <dgm:cxn modelId="{A4335279-FCBD-4EBD-9684-AF23DB1095E5}" type="presOf" srcId="{F1A299D3-E1AA-4834-AAD8-54AD2D7BCCFB}" destId="{152E0E65-A3EA-4CF8-ACBD-0843D95A498F}" srcOrd="0" destOrd="0" presId="urn:microsoft.com/office/officeart/2005/8/layout/gear1"/>
    <dgm:cxn modelId="{5D9214D8-90A7-49C8-A8C8-2B8B83B3424A}" type="presOf" srcId="{04D047DB-B53C-49C2-BA9A-9DF5200D1C46}" destId="{388F009F-1E53-4BE1-B498-85F693ED6E32}" srcOrd="0" destOrd="0" presId="urn:microsoft.com/office/officeart/2005/8/layout/gear1"/>
    <dgm:cxn modelId="{70B645ED-ADBB-4AB0-AB55-27CA01E8609B}" type="presOf" srcId="{2A3A179D-ECFE-413C-86B7-A0CFC22CA7A4}" destId="{240867E5-9F89-441A-B837-5EFD01441980}" srcOrd="0" destOrd="0" presId="urn:microsoft.com/office/officeart/2005/8/layout/gear1"/>
    <dgm:cxn modelId="{BDD2D581-3EDD-4968-AF81-93552DEC429D}" type="presOf" srcId="{F1A299D3-E1AA-4834-AAD8-54AD2D7BCCFB}" destId="{F780F6E1-A71B-4858-991E-2FD8E8D499D7}" srcOrd="1" destOrd="0" presId="urn:microsoft.com/office/officeart/2005/8/layout/gear1"/>
    <dgm:cxn modelId="{46D413F8-EFA6-4C3C-BC41-FE6470A9507F}" type="presOf" srcId="{3E1B9819-49F8-4625-92B3-AC443AD3B06A}" destId="{8D7B4B46-9A60-4BA7-AB8B-5212AE5B7CBA}" srcOrd="1" destOrd="0" presId="urn:microsoft.com/office/officeart/2005/8/layout/gear1"/>
    <dgm:cxn modelId="{04C711F2-7C61-4AFD-9080-60CCD8F9D650}" type="presOf" srcId="{B584CCE5-C659-4C81-845D-B2F243CEC9CC}" destId="{7F64D684-6973-4F5C-BC54-899BEC797081}" srcOrd="0" destOrd="0" presId="urn:microsoft.com/office/officeart/2005/8/layout/gear1"/>
    <dgm:cxn modelId="{7669ECD0-1821-4119-9608-9B94DDB55D2E}" type="presOf" srcId="{3E1B9819-49F8-4625-92B3-AC443AD3B06A}" destId="{22B2F971-01C8-4159-9957-2338A9C79724}" srcOrd="3" destOrd="0" presId="urn:microsoft.com/office/officeart/2005/8/layout/gear1"/>
    <dgm:cxn modelId="{8532E367-713D-4C94-9240-74BD2ECE4D4C}" type="presOf" srcId="{3E1B9819-49F8-4625-92B3-AC443AD3B06A}" destId="{709E06C0-79D9-45E2-8015-11AB4FBF34E4}" srcOrd="2" destOrd="0" presId="urn:microsoft.com/office/officeart/2005/8/layout/gear1"/>
    <dgm:cxn modelId="{52C57535-7BF0-45C0-9841-58501999BE0E}" type="presOf" srcId="{2A3A179D-ECFE-413C-86B7-A0CFC22CA7A4}" destId="{18B1D586-1C77-4734-BD96-A7D1C52E2DA9}" srcOrd="2" destOrd="0" presId="urn:microsoft.com/office/officeart/2005/8/layout/gear1"/>
    <dgm:cxn modelId="{4796C893-259C-4237-A330-1EB67CD91B6E}" srcId="{20E16871-4D1A-43F6-8884-C7329E6593C9}" destId="{3E1B9819-49F8-4625-92B3-AC443AD3B06A}" srcOrd="2" destOrd="0" parTransId="{B7CEA10F-A83F-4B22-AEB6-2E7A66EC26E2}" sibTransId="{04D047DB-B53C-49C2-BA9A-9DF5200D1C46}"/>
    <dgm:cxn modelId="{A2CA8261-8263-486E-9E87-A1A994C5AC2B}" type="presOf" srcId="{F1A299D3-E1AA-4834-AAD8-54AD2D7BCCFB}" destId="{9F3EDB90-064C-48E7-B606-81A0F2511D10}" srcOrd="2" destOrd="0" presId="urn:microsoft.com/office/officeart/2005/8/layout/gear1"/>
    <dgm:cxn modelId="{FF407CB6-B5F0-4103-AEB3-B13B0A0EA9B6}" type="presOf" srcId="{20E16871-4D1A-43F6-8884-C7329E6593C9}" destId="{013B30DB-FEDA-4BE1-B4C1-EA49CFF5CAA6}" srcOrd="0" destOrd="0" presId="urn:microsoft.com/office/officeart/2005/8/layout/gear1"/>
    <dgm:cxn modelId="{1D307C4A-ED2E-4503-8894-0E8AC964DE16}" type="presParOf" srcId="{013B30DB-FEDA-4BE1-B4C1-EA49CFF5CAA6}" destId="{240867E5-9F89-441A-B837-5EFD01441980}" srcOrd="0" destOrd="0" presId="urn:microsoft.com/office/officeart/2005/8/layout/gear1"/>
    <dgm:cxn modelId="{903224FF-DBA8-4E8A-80CF-5A4621EEA747}" type="presParOf" srcId="{013B30DB-FEDA-4BE1-B4C1-EA49CFF5CAA6}" destId="{C1D4CE26-6BAB-4446-9E04-F01FE264E207}" srcOrd="1" destOrd="0" presId="urn:microsoft.com/office/officeart/2005/8/layout/gear1"/>
    <dgm:cxn modelId="{49EAAD41-1B93-4CDD-B5B3-AD5FB42FFB54}" type="presParOf" srcId="{013B30DB-FEDA-4BE1-B4C1-EA49CFF5CAA6}" destId="{18B1D586-1C77-4734-BD96-A7D1C52E2DA9}" srcOrd="2" destOrd="0" presId="urn:microsoft.com/office/officeart/2005/8/layout/gear1"/>
    <dgm:cxn modelId="{2AF06916-A3BF-4E7D-8024-167D8E1363FC}" type="presParOf" srcId="{013B30DB-FEDA-4BE1-B4C1-EA49CFF5CAA6}" destId="{152E0E65-A3EA-4CF8-ACBD-0843D95A498F}" srcOrd="3" destOrd="0" presId="urn:microsoft.com/office/officeart/2005/8/layout/gear1"/>
    <dgm:cxn modelId="{CD3F42C3-BFD8-477B-8C87-7307EAF2C978}" type="presParOf" srcId="{013B30DB-FEDA-4BE1-B4C1-EA49CFF5CAA6}" destId="{F780F6E1-A71B-4858-991E-2FD8E8D499D7}" srcOrd="4" destOrd="0" presId="urn:microsoft.com/office/officeart/2005/8/layout/gear1"/>
    <dgm:cxn modelId="{488B713C-3556-440B-9309-3DD01A15EFDE}" type="presParOf" srcId="{013B30DB-FEDA-4BE1-B4C1-EA49CFF5CAA6}" destId="{9F3EDB90-064C-48E7-B606-81A0F2511D10}" srcOrd="5" destOrd="0" presId="urn:microsoft.com/office/officeart/2005/8/layout/gear1"/>
    <dgm:cxn modelId="{8F187F1E-BF20-4D75-B734-67DD5173F21F}" type="presParOf" srcId="{013B30DB-FEDA-4BE1-B4C1-EA49CFF5CAA6}" destId="{1AD2B696-C9B7-4C84-BA9D-B39605A9E7BC}" srcOrd="6" destOrd="0" presId="urn:microsoft.com/office/officeart/2005/8/layout/gear1"/>
    <dgm:cxn modelId="{D6609F03-A55A-4CD5-9439-79A9ED84EF29}" type="presParOf" srcId="{013B30DB-FEDA-4BE1-B4C1-EA49CFF5CAA6}" destId="{8D7B4B46-9A60-4BA7-AB8B-5212AE5B7CBA}" srcOrd="7" destOrd="0" presId="urn:microsoft.com/office/officeart/2005/8/layout/gear1"/>
    <dgm:cxn modelId="{957F5050-BF6A-41D5-9B03-0BBF44F24A1F}" type="presParOf" srcId="{013B30DB-FEDA-4BE1-B4C1-EA49CFF5CAA6}" destId="{709E06C0-79D9-45E2-8015-11AB4FBF34E4}" srcOrd="8" destOrd="0" presId="urn:microsoft.com/office/officeart/2005/8/layout/gear1"/>
    <dgm:cxn modelId="{BDCA709A-23CC-4AB5-8386-12AEF2A78ED1}" type="presParOf" srcId="{013B30DB-FEDA-4BE1-B4C1-EA49CFF5CAA6}" destId="{22B2F971-01C8-4159-9957-2338A9C79724}" srcOrd="9" destOrd="0" presId="urn:microsoft.com/office/officeart/2005/8/layout/gear1"/>
    <dgm:cxn modelId="{7397E9A9-DCA1-4F2A-95A3-9597302D4296}" type="presParOf" srcId="{013B30DB-FEDA-4BE1-B4C1-EA49CFF5CAA6}" destId="{D91C66B2-5756-4871-8E60-68224B2465EE}" srcOrd="10" destOrd="0" presId="urn:microsoft.com/office/officeart/2005/8/layout/gear1"/>
    <dgm:cxn modelId="{54A78994-A132-4BEF-BA74-168528174824}" type="presParOf" srcId="{013B30DB-FEDA-4BE1-B4C1-EA49CFF5CAA6}" destId="{7F64D684-6973-4F5C-BC54-899BEC797081}" srcOrd="11" destOrd="0" presId="urn:microsoft.com/office/officeart/2005/8/layout/gear1"/>
    <dgm:cxn modelId="{0B80A19E-20A9-44FA-AA7F-4C3A7FF2955F}" type="presParOf" srcId="{013B30DB-FEDA-4BE1-B4C1-EA49CFF5CAA6}" destId="{388F009F-1E53-4BE1-B498-85F693ED6E32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0D7021-1A57-47A6-850D-990BFD079E6E}">
      <dsp:nvSpPr>
        <dsp:cNvPr id="0" name=""/>
        <dsp:cNvSpPr/>
      </dsp:nvSpPr>
      <dsp:spPr>
        <a:xfrm>
          <a:off x="2528477" y="59156"/>
          <a:ext cx="2839530" cy="2839530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0"/>
                <a:satOff val="0"/>
                <a:lumOff val="0"/>
                <a:alphaOff val="0"/>
                <a:shade val="47500"/>
                <a:satMod val="137000"/>
              </a:schemeClr>
            </a:gs>
            <a:gs pos="55000">
              <a:schemeClr val="accent4">
                <a:alpha val="50000"/>
                <a:hueOff val="0"/>
                <a:satOff val="0"/>
                <a:lumOff val="0"/>
                <a:alphaOff val="0"/>
                <a:shade val="69000"/>
                <a:satMod val="137000"/>
              </a:schemeClr>
            </a:gs>
            <a:gs pos="100000">
              <a:schemeClr val="accent4">
                <a:alpha val="50000"/>
                <a:hueOff val="0"/>
                <a:satOff val="0"/>
                <a:lumOff val="0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遊說政府</a:t>
          </a:r>
          <a:endParaRPr lang="zh-TW" altLang="en-US" sz="32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907081" y="556074"/>
        <a:ext cx="2082322" cy="1277788"/>
      </dsp:txXfrm>
    </dsp:sp>
    <dsp:sp modelId="{EFED04D6-1BEA-4D78-A4DF-477D1AC89AC3}">
      <dsp:nvSpPr>
        <dsp:cNvPr id="0" name=""/>
        <dsp:cNvSpPr/>
      </dsp:nvSpPr>
      <dsp:spPr>
        <a:xfrm>
          <a:off x="3553074" y="1833863"/>
          <a:ext cx="2839530" cy="2839530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4828701"/>
                <a:satOff val="-5284"/>
                <a:lumOff val="-13236"/>
                <a:alphaOff val="0"/>
                <a:shade val="47500"/>
                <a:satMod val="137000"/>
              </a:schemeClr>
            </a:gs>
            <a:gs pos="55000">
              <a:schemeClr val="accent4">
                <a:alpha val="50000"/>
                <a:hueOff val="4828701"/>
                <a:satOff val="-5284"/>
                <a:lumOff val="-13236"/>
                <a:alphaOff val="0"/>
                <a:shade val="69000"/>
                <a:satMod val="137000"/>
              </a:schemeClr>
            </a:gs>
            <a:gs pos="100000">
              <a:schemeClr val="accent4">
                <a:alpha val="50000"/>
                <a:hueOff val="4828701"/>
                <a:satOff val="-5284"/>
                <a:lumOff val="-13236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社會教育</a:t>
          </a:r>
          <a:endParaRPr lang="zh-TW" altLang="en-US" sz="32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421497" y="2567408"/>
        <a:ext cx="1703718" cy="1561741"/>
      </dsp:txXfrm>
    </dsp:sp>
    <dsp:sp modelId="{B7F4BA69-420E-4ADB-BBD6-32C8F549AB9B}">
      <dsp:nvSpPr>
        <dsp:cNvPr id="0" name=""/>
        <dsp:cNvSpPr/>
      </dsp:nvSpPr>
      <dsp:spPr>
        <a:xfrm>
          <a:off x="1503879" y="1833863"/>
          <a:ext cx="2839530" cy="2839530"/>
        </a:xfrm>
        <a:prstGeom prst="ellipse">
          <a:avLst/>
        </a:prstGeom>
        <a:gradFill rotWithShape="0">
          <a:gsLst>
            <a:gs pos="0">
              <a:schemeClr val="accent4">
                <a:alpha val="50000"/>
                <a:hueOff val="9657403"/>
                <a:satOff val="-10567"/>
                <a:lumOff val="-26472"/>
                <a:alphaOff val="0"/>
                <a:shade val="47500"/>
                <a:satMod val="137000"/>
              </a:schemeClr>
            </a:gs>
            <a:gs pos="55000">
              <a:schemeClr val="accent4">
                <a:alpha val="50000"/>
                <a:hueOff val="9657403"/>
                <a:satOff val="-10567"/>
                <a:lumOff val="-26472"/>
                <a:alphaOff val="0"/>
                <a:shade val="69000"/>
                <a:satMod val="137000"/>
              </a:schemeClr>
            </a:gs>
            <a:gs pos="100000">
              <a:schemeClr val="accent4">
                <a:alpha val="50000"/>
                <a:hueOff val="9657403"/>
                <a:satOff val="-10567"/>
                <a:lumOff val="-26472"/>
                <a:alphaOff val="0"/>
                <a:shade val="98000"/>
                <a:satMod val="137000"/>
              </a:schemeClr>
            </a:gs>
          </a:gsLst>
          <a:lin ang="16200000" scaled="0"/>
        </a:gradFill>
        <a:ln>
          <a:noFill/>
        </a:ln>
        <a:effectLst>
          <a:outerShdw blurRad="39000" dist="25400" dir="5400000" rotWithShape="0">
            <a:srgbClr val="000000">
              <a:alpha val="38000"/>
            </a:srgbClr>
          </a:outerShdw>
        </a:effectLst>
        <a:scene3d>
          <a:camera prst="orthographicFront" fov="0">
            <a:rot lat="0" lon="0" rev="0"/>
          </a:camera>
          <a:lightRig rig="threePt" dir="t">
            <a:rot lat="0" lon="0" rev="1800000"/>
          </a:lightRig>
        </a:scene3d>
        <a:sp3d prstMaterial="matte">
          <a:bevelT h="200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資源整合</a:t>
          </a:r>
          <a:endParaRPr lang="zh-TW" altLang="en-US" sz="32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771269" y="2567408"/>
        <a:ext cx="1703718" cy="15617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0867E5-9F89-441A-B837-5EFD01441980}">
      <dsp:nvSpPr>
        <dsp:cNvPr id="0" name=""/>
        <dsp:cNvSpPr/>
      </dsp:nvSpPr>
      <dsp:spPr>
        <a:xfrm>
          <a:off x="2736304" y="1944216"/>
          <a:ext cx="2376264" cy="2376264"/>
        </a:xfrm>
        <a:prstGeom prst="gear9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latin typeface="微軟正黑體" pitchFamily="34" charset="-120"/>
              <a:ea typeface="微軟正黑體" pitchFamily="34" charset="-120"/>
            </a:rPr>
            <a:t>刻板</a:t>
          </a:r>
          <a:r>
            <a:rPr lang="en-US" altLang="zh-TW" sz="3200" b="1" kern="1200" dirty="0" smtClean="0">
              <a:latin typeface="微軟正黑體" pitchFamily="34" charset="-120"/>
              <a:ea typeface="微軟正黑體" pitchFamily="34" charset="-120"/>
            </a:rPr>
            <a:t/>
          </a:r>
          <a:br>
            <a:rPr lang="en-US" altLang="zh-TW" sz="3200" b="1" kern="1200" dirty="0" smtClean="0">
              <a:latin typeface="微軟正黑體" pitchFamily="34" charset="-120"/>
              <a:ea typeface="微軟正黑體" pitchFamily="34" charset="-120"/>
            </a:rPr>
          </a:br>
          <a:r>
            <a:rPr lang="zh-TW" altLang="en-US" sz="3200" b="1" kern="1200" dirty="0" smtClean="0">
              <a:latin typeface="微軟正黑體" pitchFamily="34" charset="-120"/>
              <a:ea typeface="微軟正黑體" pitchFamily="34" charset="-120"/>
            </a:rPr>
            <a:t>印象</a:t>
          </a:r>
        </a:p>
      </dsp:txBody>
      <dsp:txXfrm>
        <a:off x="3214039" y="2500844"/>
        <a:ext cx="1420794" cy="1221449"/>
      </dsp:txXfrm>
    </dsp:sp>
    <dsp:sp modelId="{152E0E65-A3EA-4CF8-ACBD-0843D95A498F}">
      <dsp:nvSpPr>
        <dsp:cNvPr id="0" name=""/>
        <dsp:cNvSpPr/>
      </dsp:nvSpPr>
      <dsp:spPr>
        <a:xfrm>
          <a:off x="1353750" y="1382553"/>
          <a:ext cx="1728192" cy="1728192"/>
        </a:xfrm>
        <a:prstGeom prst="gear6">
          <a:avLst/>
        </a:prstGeom>
        <a:gradFill rotWithShape="0">
          <a:gsLst>
            <a:gs pos="0">
              <a:schemeClr val="accent5">
                <a:hueOff val="-4292293"/>
                <a:satOff val="10998"/>
                <a:lumOff val="333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292293"/>
                <a:satOff val="10998"/>
                <a:lumOff val="333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292293"/>
                <a:satOff val="10998"/>
                <a:lumOff val="333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latin typeface="微軟正黑體" pitchFamily="34" charset="-120"/>
              <a:ea typeface="微軟正黑體" pitchFamily="34" charset="-120"/>
            </a:rPr>
            <a:t>偏見</a:t>
          </a:r>
        </a:p>
      </dsp:txBody>
      <dsp:txXfrm>
        <a:off x="1788828" y="1820260"/>
        <a:ext cx="858036" cy="852778"/>
      </dsp:txXfrm>
    </dsp:sp>
    <dsp:sp modelId="{1AD2B696-C9B7-4C84-BA9D-B39605A9E7BC}">
      <dsp:nvSpPr>
        <dsp:cNvPr id="0" name=""/>
        <dsp:cNvSpPr/>
      </dsp:nvSpPr>
      <dsp:spPr>
        <a:xfrm rot="20700000">
          <a:off x="2321714" y="190277"/>
          <a:ext cx="1693275" cy="1693275"/>
        </a:xfrm>
        <a:prstGeom prst="gear6">
          <a:avLst/>
        </a:prstGeom>
        <a:gradFill rotWithShape="0">
          <a:gsLst>
            <a:gs pos="0">
              <a:schemeClr val="accent5">
                <a:hueOff val="-8584587"/>
                <a:satOff val="21995"/>
                <a:lumOff val="666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8584587"/>
                <a:satOff val="21995"/>
                <a:lumOff val="666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8584587"/>
                <a:satOff val="21995"/>
                <a:lumOff val="666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b="1" kern="1200" dirty="0" smtClean="0">
              <a:latin typeface="微軟正黑體" pitchFamily="34" charset="-120"/>
              <a:ea typeface="微軟正黑體" pitchFamily="34" charset="-120"/>
            </a:rPr>
            <a:t>歧視</a:t>
          </a:r>
        </a:p>
      </dsp:txBody>
      <dsp:txXfrm rot="-20700000">
        <a:off x="2693099" y="561662"/>
        <a:ext cx="950505" cy="950505"/>
      </dsp:txXfrm>
    </dsp:sp>
    <dsp:sp modelId="{D91C66B2-5756-4871-8E60-68224B2465EE}">
      <dsp:nvSpPr>
        <dsp:cNvPr id="0" name=""/>
        <dsp:cNvSpPr/>
      </dsp:nvSpPr>
      <dsp:spPr>
        <a:xfrm>
          <a:off x="2554970" y="1584854"/>
          <a:ext cx="3041617" cy="3041617"/>
        </a:xfrm>
        <a:prstGeom prst="circularArrow">
          <a:avLst>
            <a:gd name="adj1" fmla="val 4687"/>
            <a:gd name="adj2" fmla="val 299029"/>
            <a:gd name="adj3" fmla="val 2519149"/>
            <a:gd name="adj4" fmla="val 15854865"/>
            <a:gd name="adj5" fmla="val 5469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F64D684-6973-4F5C-BC54-899BEC797081}">
      <dsp:nvSpPr>
        <dsp:cNvPr id="0" name=""/>
        <dsp:cNvSpPr/>
      </dsp:nvSpPr>
      <dsp:spPr>
        <a:xfrm>
          <a:off x="1047690" y="999628"/>
          <a:ext cx="2209925" cy="2209925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5">
                <a:hueOff val="-4292293"/>
                <a:satOff val="10998"/>
                <a:lumOff val="333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292293"/>
                <a:satOff val="10998"/>
                <a:lumOff val="333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292293"/>
                <a:satOff val="10998"/>
                <a:lumOff val="333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88F009F-1E53-4BE1-B498-85F693ED6E32}">
      <dsp:nvSpPr>
        <dsp:cNvPr id="0" name=""/>
        <dsp:cNvSpPr/>
      </dsp:nvSpPr>
      <dsp:spPr>
        <a:xfrm>
          <a:off x="1930042" y="-181155"/>
          <a:ext cx="2382744" cy="2382744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5">
                <a:hueOff val="-8584587"/>
                <a:satOff val="21995"/>
                <a:lumOff val="666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8584587"/>
                <a:satOff val="21995"/>
                <a:lumOff val="666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8584587"/>
                <a:satOff val="21995"/>
                <a:lumOff val="666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28E49A-A404-4CED-BDE2-3659A60D7993}" type="datetimeFigureOut">
              <a:rPr lang="zh-TW" altLang="en-US" smtClean="0"/>
              <a:pPr/>
              <a:t>2020/5/20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06D451-A820-4A27-9B65-AF2A227D7AD3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79870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0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 smtClean="0"/>
          </a:p>
        </p:txBody>
      </p:sp>
      <p:sp>
        <p:nvSpPr>
          <p:cNvPr id="32771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defRPr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22338">
              <a:defRPr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22338">
              <a:defRPr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22338">
              <a:defRPr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22338">
              <a:defRPr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22338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22338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22338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22338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fld id="{62D8BCE7-EB54-424A-9E8B-154F9FA45ABC}" type="slidenum">
              <a:rPr lang="en-US" altLang="zh-TW" sz="1200" b="0">
                <a:latin typeface="Times New Roman" pitchFamily="18" charset="0"/>
                <a:ea typeface="微軟正黑體" pitchFamily="34" charset="-120"/>
              </a:rPr>
              <a:pPr/>
              <a:t>2</a:t>
            </a:fld>
            <a:endParaRPr lang="en-US" altLang="zh-TW" sz="1200" b="0">
              <a:latin typeface="Times New Roman" pitchFamily="18" charset="0"/>
              <a:ea typeface="微軟正黑體" pitchFamily="34" charset="-12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投影片圖像版面配置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0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zh-TW" altLang="en-US" smtClean="0"/>
          </a:p>
        </p:txBody>
      </p:sp>
      <p:sp>
        <p:nvSpPr>
          <p:cNvPr id="17411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xfrm>
            <a:off x="3884816" y="8685413"/>
            <a:ext cx="2971587" cy="45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4026507-0B82-4E05-A813-F5C2900DAE95}" type="slidenum">
              <a:rPr kumimoji="0" lang="zh-TW" alt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kumimoji="0"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3588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8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14" tIns="45657" rIns="91314" bIns="45657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kumimoji="0" lang="zh-TW" altLang="en-US" smtClean="0"/>
              <a:t>有人說：第一印象是極其重要的，因為一但印象入了對方的腦袋，可能要花十倍的功夫才能改變原先的印象．所以做好自己，做對的事，便不需日後為現在的失誤而補救了．迪士尼一向是小孩的夢想國，但佛州迪士尼世界的高級餐廳最近發出一則公</a:t>
            </a:r>
            <a:br>
              <a:rPr kumimoji="0" lang="zh-TW" altLang="en-US" smtClean="0"/>
            </a:br>
            <a:r>
              <a:rPr kumimoji="0" lang="zh-TW" altLang="en-US" smtClean="0"/>
              <a:t>告：不招待十歲以下兒童，原因是為了避免兒童在餐廳內亂叫亂跑，破壞餐廳的高雅氣氛，讓成年顧客掃興。</a:t>
            </a:r>
            <a:br>
              <a:rPr kumimoji="0" lang="zh-TW" altLang="en-US" smtClean="0"/>
            </a:br>
            <a:r>
              <a:rPr kumimoji="0" lang="zh-TW" altLang="en-US" smtClean="0"/>
              <a:t>說到胡亂叫囂、四處奔跑的，大家很容易聯想到小孩身上，但這是不是事實？成年人又會否同樣的喧嘩？我們對小孩和成人有著不同的想法，而這種想法和刻板印象有密切關係。</a:t>
            </a:r>
            <a:br>
              <a:rPr kumimoji="0" lang="zh-TW" altLang="en-US" smtClean="0"/>
            </a:br>
            <a:r>
              <a:rPr kumimoji="0" lang="zh-TW" altLang="en-US" smtClean="0"/>
              <a:t>在社會心理學裡，刻板印象</a:t>
            </a:r>
            <a:r>
              <a:rPr kumimoji="0" lang="en-US" altLang="zh-TW" smtClean="0"/>
              <a:t>(stereotypes)</a:t>
            </a:r>
            <a:r>
              <a:rPr kumimoji="0" lang="zh-TW" altLang="en-US" smtClean="0"/>
              <a:t>，亦稱為印刻作用，專指人們對某特定類型的人、事或物的一種概括看法，並以此作為評價該事物的標準，是我們認識新事物時經常出現的一種現象。當我們對一個團體的成員有了一定的想法，便很容易把對某成員的概論應用在團體內每一個成員身上，無視他們之間的個別差異，例如認為教師是文質彬彬的，社工是充滿愛心的，這就是對不同職業的人的刻板印象，但並不代表所有從事這職業的人都擁有這種特質。</a:t>
            </a:r>
            <a:br>
              <a:rPr kumimoji="0" lang="zh-TW" altLang="en-US" smtClean="0"/>
            </a:br>
            <a:r>
              <a:rPr kumimoji="0" lang="zh-TW" altLang="en-US" smtClean="0"/>
              <a:t>刻板印象是我們簡化世界的一種方式，奧波特</a:t>
            </a:r>
            <a:r>
              <a:rPr kumimoji="0" lang="en-US" altLang="zh-TW" smtClean="0"/>
              <a:t>(Gordon Allport)</a:t>
            </a:r>
            <a:r>
              <a:rPr kumimoji="0" lang="zh-TW" altLang="en-US" smtClean="0"/>
              <a:t>形容刻板印象是「最不費力的規則」，這也就是說，世界太複雜了，我們很難對每事每物都有很仔細的了解，因此我們會對某些事作出較細微準確的看法，而對其他事情則作比較簡單概括。</a:t>
            </a:r>
            <a:br>
              <a:rPr kumimoji="0" lang="zh-TW" altLang="en-US" smtClean="0"/>
            </a:br>
            <a:r>
              <a:rPr kumimoji="0" lang="zh-TW" altLang="en-US" smtClean="0"/>
              <a:t/>
            </a:r>
            <a:br>
              <a:rPr kumimoji="0" lang="zh-TW" altLang="en-US" smtClean="0"/>
            </a:br>
            <a:r>
              <a:rPr kumimoji="0" lang="zh-TW" altLang="en-US" smtClean="0"/>
              <a:t>日常生活中比較常見的刻板印象，包括性別刻板印象和外表刻板印象。外表刻板印象經常在漫畫和卡通中出現，例如壞人總是尖嘴猴腮的，令人一看便意識到該人物的好壞。而「女孩愛玩洋娃娃，男孩喜愛機械人」和「男主外，女主內」便是性別刻板印象的例子。</a:t>
            </a:r>
            <a:br>
              <a:rPr kumimoji="0" lang="zh-TW" altLang="en-US" smtClean="0"/>
            </a:br>
            <a:r>
              <a:rPr kumimoji="0" lang="zh-TW" altLang="en-US" smtClean="0"/>
              <a:t>刻板印象產生的成因很多，其中一個原因是因為刻板印象有著社會真實的基礎，如生活在同一文化背景、同一職業或同一年齡的人，在心理和行為方面都客觀地存在著一定的相似性，</a:t>
            </a:r>
            <a:br>
              <a:rPr kumimoji="0" lang="zh-TW" altLang="en-US" smtClean="0"/>
            </a:br>
            <a:r>
              <a:rPr kumimoji="0" lang="zh-TW" altLang="en-US" smtClean="0"/>
              <a:t>如人們普遍認為商人精明、軍人英武、文人高雅等等，在某程度上確實反映了社會的真實。另外，人們在社會認知的過程中，總是習慣從群體，而不是從個別成員的角度去認知，而較為突出的特徵更令人留下更深印象。</a:t>
            </a:r>
            <a:br>
              <a:rPr kumimoji="0" lang="zh-TW" altLang="en-US" smtClean="0"/>
            </a:br>
            <a:r>
              <a:rPr kumimoji="0" lang="zh-TW" altLang="en-US" smtClean="0"/>
              <a:t>刻板印象將群體的主要特徵典型化，幫助人們認識各群體的差異，降低社會認知的複雜性，簡化人們的認知過程，有助我們適應生活環境。但當對某一群人作概括瞭解時，亦容易產生偏差，造成先入為主的成見，這種偏見一旦形成便很難改變，不但阻礙了人們對新事物的了解，更會阻礙人與人之間的正常認識和交往。</a:t>
            </a:r>
            <a:br>
              <a:rPr kumimoji="0" lang="zh-TW" altLang="en-US" smtClean="0"/>
            </a:br>
            <a:endParaRPr kumimoji="0" lang="zh-TW" altLang="en-US" smtClean="0"/>
          </a:p>
        </p:txBody>
      </p:sp>
      <p:sp>
        <p:nvSpPr>
          <p:cNvPr id="24579" name="投影片編號版面配置區 3"/>
          <p:cNvSpPr txBox="1">
            <a:spLocks noGrp="1"/>
          </p:cNvSpPr>
          <p:nvPr/>
        </p:nvSpPr>
        <p:spPr bwMode="auto">
          <a:xfrm>
            <a:off x="3885453" y="8686288"/>
            <a:ext cx="2970946" cy="45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14" tIns="45657" rIns="91314" bIns="45657" anchor="b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9pPr>
          </a:lstStyle>
          <a:p>
            <a:pPr algn="r"/>
            <a:fld id="{8797CB4B-9CE0-4411-9799-8C2837C1C80D}" type="slidenum">
              <a:rPr kumimoji="0" lang="zh-TW" altLang="en-US" sz="1200">
                <a:latin typeface="Calibri" pitchFamily="34" charset="0"/>
                <a:ea typeface="新細明體" pitchFamily="18" charset="-120"/>
              </a:rPr>
              <a:pPr algn="r"/>
              <a:t>20</a:t>
            </a:fld>
            <a:endParaRPr kumimoji="0" lang="en-US" altLang="zh-TW" sz="1200">
              <a:latin typeface="Calibri" pitchFamily="34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6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kumimoji="0" lang="zh-TW" altLang="en-US" smtClean="0"/>
          </a:p>
        </p:txBody>
      </p:sp>
      <p:sp>
        <p:nvSpPr>
          <p:cNvPr id="31747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9pPr>
          </a:lstStyle>
          <a:p>
            <a:fld id="{63576CBC-256A-497A-BE82-B7CF64114E29}" type="slidenum">
              <a:rPr kumimoji="0" lang="zh-TW" altLang="en-US" sz="1200">
                <a:latin typeface="Calibri" pitchFamily="34" charset="0"/>
                <a:ea typeface="新細明體" pitchFamily="18" charset="-120"/>
              </a:rPr>
              <a:pPr/>
              <a:t>24</a:t>
            </a:fld>
            <a:endParaRPr kumimoji="0" lang="zh-TW" altLang="en-US" sz="1200">
              <a:latin typeface="Calibri" pitchFamily="34" charset="0"/>
              <a:ea typeface="新細明體" pitchFamily="18" charset="-12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內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8229600" y="6519624"/>
            <a:ext cx="729952" cy="365760"/>
          </a:xfrm>
        </p:spPr>
        <p:txBody>
          <a:bodyPr/>
          <a:lstStyle>
            <a:lvl1pPr algn="r">
              <a:defRPr>
                <a:latin typeface="Century Gothic" panose="020B0502020202020204" pitchFamily="34" charset="0"/>
                <a:ea typeface="+mj-ea"/>
                <a:cs typeface="Tahoma" pitchFamily="34" charset="0"/>
              </a:defRPr>
            </a:lvl1pPr>
          </a:lstStyle>
          <a:p>
            <a:fld id="{01865BCA-0168-4641-9112-96AF619EABD1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grpSp>
        <p:nvGrpSpPr>
          <p:cNvPr id="5" name="群組 4"/>
          <p:cNvGrpSpPr/>
          <p:nvPr userDrawn="1"/>
        </p:nvGrpSpPr>
        <p:grpSpPr>
          <a:xfrm>
            <a:off x="3368459" y="842400"/>
            <a:ext cx="2430043" cy="73579"/>
            <a:chOff x="3368459" y="842400"/>
            <a:chExt cx="2430043" cy="73579"/>
          </a:xfrm>
        </p:grpSpPr>
        <p:sp>
          <p:nvSpPr>
            <p:cNvPr id="11" name="正方形/長方形 6"/>
            <p:cNvSpPr/>
            <p:nvPr userDrawn="1"/>
          </p:nvSpPr>
          <p:spPr>
            <a:xfrm>
              <a:off x="3980459" y="842400"/>
              <a:ext cx="612000" cy="72008"/>
            </a:xfrm>
            <a:prstGeom prst="rect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371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7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buntu"/>
                <a:cs typeface="+mn-cs"/>
              </a:endParaRPr>
            </a:p>
          </p:txBody>
        </p:sp>
        <p:sp>
          <p:nvSpPr>
            <p:cNvPr id="12" name="正方形/長方形 9"/>
            <p:cNvSpPr/>
            <p:nvPr userDrawn="1"/>
          </p:nvSpPr>
          <p:spPr>
            <a:xfrm>
              <a:off x="3368459" y="843971"/>
              <a:ext cx="612000" cy="72008"/>
            </a:xfrm>
            <a:prstGeom prst="rect">
              <a:avLst/>
            </a:prstGeom>
            <a:solidFill>
              <a:schemeClr val="accent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371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7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buntu"/>
                <a:cs typeface="+mn-cs"/>
              </a:endParaRPr>
            </a:p>
          </p:txBody>
        </p:sp>
        <p:sp>
          <p:nvSpPr>
            <p:cNvPr id="13" name="正方形/長方形 12"/>
            <p:cNvSpPr/>
            <p:nvPr userDrawn="1"/>
          </p:nvSpPr>
          <p:spPr>
            <a:xfrm>
              <a:off x="4592459" y="842400"/>
              <a:ext cx="612000" cy="72008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371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7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buntu"/>
                <a:cs typeface="+mn-cs"/>
              </a:endParaRPr>
            </a:p>
          </p:txBody>
        </p:sp>
        <p:sp>
          <p:nvSpPr>
            <p:cNvPr id="14" name="正方形/長方形 12"/>
            <p:cNvSpPr/>
            <p:nvPr userDrawn="1"/>
          </p:nvSpPr>
          <p:spPr>
            <a:xfrm>
              <a:off x="5186502" y="843971"/>
              <a:ext cx="612000" cy="72008"/>
            </a:xfrm>
            <a:prstGeom prst="rect">
              <a:avLst/>
            </a:prstGeom>
            <a:solidFill>
              <a:schemeClr val="accent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371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7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buntu"/>
                <a:cs typeface="+mn-cs"/>
              </a:endParaRPr>
            </a:p>
          </p:txBody>
        </p:sp>
      </p:grpSp>
      <p:sp>
        <p:nvSpPr>
          <p:cNvPr id="6" name="內容版面配置區 5"/>
          <p:cNvSpPr>
            <a:spLocks noGrp="1"/>
          </p:cNvSpPr>
          <p:nvPr userDrawn="1">
            <p:ph sz="quarter" idx="13"/>
          </p:nvPr>
        </p:nvSpPr>
        <p:spPr>
          <a:xfrm>
            <a:off x="467544" y="1341438"/>
            <a:ext cx="8208912" cy="4895850"/>
          </a:xfrm>
        </p:spPr>
        <p:txBody>
          <a:bodyPr/>
          <a:lstStyle>
            <a:lvl1pPr marL="274320" indent="-274320">
              <a:buClr>
                <a:schemeClr val="accent1"/>
              </a:buClr>
              <a:buSzPct val="80000"/>
              <a:buFont typeface="Wingdings" panose="05000000000000000000" pitchFamily="2" charset="2"/>
              <a:buChar char="l"/>
              <a:defRPr sz="3600">
                <a:solidFill>
                  <a:schemeClr val="tx1"/>
                </a:solidFill>
              </a:defRPr>
            </a:lvl1pPr>
            <a:lvl2pPr marL="548640" indent="-274320">
              <a:buClr>
                <a:schemeClr val="accent2"/>
              </a:buClr>
              <a:buFont typeface="Wingdings" panose="05000000000000000000" pitchFamily="2" charset="2"/>
              <a:buChar char="n"/>
              <a:defRPr sz="2800">
                <a:solidFill>
                  <a:srgbClr val="55627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buClr>
                <a:schemeClr val="accent3"/>
              </a:buClr>
              <a:defRPr sz="2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buClr>
                <a:schemeClr val="accent4"/>
              </a:buClr>
              <a:defRPr/>
            </a:lvl4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7" name="標題 6"/>
          <p:cNvSpPr>
            <a:spLocks noGrp="1"/>
          </p:cNvSpPr>
          <p:nvPr userDrawn="1">
            <p:ph type="title"/>
          </p:nvPr>
        </p:nvSpPr>
        <p:spPr>
          <a:xfrm>
            <a:off x="467544" y="71838"/>
            <a:ext cx="8208912" cy="756320"/>
          </a:xfrm>
        </p:spPr>
        <p:txBody>
          <a:bodyPr>
            <a:normAutofit/>
          </a:bodyPr>
          <a:lstStyle>
            <a:lvl1pPr algn="ctr">
              <a:defRPr kumimoji="0" lang="zh-TW" altLang="en-US" sz="4000" kern="1200" dirty="0">
                <a:solidFill>
                  <a:srgbClr val="556272"/>
                </a:solidFill>
                <a:latin typeface="+mj-ea"/>
                <a:ea typeface="+mj-ea"/>
                <a:cs typeface="+mn-cs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pic>
        <p:nvPicPr>
          <p:cNvPr id="18" name="圖片 1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2000" y="6512400"/>
            <a:ext cx="1440000" cy="3013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324600" y="1219203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陽光社會福利基金會主張臉部平權，不管顏面外觀如何，都應獲得同等的尊重與對待</a:t>
            </a:r>
            <a:r>
              <a:rPr lang="en-US" altLang="zh-TW" smtClean="0"/>
              <a:t>! 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65BCA-0168-4641-9112-96AF619EABD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等腰三角形 8"/>
          <p:cNvSpPr>
            <a:spLocks noChangeAspect="1"/>
          </p:cNvSpPr>
          <p:nvPr/>
        </p:nvSpPr>
        <p:spPr>
          <a:xfrm rot="5400000">
            <a:off x="419102" y="6467477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內容版面配置區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陽光社會福利基金會主張臉部平權，不管顏面外觀如何，都應獲得同等的尊重與對待</a:t>
            </a:r>
            <a:r>
              <a:rPr lang="en-US" altLang="zh-TW" smtClean="0"/>
              <a:t>! 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65BCA-0168-4641-9112-96AF619EABD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等腰三角形 8"/>
          <p:cNvSpPr>
            <a:spLocks noChangeAspect="1"/>
          </p:cNvSpPr>
          <p:nvPr/>
        </p:nvSpPr>
        <p:spPr>
          <a:xfrm rot="5400000">
            <a:off x="419102" y="6467477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陽光社會福利基金會主張臉部平權，不管顏面外觀如何，都應獲得同等的尊重與對待</a:t>
            </a:r>
            <a:r>
              <a:rPr lang="en-US" altLang="zh-TW" smtClean="0"/>
              <a:t>! 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65BCA-0168-4641-9112-96AF619EABD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陽光社會福利基金會主張臉部平權，不管顏面外觀如何，都應獲得同等的尊重與對待</a:t>
            </a:r>
            <a:r>
              <a:rPr lang="en-US" altLang="zh-TW" smtClean="0"/>
              <a:t>! 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65BCA-0168-4641-9112-96AF619EABD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等腰三角形 7"/>
          <p:cNvSpPr>
            <a:spLocks noChangeAspect="1"/>
          </p:cNvSpPr>
          <p:nvPr/>
        </p:nvSpPr>
        <p:spPr>
          <a:xfrm rot="5400000">
            <a:off x="419102" y="6467477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Onl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テキスト プレースホルダー 12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166217" y="2183603"/>
            <a:ext cx="6811566" cy="2490794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2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43730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=""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388" y="115888"/>
            <a:ext cx="77724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E3457A88-2EF6-4A9E-9C58-0F29CEDBD601}" type="datetime1">
              <a:rPr lang="zh-TW" altLang="en-US"/>
              <a:pPr/>
              <a:t>2020/5/20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867B7B-AC80-4393-8632-13EC503BC74E}" type="slidenum">
              <a:rPr lang="en-US" altLang="zh-TW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9924343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/>
          </p:cNvSpPr>
          <p:nvPr>
            <p:ph type="pic" idx="13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lIns="64291" tIns="32145" rIns="64291" bIns="32145" anchor="t">
            <a:noAutofit/>
          </a:bodyPr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09293849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投影片編號版面配置區 2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1AAE41D-BE76-4AA6-8820-190CE18F6B04}" type="slidenum">
              <a:rPr lang="zh-TW" altLang="en-US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34929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グループ化 7"/>
          <p:cNvGrpSpPr/>
          <p:nvPr userDrawn="1"/>
        </p:nvGrpSpPr>
        <p:grpSpPr>
          <a:xfrm>
            <a:off x="2911781" y="2945869"/>
            <a:ext cx="970315" cy="48013"/>
            <a:chOff x="6119664" y="3270498"/>
            <a:chExt cx="1940630" cy="72008"/>
          </a:xfrm>
        </p:grpSpPr>
        <p:sp>
          <p:nvSpPr>
            <p:cNvPr id="10" name="正方形/長方形 9"/>
            <p:cNvSpPr/>
            <p:nvPr userDrawn="1"/>
          </p:nvSpPr>
          <p:spPr>
            <a:xfrm>
              <a:off x="6765355" y="3270498"/>
              <a:ext cx="648072" cy="720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68096"/>
              <a:endParaRPr kumimoji="1" lang="ja-JP" altLang="en-US" sz="1500">
                <a:solidFill>
                  <a:prstClr val="white"/>
                </a:solidFill>
              </a:endParaRPr>
            </a:p>
          </p:txBody>
        </p:sp>
        <p:sp>
          <p:nvSpPr>
            <p:cNvPr id="9" name="正方形/長方形 8"/>
            <p:cNvSpPr/>
            <p:nvPr userDrawn="1"/>
          </p:nvSpPr>
          <p:spPr>
            <a:xfrm>
              <a:off x="6119664" y="3270498"/>
              <a:ext cx="648072" cy="7200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68096"/>
              <a:endParaRPr kumimoji="1" lang="ja-JP" altLang="en-US" sz="1500">
                <a:solidFill>
                  <a:prstClr val="white"/>
                </a:solidFill>
              </a:endParaRPr>
            </a:p>
          </p:txBody>
        </p:sp>
        <p:sp>
          <p:nvSpPr>
            <p:cNvPr id="11" name="正方形/長方形 10"/>
            <p:cNvSpPr/>
            <p:nvPr userDrawn="1"/>
          </p:nvSpPr>
          <p:spPr>
            <a:xfrm>
              <a:off x="7412222" y="3270498"/>
              <a:ext cx="648072" cy="7200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68096"/>
              <a:endParaRPr kumimoji="1" lang="ja-JP" altLang="en-US" sz="1500">
                <a:solidFill>
                  <a:prstClr val="white"/>
                </a:solidFill>
              </a:endParaRPr>
            </a:p>
          </p:txBody>
        </p:sp>
      </p:grp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3028950" y="6389527"/>
            <a:ext cx="30861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>
                <a:solidFill>
                  <a:srgbClr val="3B3B3B">
                    <a:tint val="75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3B3B3B">
                  <a:tint val="75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>
          <a:xfrm>
            <a:off x="8555434" y="6401024"/>
            <a:ext cx="588388" cy="326074"/>
          </a:xfrm>
          <a:prstGeom prst="rect">
            <a:avLst/>
          </a:prstGeom>
        </p:spPr>
        <p:txBody>
          <a:bodyPr/>
          <a:lstStyle/>
          <a:p>
            <a:fld id="{03EB59E2-90B9-4CD3-AC74-D672227E13C3}" type="slidenum">
              <a:rPr lang="en-US" smtClean="0">
                <a:solidFill>
                  <a:srgbClr val="556272"/>
                </a:solidFill>
              </a:rPr>
              <a:pPr/>
              <a:t>‹#›</a:t>
            </a:fld>
            <a:endParaRPr lang="en-US" dirty="0">
              <a:solidFill>
                <a:srgbClr val="556272"/>
              </a:solidFill>
            </a:endParaRPr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2856304" y="3133093"/>
            <a:ext cx="4272932" cy="1577765"/>
          </a:xfrm>
        </p:spPr>
        <p:txBody>
          <a:bodyPr>
            <a:normAutofit/>
          </a:bodyPr>
          <a:lstStyle>
            <a:lvl1pPr>
              <a:defRPr sz="11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2856304" y="2386346"/>
            <a:ext cx="4272932" cy="498098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20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" name="円/楕円 4"/>
          <p:cNvSpPr/>
          <p:nvPr userDrawn="1"/>
        </p:nvSpPr>
        <p:spPr>
          <a:xfrm>
            <a:off x="2078265" y="1969409"/>
            <a:ext cx="695825" cy="745182"/>
          </a:xfrm>
          <a:custGeom>
            <a:avLst/>
            <a:gdLst/>
            <a:ahLst/>
            <a:cxnLst/>
            <a:rect l="l" t="t" r="r" b="b"/>
            <a:pathLst>
              <a:path w="1391649" h="1117600">
                <a:moveTo>
                  <a:pt x="641350" y="0"/>
                </a:moveTo>
                <a:cubicBezTo>
                  <a:pt x="995558" y="0"/>
                  <a:pt x="1282700" y="250183"/>
                  <a:pt x="1282700" y="558800"/>
                </a:cubicBezTo>
                <a:cubicBezTo>
                  <a:pt x="1282700" y="678010"/>
                  <a:pt x="1239857" y="788500"/>
                  <a:pt x="1166143" y="878649"/>
                </a:cubicBezTo>
                <a:cubicBezTo>
                  <a:pt x="1228612" y="951179"/>
                  <a:pt x="1306525" y="1002662"/>
                  <a:pt x="1391649" y="1064962"/>
                </a:cubicBezTo>
                <a:lnTo>
                  <a:pt x="1016117" y="1010533"/>
                </a:lnTo>
                <a:cubicBezTo>
                  <a:pt x="911360" y="1078369"/>
                  <a:pt x="781613" y="1117600"/>
                  <a:pt x="641350" y="1117600"/>
                </a:cubicBezTo>
                <a:cubicBezTo>
                  <a:pt x="287142" y="1117600"/>
                  <a:pt x="0" y="867417"/>
                  <a:pt x="0" y="558800"/>
                </a:cubicBezTo>
                <a:cubicBezTo>
                  <a:pt x="0" y="250183"/>
                  <a:pt x="287142" y="0"/>
                  <a:pt x="641350" y="0"/>
                </a:cubicBezTo>
                <a:close/>
              </a:path>
            </a:pathLst>
          </a:custGeom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 defTabSz="768096"/>
            <a:endParaRPr kumimoji="1" lang="ja-JP" altLang="en-US" sz="15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7053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"/>
                            </p:stCondLst>
                            <p:childTnLst>
                              <p:par>
                                <p:cTn id="14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 userDrawn="1"/>
        </p:nvSpPr>
        <p:spPr>
          <a:xfrm>
            <a:off x="3698414" y="3313621"/>
            <a:ext cx="324036" cy="480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 defTabSz="768096"/>
            <a:endParaRPr kumimoji="1" lang="ja-JP" altLang="en-US" sz="1500">
              <a:solidFill>
                <a:prstClr val="white"/>
              </a:solidFill>
            </a:endParaRPr>
          </a:p>
        </p:txBody>
      </p:sp>
      <p:sp>
        <p:nvSpPr>
          <p:cNvPr id="9" name="正方形/長方形 8"/>
          <p:cNvSpPr/>
          <p:nvPr userDrawn="1"/>
        </p:nvSpPr>
        <p:spPr>
          <a:xfrm>
            <a:off x="3375569" y="3313621"/>
            <a:ext cx="324036" cy="480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 defTabSz="768096"/>
            <a:endParaRPr kumimoji="1" lang="ja-JP" altLang="en-US" sz="1500">
              <a:solidFill>
                <a:prstClr val="white"/>
              </a:solidFill>
            </a:endParaRPr>
          </a:p>
        </p:txBody>
      </p:sp>
      <p:sp>
        <p:nvSpPr>
          <p:cNvPr id="11" name="正方形/長方形 10"/>
          <p:cNvSpPr/>
          <p:nvPr userDrawn="1"/>
        </p:nvSpPr>
        <p:spPr>
          <a:xfrm>
            <a:off x="4021848" y="3313621"/>
            <a:ext cx="324036" cy="4801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 defTabSz="768096"/>
            <a:endParaRPr kumimoji="1" lang="ja-JP" altLang="en-US" sz="1500">
              <a:solidFill>
                <a:prstClr val="white"/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 userDrawn="1">
            <p:ph type="ftr" sz="quarter" idx="10"/>
          </p:nvPr>
        </p:nvSpPr>
        <p:spPr>
          <a:xfrm>
            <a:off x="3028950" y="6389527"/>
            <a:ext cx="30861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>
                <a:solidFill>
                  <a:srgbClr val="3B3B3B">
                    <a:tint val="75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3B3B3B">
                  <a:tint val="75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 userDrawn="1">
            <p:ph type="sldNum" sz="quarter" idx="11"/>
          </p:nvPr>
        </p:nvSpPr>
        <p:spPr>
          <a:xfrm>
            <a:off x="8555434" y="6401024"/>
            <a:ext cx="588388" cy="326074"/>
          </a:xfrm>
          <a:prstGeom prst="rect">
            <a:avLst/>
          </a:prstGeom>
        </p:spPr>
        <p:txBody>
          <a:bodyPr/>
          <a:lstStyle/>
          <a:p>
            <a:fld id="{03EB59E2-90B9-4CD3-AC74-D672227E13C3}" type="slidenum">
              <a:rPr lang="en-US" smtClean="0">
                <a:solidFill>
                  <a:srgbClr val="556272"/>
                </a:solidFill>
              </a:rPr>
              <a:pPr/>
              <a:t>‹#›</a:t>
            </a:fld>
            <a:endParaRPr lang="en-US" dirty="0">
              <a:solidFill>
                <a:srgbClr val="556272"/>
              </a:solidFill>
            </a:endParaRPr>
          </a:p>
        </p:txBody>
      </p:sp>
      <p:sp>
        <p:nvSpPr>
          <p:cNvPr id="13" name="テキスト プレースホルダー 12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334606" y="3500845"/>
            <a:ext cx="4272932" cy="1577765"/>
          </a:xfrm>
        </p:spPr>
        <p:txBody>
          <a:bodyPr>
            <a:normAutofit/>
          </a:bodyPr>
          <a:lstStyle>
            <a:lvl1pPr>
              <a:defRPr sz="11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テキスト プレースホルダー 12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116875" y="1822176"/>
            <a:ext cx="3287065" cy="1430021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40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Put a Word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48680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00"/>
                            </p:stCondLst>
                            <p:childTnLst>
                              <p:par>
                                <p:cTn id="1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6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11" grpId="0" animBg="1"/>
      <p:bldP spid="13" grpId="0">
        <p:tmplLst>
          <p:tmpl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2" presetClass="entr" presetSubtype="9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8229600" y="6519624"/>
            <a:ext cx="729952" cy="365760"/>
          </a:xfrm>
        </p:spPr>
        <p:txBody>
          <a:bodyPr/>
          <a:lstStyle>
            <a:lvl1pPr algn="r">
              <a:defRPr>
                <a:latin typeface="Century Gothic" panose="020B0502020202020204" pitchFamily="34" charset="0"/>
                <a:ea typeface="+mj-ea"/>
                <a:cs typeface="Tahoma" pitchFamily="34" charset="0"/>
              </a:defRPr>
            </a:lvl1pPr>
          </a:lstStyle>
          <a:p>
            <a:fld id="{01865BCA-0168-4641-9112-96AF619EABD1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>
          <a:xfrm>
            <a:off x="458691" y="2348880"/>
            <a:ext cx="8229600" cy="829180"/>
          </a:xfrm>
        </p:spPr>
        <p:txBody>
          <a:bodyPr>
            <a:normAutofit/>
          </a:bodyPr>
          <a:lstStyle>
            <a:lvl1pPr algn="ctr">
              <a:defRPr kumimoji="0" lang="zh-TW" altLang="en-US" sz="4400" kern="1200" dirty="0">
                <a:solidFill>
                  <a:srgbClr val="556272"/>
                </a:solidFill>
                <a:latin typeface="+mj-ea"/>
                <a:ea typeface="+mj-ea"/>
                <a:cs typeface="+mn-cs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16" name="標題 6"/>
          <p:cNvSpPr txBox="1">
            <a:spLocks/>
          </p:cNvSpPr>
          <p:nvPr userDrawn="1"/>
        </p:nvSpPr>
        <p:spPr>
          <a:xfrm>
            <a:off x="457200" y="3573016"/>
            <a:ext cx="8229600" cy="829180"/>
          </a:xfrm>
          <a:prstGeom prst="rect">
            <a:avLst/>
          </a:prstGeom>
        </p:spPr>
        <p:txBody>
          <a:bodyPr vert="horz" anchor="t" anchorCtr="0"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lang="zh-TW" altLang="en-US" sz="4400" kern="1200" dirty="0">
                <a:solidFill>
                  <a:srgbClr val="556272"/>
                </a:solidFill>
                <a:latin typeface="+mj-ea"/>
                <a:ea typeface="+mj-ea"/>
                <a:cs typeface="+mn-cs"/>
              </a:defRPr>
            </a:lvl1pPr>
          </a:lstStyle>
          <a:p>
            <a:endParaRPr lang="zh-TW" altLang="en-US" sz="2800" dirty="0"/>
          </a:p>
        </p:txBody>
      </p:sp>
      <p:sp>
        <p:nvSpPr>
          <p:cNvPr id="3" name="圖片版面配置區 2"/>
          <p:cNvSpPr>
            <a:spLocks noGrp="1"/>
          </p:cNvSpPr>
          <p:nvPr>
            <p:ph type="pic" sz="quarter" idx="13"/>
          </p:nvPr>
        </p:nvSpPr>
        <p:spPr>
          <a:xfrm>
            <a:off x="2267744" y="404813"/>
            <a:ext cx="4608512" cy="187166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zh-TW" altLang="en-US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4"/>
          </p:nvPr>
        </p:nvSpPr>
        <p:spPr>
          <a:xfrm>
            <a:off x="457200" y="3644900"/>
            <a:ext cx="8229600" cy="647700"/>
          </a:xfrm>
        </p:spPr>
        <p:txBody>
          <a:bodyPr/>
          <a:lstStyle>
            <a:lvl1pPr marL="0" indent="0" algn="ctr">
              <a:buNone/>
              <a:defRPr>
                <a:solidFill>
                  <a:srgbClr val="556272"/>
                </a:solidFill>
              </a:defRPr>
            </a:lvl1pPr>
          </a:lstStyle>
          <a:p>
            <a:pPr lvl="0"/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2000" y="6511981"/>
            <a:ext cx="1440000" cy="301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620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3B3B3B">
                    <a:tint val="75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3B3B3B">
                  <a:tint val="75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>
                <a:solidFill>
                  <a:srgbClr val="556272"/>
                </a:solidFill>
              </a:rPr>
              <a:pPr/>
              <a:t>‹#›</a:t>
            </a:fld>
            <a:endParaRPr lang="en-US" dirty="0">
              <a:solidFill>
                <a:srgbClr val="556272"/>
              </a:solidFill>
            </a:endParaRPr>
          </a:p>
        </p:txBody>
      </p:sp>
      <p:sp>
        <p:nvSpPr>
          <p:cNvPr id="5" name="正方形/長方形 4"/>
          <p:cNvSpPr/>
          <p:nvPr userDrawn="1"/>
        </p:nvSpPr>
        <p:spPr>
          <a:xfrm>
            <a:off x="0" y="0"/>
            <a:ext cx="9143822" cy="23613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 defTabSz="768096"/>
            <a:endParaRPr kumimoji="1" lang="ja-JP" altLang="en-US" sz="1500">
              <a:solidFill>
                <a:prstClr val="white"/>
              </a:solidFill>
            </a:endParaRPr>
          </a:p>
        </p:txBody>
      </p:sp>
      <p:sp>
        <p:nvSpPr>
          <p:cNvPr id="7" name="図プレースホルダー 6"/>
          <p:cNvSpPr>
            <a:spLocks noGrp="1"/>
          </p:cNvSpPr>
          <p:nvPr>
            <p:ph type="pic" sz="quarter" idx="12" hasCustomPrompt="1"/>
          </p:nvPr>
        </p:nvSpPr>
        <p:spPr>
          <a:xfrm>
            <a:off x="1348015" y="1178258"/>
            <a:ext cx="1774371" cy="2366193"/>
          </a:xfrm>
          <a:solidFill>
            <a:schemeClr val="bg1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>
              <a:defRPr sz="11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8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3245551" y="1441975"/>
            <a:ext cx="4605940" cy="812925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0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9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3252808" y="2406417"/>
            <a:ext cx="4605940" cy="893674"/>
          </a:xfrm>
        </p:spPr>
        <p:txBody>
          <a:bodyPr anchor="t">
            <a:no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1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1348014" y="3696875"/>
            <a:ext cx="6510733" cy="1011467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11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円/楕円 4"/>
          <p:cNvSpPr/>
          <p:nvPr userDrawn="1"/>
        </p:nvSpPr>
        <p:spPr>
          <a:xfrm>
            <a:off x="535215" y="4879972"/>
            <a:ext cx="568258" cy="758880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 defTabSz="768096"/>
            <a:endParaRPr kumimoji="1" lang="ja-JP" altLang="en-US" sz="1500">
              <a:solidFill>
                <a:prstClr val="white"/>
              </a:solidFill>
            </a:endParaRPr>
          </a:p>
        </p:txBody>
      </p:sp>
      <p:sp>
        <p:nvSpPr>
          <p:cNvPr id="12" name="図プレースホルダー 25"/>
          <p:cNvSpPr>
            <a:spLocks noGrp="1"/>
          </p:cNvSpPr>
          <p:nvPr>
            <p:ph type="pic" sz="quarter" idx="16" hasCustomPrompt="1"/>
          </p:nvPr>
        </p:nvSpPr>
        <p:spPr>
          <a:xfrm>
            <a:off x="661843" y="5049379"/>
            <a:ext cx="315000" cy="420065"/>
          </a:xfrm>
        </p:spPr>
        <p:txBody>
          <a:bodyPr>
            <a:normAutofit/>
          </a:bodyPr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1174891" y="5266915"/>
            <a:ext cx="1999203" cy="375285"/>
          </a:xfrm>
        </p:spPr>
        <p:txBody>
          <a:bodyPr>
            <a:normAutofit/>
          </a:bodyPr>
          <a:lstStyle>
            <a:lvl1pPr>
              <a:defRPr sz="11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1174891" y="4877750"/>
            <a:ext cx="1999203" cy="498098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Put a word</a:t>
            </a:r>
            <a:endParaRPr kumimoji="1" lang="ja-JP" altLang="en-US" dirty="0"/>
          </a:p>
        </p:txBody>
      </p:sp>
      <p:sp>
        <p:nvSpPr>
          <p:cNvPr id="15" name="円/楕円 4"/>
          <p:cNvSpPr/>
          <p:nvPr userDrawn="1"/>
        </p:nvSpPr>
        <p:spPr>
          <a:xfrm>
            <a:off x="3258965" y="4879972"/>
            <a:ext cx="568258" cy="758880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 defTabSz="768096"/>
            <a:endParaRPr kumimoji="1" lang="ja-JP" altLang="en-US" sz="1500">
              <a:solidFill>
                <a:prstClr val="white"/>
              </a:solidFill>
            </a:endParaRPr>
          </a:p>
        </p:txBody>
      </p:sp>
      <p:sp>
        <p:nvSpPr>
          <p:cNvPr id="16" name="図プレースホルダー 25"/>
          <p:cNvSpPr>
            <a:spLocks noGrp="1"/>
          </p:cNvSpPr>
          <p:nvPr>
            <p:ph type="pic" sz="quarter" idx="19" hasCustomPrompt="1"/>
          </p:nvPr>
        </p:nvSpPr>
        <p:spPr>
          <a:xfrm>
            <a:off x="3385594" y="5049379"/>
            <a:ext cx="315000" cy="420065"/>
          </a:xfrm>
        </p:spPr>
        <p:txBody>
          <a:bodyPr>
            <a:normAutofit/>
          </a:bodyPr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7" name="テキスト プレースホルダー 12"/>
          <p:cNvSpPr>
            <a:spLocks noGrp="1"/>
          </p:cNvSpPr>
          <p:nvPr>
            <p:ph type="body" sz="quarter" idx="20" hasCustomPrompt="1"/>
          </p:nvPr>
        </p:nvSpPr>
        <p:spPr>
          <a:xfrm>
            <a:off x="3898641" y="5266915"/>
            <a:ext cx="1999203" cy="375285"/>
          </a:xfrm>
        </p:spPr>
        <p:txBody>
          <a:bodyPr>
            <a:normAutofit/>
          </a:bodyPr>
          <a:lstStyle>
            <a:lvl1pPr>
              <a:defRPr sz="11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テキスト プレースホルダー 12"/>
          <p:cNvSpPr>
            <a:spLocks noGrp="1"/>
          </p:cNvSpPr>
          <p:nvPr>
            <p:ph type="body" sz="quarter" idx="21" hasCustomPrompt="1"/>
          </p:nvPr>
        </p:nvSpPr>
        <p:spPr>
          <a:xfrm>
            <a:off x="3898641" y="4877750"/>
            <a:ext cx="1999203" cy="498098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Put a word</a:t>
            </a:r>
            <a:endParaRPr kumimoji="1" lang="ja-JP" altLang="en-US" dirty="0"/>
          </a:p>
        </p:txBody>
      </p:sp>
      <p:sp>
        <p:nvSpPr>
          <p:cNvPr id="19" name="円/楕円 4"/>
          <p:cNvSpPr/>
          <p:nvPr userDrawn="1"/>
        </p:nvSpPr>
        <p:spPr>
          <a:xfrm>
            <a:off x="5990578" y="4879972"/>
            <a:ext cx="568258" cy="758880"/>
          </a:xfrm>
          <a:prstGeom prst="rect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 defTabSz="768096"/>
            <a:endParaRPr kumimoji="1" lang="ja-JP" altLang="en-US" sz="1500">
              <a:solidFill>
                <a:prstClr val="white"/>
              </a:solidFill>
            </a:endParaRPr>
          </a:p>
        </p:txBody>
      </p:sp>
      <p:sp>
        <p:nvSpPr>
          <p:cNvPr id="20" name="図プレースホルダー 25"/>
          <p:cNvSpPr>
            <a:spLocks noGrp="1"/>
          </p:cNvSpPr>
          <p:nvPr>
            <p:ph type="pic" sz="quarter" idx="22" hasCustomPrompt="1"/>
          </p:nvPr>
        </p:nvSpPr>
        <p:spPr>
          <a:xfrm>
            <a:off x="6117207" y="5049379"/>
            <a:ext cx="315000" cy="420065"/>
          </a:xfrm>
        </p:spPr>
        <p:txBody>
          <a:bodyPr>
            <a:normAutofit/>
          </a:bodyPr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1" name="テキスト プレースホルダー 12"/>
          <p:cNvSpPr>
            <a:spLocks noGrp="1"/>
          </p:cNvSpPr>
          <p:nvPr>
            <p:ph type="body" sz="quarter" idx="23" hasCustomPrompt="1"/>
          </p:nvPr>
        </p:nvSpPr>
        <p:spPr>
          <a:xfrm>
            <a:off x="6630254" y="5266915"/>
            <a:ext cx="1999203" cy="375285"/>
          </a:xfrm>
        </p:spPr>
        <p:txBody>
          <a:bodyPr>
            <a:normAutofit/>
          </a:bodyPr>
          <a:lstStyle>
            <a:lvl1pPr>
              <a:defRPr sz="11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12"/>
          <p:cNvSpPr>
            <a:spLocks noGrp="1"/>
          </p:cNvSpPr>
          <p:nvPr>
            <p:ph type="body" sz="quarter" idx="24" hasCustomPrompt="1"/>
          </p:nvPr>
        </p:nvSpPr>
        <p:spPr>
          <a:xfrm>
            <a:off x="6630254" y="4877750"/>
            <a:ext cx="1999203" cy="498098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Put a word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33796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65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315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65"/>
                            </p:stCondLst>
                            <p:childTnLst>
                              <p:par>
                                <p:cTn id="2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65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65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65"/>
                            </p:stCondLst>
                            <p:childTnLst>
                              <p:par>
                                <p:cTn id="4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65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565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065"/>
                            </p:stCondLst>
                            <p:childTnLst>
                              <p:par>
                                <p:cTn id="6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565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065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>
        <p:tmplLst>
          <p:tmpl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iterate type="lt">
                    <p:tmPct val="3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animBg="1"/>
      <p:bldP spid="12" grpId="0"/>
      <p:bldP spid="1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  <p:bldP spid="16" grpId="0"/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  <p:bldP spid="20" grpId="0"/>
      <p:bldP spid="2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 userDrawn="1"/>
        </p:nvSpPr>
        <p:spPr>
          <a:xfrm>
            <a:off x="0" y="0"/>
            <a:ext cx="9143822" cy="23613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 defTabSz="768096"/>
            <a:endParaRPr kumimoji="1" lang="ja-JP" altLang="en-US" sz="1500">
              <a:solidFill>
                <a:prstClr val="white"/>
              </a:solidFill>
            </a:endParaRPr>
          </a:p>
        </p:txBody>
      </p:sp>
      <p:sp>
        <p:nvSpPr>
          <p:cNvPr id="32" name="図プレースホルダー 31"/>
          <p:cNvSpPr>
            <a:spLocks noGrp="1"/>
          </p:cNvSpPr>
          <p:nvPr>
            <p:ph type="pic" sz="quarter" idx="32" hasCustomPrompt="1"/>
          </p:nvPr>
        </p:nvSpPr>
        <p:spPr>
          <a:xfrm>
            <a:off x="608723" y="847988"/>
            <a:ext cx="3252481" cy="2697265"/>
          </a:xfrm>
          <a:custGeom>
            <a:avLst/>
            <a:gdLst>
              <a:gd name="connsiteX0" fmla="*/ 984238 w 6504961"/>
              <a:gd name="connsiteY0" fmla="*/ 3553896 h 4045273"/>
              <a:gd name="connsiteX1" fmla="*/ 1475615 w 6504961"/>
              <a:gd name="connsiteY1" fmla="*/ 3553896 h 4045273"/>
              <a:gd name="connsiteX2" fmla="*/ 1475615 w 6504961"/>
              <a:gd name="connsiteY2" fmla="*/ 4045273 h 4045273"/>
              <a:gd name="connsiteX3" fmla="*/ 984238 w 6504961"/>
              <a:gd name="connsiteY3" fmla="*/ 4045273 h 4045273"/>
              <a:gd name="connsiteX4" fmla="*/ 0 w 6504961"/>
              <a:gd name="connsiteY4" fmla="*/ 3551920 h 4045273"/>
              <a:gd name="connsiteX5" fmla="*/ 491377 w 6504961"/>
              <a:gd name="connsiteY5" fmla="*/ 3551920 h 4045273"/>
              <a:gd name="connsiteX6" fmla="*/ 491377 w 6504961"/>
              <a:gd name="connsiteY6" fmla="*/ 4043297 h 4045273"/>
              <a:gd name="connsiteX7" fmla="*/ 0 w 6504961"/>
              <a:gd name="connsiteY7" fmla="*/ 4043297 h 4045273"/>
              <a:gd name="connsiteX8" fmla="*/ 492861 w 6504961"/>
              <a:gd name="connsiteY8" fmla="*/ 3060543 h 4045273"/>
              <a:gd name="connsiteX9" fmla="*/ 984238 w 6504961"/>
              <a:gd name="connsiteY9" fmla="*/ 3060543 h 4045273"/>
              <a:gd name="connsiteX10" fmla="*/ 984238 w 6504961"/>
              <a:gd name="connsiteY10" fmla="*/ 3551920 h 4045273"/>
              <a:gd name="connsiteX11" fmla="*/ 492861 w 6504961"/>
              <a:gd name="connsiteY11" fmla="*/ 3551920 h 4045273"/>
              <a:gd name="connsiteX12" fmla="*/ 5518702 w 6504961"/>
              <a:gd name="connsiteY12" fmla="*/ 499760 h 4045273"/>
              <a:gd name="connsiteX13" fmla="*/ 6010079 w 6504961"/>
              <a:gd name="connsiteY13" fmla="*/ 499760 h 4045273"/>
              <a:gd name="connsiteX14" fmla="*/ 6010079 w 6504961"/>
              <a:gd name="connsiteY14" fmla="*/ 991137 h 4045273"/>
              <a:gd name="connsiteX15" fmla="*/ 5518702 w 6504961"/>
              <a:gd name="connsiteY15" fmla="*/ 991137 h 4045273"/>
              <a:gd name="connsiteX16" fmla="*/ 1478583 w 6504961"/>
              <a:gd name="connsiteY16" fmla="*/ 495329 h 4045273"/>
              <a:gd name="connsiteX17" fmla="*/ 5027325 w 6504961"/>
              <a:gd name="connsiteY17" fmla="*/ 495329 h 4045273"/>
              <a:gd name="connsiteX18" fmla="*/ 5027325 w 6504961"/>
              <a:gd name="connsiteY18" fmla="*/ 4044071 h 4045273"/>
              <a:gd name="connsiteX19" fmla="*/ 1478583 w 6504961"/>
              <a:gd name="connsiteY19" fmla="*/ 4044071 h 4045273"/>
              <a:gd name="connsiteX20" fmla="*/ 6010079 w 6504961"/>
              <a:gd name="connsiteY20" fmla="*/ 0 h 4045273"/>
              <a:gd name="connsiteX21" fmla="*/ 6504961 w 6504961"/>
              <a:gd name="connsiteY21" fmla="*/ 0 h 4045273"/>
              <a:gd name="connsiteX22" fmla="*/ 6504961 w 6504961"/>
              <a:gd name="connsiteY22" fmla="*/ 494882 h 4045273"/>
              <a:gd name="connsiteX23" fmla="*/ 6010079 w 6504961"/>
              <a:gd name="connsiteY23" fmla="*/ 494882 h 4045273"/>
              <a:gd name="connsiteX24" fmla="*/ 5027325 w 6504961"/>
              <a:gd name="connsiteY24" fmla="*/ 0 h 4045273"/>
              <a:gd name="connsiteX25" fmla="*/ 5518702 w 6504961"/>
              <a:gd name="connsiteY25" fmla="*/ 0 h 4045273"/>
              <a:gd name="connsiteX26" fmla="*/ 5518702 w 6504961"/>
              <a:gd name="connsiteY26" fmla="*/ 491377 h 4045273"/>
              <a:gd name="connsiteX27" fmla="*/ 5027325 w 6504961"/>
              <a:gd name="connsiteY27" fmla="*/ 491377 h 4045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504961" h="4045273">
                <a:moveTo>
                  <a:pt x="984238" y="3553896"/>
                </a:moveTo>
                <a:lnTo>
                  <a:pt x="1475615" y="3553896"/>
                </a:lnTo>
                <a:lnTo>
                  <a:pt x="1475615" y="4045273"/>
                </a:lnTo>
                <a:lnTo>
                  <a:pt x="984238" y="4045273"/>
                </a:lnTo>
                <a:close/>
                <a:moveTo>
                  <a:pt x="0" y="3551920"/>
                </a:moveTo>
                <a:lnTo>
                  <a:pt x="491377" y="3551920"/>
                </a:lnTo>
                <a:lnTo>
                  <a:pt x="491377" y="4043297"/>
                </a:lnTo>
                <a:lnTo>
                  <a:pt x="0" y="4043297"/>
                </a:lnTo>
                <a:close/>
                <a:moveTo>
                  <a:pt x="492861" y="3060543"/>
                </a:moveTo>
                <a:lnTo>
                  <a:pt x="984238" y="3060543"/>
                </a:lnTo>
                <a:lnTo>
                  <a:pt x="984238" y="3551920"/>
                </a:lnTo>
                <a:lnTo>
                  <a:pt x="492861" y="3551920"/>
                </a:lnTo>
                <a:close/>
                <a:moveTo>
                  <a:pt x="5518702" y="499760"/>
                </a:moveTo>
                <a:lnTo>
                  <a:pt x="6010079" y="499760"/>
                </a:lnTo>
                <a:lnTo>
                  <a:pt x="6010079" y="991137"/>
                </a:lnTo>
                <a:lnTo>
                  <a:pt x="5518702" y="991137"/>
                </a:lnTo>
                <a:close/>
                <a:moveTo>
                  <a:pt x="1478583" y="495329"/>
                </a:moveTo>
                <a:lnTo>
                  <a:pt x="5027325" y="495329"/>
                </a:lnTo>
                <a:lnTo>
                  <a:pt x="5027325" y="4044071"/>
                </a:lnTo>
                <a:lnTo>
                  <a:pt x="1478583" y="4044071"/>
                </a:lnTo>
                <a:close/>
                <a:moveTo>
                  <a:pt x="6010079" y="0"/>
                </a:moveTo>
                <a:lnTo>
                  <a:pt x="6504961" y="0"/>
                </a:lnTo>
                <a:lnTo>
                  <a:pt x="6504961" y="494882"/>
                </a:lnTo>
                <a:lnTo>
                  <a:pt x="6010079" y="494882"/>
                </a:lnTo>
                <a:close/>
                <a:moveTo>
                  <a:pt x="5027325" y="0"/>
                </a:moveTo>
                <a:lnTo>
                  <a:pt x="5518702" y="0"/>
                </a:lnTo>
                <a:lnTo>
                  <a:pt x="5518702" y="491377"/>
                </a:lnTo>
                <a:lnTo>
                  <a:pt x="5027325" y="491377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 sz="1100" baseline="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3B3B3B">
                    <a:tint val="75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3B3B3B">
                  <a:tint val="75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>
                <a:solidFill>
                  <a:srgbClr val="556272"/>
                </a:solidFill>
              </a:rPr>
              <a:pPr/>
              <a:t>‹#›</a:t>
            </a:fld>
            <a:endParaRPr lang="en-US" dirty="0">
              <a:solidFill>
                <a:srgbClr val="556272"/>
              </a:solidFill>
            </a:endParaRPr>
          </a:p>
        </p:txBody>
      </p:sp>
      <p:sp>
        <p:nvSpPr>
          <p:cNvPr id="8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3245551" y="1441975"/>
            <a:ext cx="4605940" cy="812925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0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9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3252808" y="2406417"/>
            <a:ext cx="4605940" cy="893674"/>
          </a:xfrm>
        </p:spPr>
        <p:txBody>
          <a:bodyPr anchor="t">
            <a:no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1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1348014" y="3696875"/>
            <a:ext cx="6510733" cy="1011467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11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1" name="円/楕円 4"/>
          <p:cNvSpPr/>
          <p:nvPr userDrawn="1"/>
        </p:nvSpPr>
        <p:spPr>
          <a:xfrm>
            <a:off x="535215" y="4879972"/>
            <a:ext cx="568258" cy="758880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 defTabSz="768096"/>
            <a:endParaRPr kumimoji="1" lang="ja-JP" altLang="en-US" sz="1500">
              <a:solidFill>
                <a:prstClr val="white"/>
              </a:solidFill>
            </a:endParaRPr>
          </a:p>
        </p:txBody>
      </p:sp>
      <p:sp>
        <p:nvSpPr>
          <p:cNvPr id="12" name="図プレースホルダー 25"/>
          <p:cNvSpPr>
            <a:spLocks noGrp="1"/>
          </p:cNvSpPr>
          <p:nvPr>
            <p:ph type="pic" sz="quarter" idx="16" hasCustomPrompt="1"/>
          </p:nvPr>
        </p:nvSpPr>
        <p:spPr>
          <a:xfrm>
            <a:off x="661843" y="5049379"/>
            <a:ext cx="315000" cy="420065"/>
          </a:xfrm>
        </p:spPr>
        <p:txBody>
          <a:bodyPr>
            <a:normAutofit/>
          </a:bodyPr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1174891" y="5266915"/>
            <a:ext cx="1999203" cy="375285"/>
          </a:xfrm>
        </p:spPr>
        <p:txBody>
          <a:bodyPr>
            <a:normAutofit/>
          </a:bodyPr>
          <a:lstStyle>
            <a:lvl1pPr>
              <a:defRPr sz="11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4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1174891" y="4877750"/>
            <a:ext cx="1999203" cy="498098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Put a word</a:t>
            </a:r>
            <a:endParaRPr kumimoji="1" lang="ja-JP" altLang="en-US" dirty="0"/>
          </a:p>
        </p:txBody>
      </p:sp>
      <p:sp>
        <p:nvSpPr>
          <p:cNvPr id="15" name="円/楕円 4"/>
          <p:cNvSpPr/>
          <p:nvPr userDrawn="1"/>
        </p:nvSpPr>
        <p:spPr>
          <a:xfrm>
            <a:off x="3258965" y="4879972"/>
            <a:ext cx="568258" cy="758880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 defTabSz="768096"/>
            <a:endParaRPr kumimoji="1" lang="ja-JP" altLang="en-US" sz="1500">
              <a:solidFill>
                <a:prstClr val="white"/>
              </a:solidFill>
            </a:endParaRPr>
          </a:p>
        </p:txBody>
      </p:sp>
      <p:sp>
        <p:nvSpPr>
          <p:cNvPr id="16" name="図プレースホルダー 25"/>
          <p:cNvSpPr>
            <a:spLocks noGrp="1"/>
          </p:cNvSpPr>
          <p:nvPr>
            <p:ph type="pic" sz="quarter" idx="19" hasCustomPrompt="1"/>
          </p:nvPr>
        </p:nvSpPr>
        <p:spPr>
          <a:xfrm>
            <a:off x="3385594" y="5049379"/>
            <a:ext cx="315000" cy="420065"/>
          </a:xfrm>
        </p:spPr>
        <p:txBody>
          <a:bodyPr>
            <a:normAutofit/>
          </a:bodyPr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7" name="テキスト プレースホルダー 12"/>
          <p:cNvSpPr>
            <a:spLocks noGrp="1"/>
          </p:cNvSpPr>
          <p:nvPr>
            <p:ph type="body" sz="quarter" idx="20" hasCustomPrompt="1"/>
          </p:nvPr>
        </p:nvSpPr>
        <p:spPr>
          <a:xfrm>
            <a:off x="3898641" y="5266915"/>
            <a:ext cx="1999203" cy="375285"/>
          </a:xfrm>
        </p:spPr>
        <p:txBody>
          <a:bodyPr>
            <a:normAutofit/>
          </a:bodyPr>
          <a:lstStyle>
            <a:lvl1pPr>
              <a:defRPr sz="11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8" name="テキスト プレースホルダー 12"/>
          <p:cNvSpPr>
            <a:spLocks noGrp="1"/>
          </p:cNvSpPr>
          <p:nvPr>
            <p:ph type="body" sz="quarter" idx="21" hasCustomPrompt="1"/>
          </p:nvPr>
        </p:nvSpPr>
        <p:spPr>
          <a:xfrm>
            <a:off x="3898641" y="4877750"/>
            <a:ext cx="1999203" cy="498098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Put a word</a:t>
            </a:r>
            <a:endParaRPr kumimoji="1" lang="ja-JP" altLang="en-US" dirty="0"/>
          </a:p>
        </p:txBody>
      </p:sp>
      <p:sp>
        <p:nvSpPr>
          <p:cNvPr id="19" name="円/楕円 4"/>
          <p:cNvSpPr/>
          <p:nvPr userDrawn="1"/>
        </p:nvSpPr>
        <p:spPr>
          <a:xfrm>
            <a:off x="5990578" y="4879972"/>
            <a:ext cx="568258" cy="758880"/>
          </a:xfrm>
          <a:prstGeom prst="rect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 defTabSz="768096"/>
            <a:endParaRPr kumimoji="1" lang="ja-JP" altLang="en-US" sz="1500">
              <a:solidFill>
                <a:prstClr val="white"/>
              </a:solidFill>
            </a:endParaRPr>
          </a:p>
        </p:txBody>
      </p:sp>
      <p:sp>
        <p:nvSpPr>
          <p:cNvPr id="20" name="図プレースホルダー 25"/>
          <p:cNvSpPr>
            <a:spLocks noGrp="1"/>
          </p:cNvSpPr>
          <p:nvPr>
            <p:ph type="pic" sz="quarter" idx="22" hasCustomPrompt="1"/>
          </p:nvPr>
        </p:nvSpPr>
        <p:spPr>
          <a:xfrm>
            <a:off x="6117207" y="5049379"/>
            <a:ext cx="315000" cy="420065"/>
          </a:xfrm>
        </p:spPr>
        <p:txBody>
          <a:bodyPr>
            <a:normAutofit/>
          </a:bodyPr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21" name="テキスト プレースホルダー 12"/>
          <p:cNvSpPr>
            <a:spLocks noGrp="1"/>
          </p:cNvSpPr>
          <p:nvPr>
            <p:ph type="body" sz="quarter" idx="23" hasCustomPrompt="1"/>
          </p:nvPr>
        </p:nvSpPr>
        <p:spPr>
          <a:xfrm>
            <a:off x="6630254" y="5266915"/>
            <a:ext cx="1999203" cy="375285"/>
          </a:xfrm>
        </p:spPr>
        <p:txBody>
          <a:bodyPr>
            <a:normAutofit/>
          </a:bodyPr>
          <a:lstStyle>
            <a:lvl1pPr>
              <a:defRPr sz="11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2" name="テキスト プレースホルダー 12"/>
          <p:cNvSpPr>
            <a:spLocks noGrp="1"/>
          </p:cNvSpPr>
          <p:nvPr>
            <p:ph type="body" sz="quarter" idx="24" hasCustomPrompt="1"/>
          </p:nvPr>
        </p:nvSpPr>
        <p:spPr>
          <a:xfrm>
            <a:off x="6630254" y="4877750"/>
            <a:ext cx="1999203" cy="498098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Put a word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27517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5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315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65"/>
                            </p:stCondLst>
                            <p:childTnLst>
                              <p:par>
                                <p:cTn id="2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65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65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65"/>
                            </p:stCondLst>
                            <p:childTnLst>
                              <p:par>
                                <p:cTn id="4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65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65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65"/>
                            </p:stCondLst>
                            <p:childTnLst>
                              <p:par>
                                <p:cTn id="6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6565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065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2" grpId="0" animBg="1"/>
      <p:bldP spid="8" grpId="0" build="p">
        <p:tmplLst>
          <p:tmpl lvl="1">
            <p:tnLst>
              <p:par>
                <p:cTn presetID="2" presetClass="entr" presetSubtype="3" decel="100000" fill="hold" nodeType="with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>
        <p:tmplLst>
          <p:tmpl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iterate type="lt">
                    <p:tmPct val="3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animBg="1"/>
      <p:bldP spid="12" grpId="0"/>
      <p:bldP spid="1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  <p:bldP spid="16" grpId="0"/>
      <p:bldP spid="17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animBg="1"/>
      <p:bldP spid="20" grpId="0"/>
      <p:bldP spid="2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図プレースホルダー 15"/>
          <p:cNvSpPr>
            <a:spLocks noGrp="1"/>
          </p:cNvSpPr>
          <p:nvPr>
            <p:ph type="pic" sz="quarter" idx="36" hasCustomPrompt="1"/>
          </p:nvPr>
        </p:nvSpPr>
        <p:spPr>
          <a:xfrm>
            <a:off x="0" y="-529"/>
            <a:ext cx="9143821" cy="4725200"/>
          </a:xfrm>
          <a:custGeom>
            <a:avLst/>
            <a:gdLst>
              <a:gd name="connsiteX0" fmla="*/ 0 w 18287642"/>
              <a:gd name="connsiteY0" fmla="*/ 6438707 h 7086707"/>
              <a:gd name="connsiteX1" fmla="*/ 648000 w 18287642"/>
              <a:gd name="connsiteY1" fmla="*/ 6438707 h 7086707"/>
              <a:gd name="connsiteX2" fmla="*/ 648000 w 18287642"/>
              <a:gd name="connsiteY2" fmla="*/ 7086707 h 7086707"/>
              <a:gd name="connsiteX3" fmla="*/ 0 w 18287642"/>
              <a:gd name="connsiteY3" fmla="*/ 7086707 h 7086707"/>
              <a:gd name="connsiteX4" fmla="*/ 648000 w 18287642"/>
              <a:gd name="connsiteY4" fmla="*/ 5790707 h 7086707"/>
              <a:gd name="connsiteX5" fmla="*/ 1296000 w 18287642"/>
              <a:gd name="connsiteY5" fmla="*/ 5790707 h 7086707"/>
              <a:gd name="connsiteX6" fmla="*/ 1296000 w 18287642"/>
              <a:gd name="connsiteY6" fmla="*/ 6438707 h 7086707"/>
              <a:gd name="connsiteX7" fmla="*/ 648000 w 18287642"/>
              <a:gd name="connsiteY7" fmla="*/ 6438707 h 7086707"/>
              <a:gd name="connsiteX8" fmla="*/ 0 w 18287642"/>
              <a:gd name="connsiteY8" fmla="*/ 0 h 7086707"/>
              <a:gd name="connsiteX9" fmla="*/ 18287642 w 18287642"/>
              <a:gd name="connsiteY9" fmla="*/ 0 h 7086707"/>
              <a:gd name="connsiteX10" fmla="*/ 18287642 w 18287642"/>
              <a:gd name="connsiteY10" fmla="*/ 5142707 h 7086707"/>
              <a:gd name="connsiteX11" fmla="*/ 1944000 w 18287642"/>
              <a:gd name="connsiteY11" fmla="*/ 5142707 h 7086707"/>
              <a:gd name="connsiteX12" fmla="*/ 1944000 w 18287642"/>
              <a:gd name="connsiteY12" fmla="*/ 5790707 h 7086707"/>
              <a:gd name="connsiteX13" fmla="*/ 1296000 w 18287642"/>
              <a:gd name="connsiteY13" fmla="*/ 5790707 h 7086707"/>
              <a:gd name="connsiteX14" fmla="*/ 1296000 w 18287642"/>
              <a:gd name="connsiteY14" fmla="*/ 5142707 h 7086707"/>
              <a:gd name="connsiteX15" fmla="*/ 648000 w 18287642"/>
              <a:gd name="connsiteY15" fmla="*/ 5142707 h 7086707"/>
              <a:gd name="connsiteX16" fmla="*/ 648000 w 18287642"/>
              <a:gd name="connsiteY16" fmla="*/ 5790707 h 7086707"/>
              <a:gd name="connsiteX17" fmla="*/ 0 w 18287642"/>
              <a:gd name="connsiteY17" fmla="*/ 5790707 h 7086707"/>
              <a:gd name="connsiteX18" fmla="*/ 0 w 18287642"/>
              <a:gd name="connsiteY18" fmla="*/ 5142707 h 7086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8287642" h="7086707">
                <a:moveTo>
                  <a:pt x="0" y="6438707"/>
                </a:moveTo>
                <a:lnTo>
                  <a:pt x="648000" y="6438707"/>
                </a:lnTo>
                <a:lnTo>
                  <a:pt x="648000" y="7086707"/>
                </a:lnTo>
                <a:lnTo>
                  <a:pt x="0" y="7086707"/>
                </a:lnTo>
                <a:close/>
                <a:moveTo>
                  <a:pt x="648000" y="5790707"/>
                </a:moveTo>
                <a:lnTo>
                  <a:pt x="1296000" y="5790707"/>
                </a:lnTo>
                <a:lnTo>
                  <a:pt x="1296000" y="6438707"/>
                </a:lnTo>
                <a:lnTo>
                  <a:pt x="648000" y="6438707"/>
                </a:lnTo>
                <a:close/>
                <a:moveTo>
                  <a:pt x="0" y="0"/>
                </a:moveTo>
                <a:lnTo>
                  <a:pt x="18287642" y="0"/>
                </a:lnTo>
                <a:lnTo>
                  <a:pt x="18287642" y="5142707"/>
                </a:lnTo>
                <a:lnTo>
                  <a:pt x="1944000" y="5142707"/>
                </a:lnTo>
                <a:lnTo>
                  <a:pt x="1944000" y="5790707"/>
                </a:lnTo>
                <a:lnTo>
                  <a:pt x="1296000" y="5790707"/>
                </a:lnTo>
                <a:lnTo>
                  <a:pt x="1296000" y="5142707"/>
                </a:lnTo>
                <a:lnTo>
                  <a:pt x="648000" y="5142707"/>
                </a:lnTo>
                <a:lnTo>
                  <a:pt x="648000" y="5790707"/>
                </a:lnTo>
                <a:lnTo>
                  <a:pt x="0" y="5790707"/>
                </a:lnTo>
                <a:lnTo>
                  <a:pt x="0" y="5142707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baseline="0"/>
            </a:lvl1pPr>
          </a:lstStyle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3B3B3B">
                    <a:tint val="75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3B3B3B">
                  <a:tint val="75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>
                <a:solidFill>
                  <a:srgbClr val="556272"/>
                </a:solidFill>
              </a:rPr>
              <a:pPr/>
              <a:t>‹#›</a:t>
            </a:fld>
            <a:endParaRPr lang="en-US" dirty="0">
              <a:solidFill>
                <a:srgbClr val="556272"/>
              </a:solidFill>
            </a:endParaRPr>
          </a:p>
        </p:txBody>
      </p:sp>
      <p:sp>
        <p:nvSpPr>
          <p:cNvPr id="6" name="図プレースホルダー 5"/>
          <p:cNvSpPr>
            <a:spLocks noGrp="1"/>
          </p:cNvSpPr>
          <p:nvPr>
            <p:ph type="pic" sz="quarter" idx="12" hasCustomPrompt="1"/>
          </p:nvPr>
        </p:nvSpPr>
        <p:spPr>
          <a:xfrm>
            <a:off x="681832" y="0"/>
            <a:ext cx="3752283" cy="6858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23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4530625" y="2082092"/>
            <a:ext cx="4083604" cy="812925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0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5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4530625" y="3565470"/>
            <a:ext cx="4083604" cy="1921776"/>
          </a:xfrm>
        </p:spPr>
        <p:txBody>
          <a:bodyPr>
            <a:normAutofit/>
          </a:bodyPr>
          <a:lstStyle>
            <a:lvl1pPr>
              <a:defRPr sz="11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0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4530625" y="2856307"/>
            <a:ext cx="4083604" cy="476184"/>
          </a:xfrm>
        </p:spPr>
        <p:txBody>
          <a:bodyPr anchor="t">
            <a:no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16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30999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2" presetClass="entr" presetSubtype="3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1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6" grpId="0"/>
      <p:bldP spid="6" grpId="1"/>
      <p:bldP spid="23" grpId="0" build="p">
        <p:tmplLst>
          <p:tmpl lvl="1">
            <p:tnLst>
              <p:par>
                <p:cTn presetID="2" presetClass="entr" presetSubtype="3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>
        <p:tmplLst>
          <p:tmpl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iterate type="lt">
                    <p:tmPct val="3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=""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, Heading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3B3B3B">
                    <a:tint val="75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3B3B3B">
                  <a:tint val="75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>
                <a:solidFill>
                  <a:srgbClr val="556272"/>
                </a:solidFill>
              </a:rPr>
              <a:pPr/>
              <a:t>‹#›</a:t>
            </a:fld>
            <a:endParaRPr lang="en-US" dirty="0">
              <a:solidFill>
                <a:srgbClr val="556272"/>
              </a:solidFill>
            </a:endParaRPr>
          </a:p>
        </p:txBody>
      </p:sp>
      <p:sp>
        <p:nvSpPr>
          <p:cNvPr id="47" name="図プレースホルダー 46"/>
          <p:cNvSpPr>
            <a:spLocks noGrp="1"/>
          </p:cNvSpPr>
          <p:nvPr>
            <p:ph type="pic" sz="quarter" idx="21" hasCustomPrompt="1"/>
          </p:nvPr>
        </p:nvSpPr>
        <p:spPr>
          <a:xfrm>
            <a:off x="2719727" y="927795"/>
            <a:ext cx="3704546" cy="2319616"/>
          </a:xfrm>
          <a:custGeom>
            <a:avLst/>
            <a:gdLst>
              <a:gd name="connsiteX0" fmla="*/ 6753718 w 7409092"/>
              <a:gd name="connsiteY0" fmla="*/ 2823513 h 3478887"/>
              <a:gd name="connsiteX1" fmla="*/ 7409092 w 7409092"/>
              <a:gd name="connsiteY1" fmla="*/ 2823513 h 3478887"/>
              <a:gd name="connsiteX2" fmla="*/ 7409092 w 7409092"/>
              <a:gd name="connsiteY2" fmla="*/ 3478887 h 3478887"/>
              <a:gd name="connsiteX3" fmla="*/ 6753718 w 7409092"/>
              <a:gd name="connsiteY3" fmla="*/ 3478887 h 3478887"/>
              <a:gd name="connsiteX4" fmla="*/ 6098344 w 7409092"/>
              <a:gd name="connsiteY4" fmla="*/ 2145252 h 3478887"/>
              <a:gd name="connsiteX5" fmla="*/ 6753718 w 7409092"/>
              <a:gd name="connsiteY5" fmla="*/ 2145252 h 3478887"/>
              <a:gd name="connsiteX6" fmla="*/ 6753718 w 7409092"/>
              <a:gd name="connsiteY6" fmla="*/ 2800626 h 3478887"/>
              <a:gd name="connsiteX7" fmla="*/ 6098344 w 7409092"/>
              <a:gd name="connsiteY7" fmla="*/ 2800626 h 3478887"/>
              <a:gd name="connsiteX8" fmla="*/ 655374 w 7409092"/>
              <a:gd name="connsiteY8" fmla="*/ 655374 h 3478887"/>
              <a:gd name="connsiteX9" fmla="*/ 1310748 w 7409092"/>
              <a:gd name="connsiteY9" fmla="*/ 655374 h 3478887"/>
              <a:gd name="connsiteX10" fmla="*/ 1310748 w 7409092"/>
              <a:gd name="connsiteY10" fmla="*/ 1310748 h 3478887"/>
              <a:gd name="connsiteX11" fmla="*/ 655374 w 7409092"/>
              <a:gd name="connsiteY11" fmla="*/ 1310748 h 3478887"/>
              <a:gd name="connsiteX12" fmla="*/ 1310748 w 7409092"/>
              <a:gd name="connsiteY12" fmla="*/ 0 h 3478887"/>
              <a:gd name="connsiteX13" fmla="*/ 1966122 w 7409092"/>
              <a:gd name="connsiteY13" fmla="*/ 0 h 3478887"/>
              <a:gd name="connsiteX14" fmla="*/ 5422122 w 7409092"/>
              <a:gd name="connsiteY14" fmla="*/ 0 h 3478887"/>
              <a:gd name="connsiteX15" fmla="*/ 5422122 w 7409092"/>
              <a:gd name="connsiteY15" fmla="*/ 1481843 h 3478887"/>
              <a:gd name="connsiteX16" fmla="*/ 6077496 w 7409092"/>
              <a:gd name="connsiteY16" fmla="*/ 1481843 h 3478887"/>
              <a:gd name="connsiteX17" fmla="*/ 6077496 w 7409092"/>
              <a:gd name="connsiteY17" fmla="*/ 2137217 h 3478887"/>
              <a:gd name="connsiteX18" fmla="*/ 5422122 w 7409092"/>
              <a:gd name="connsiteY18" fmla="*/ 2137217 h 3478887"/>
              <a:gd name="connsiteX19" fmla="*/ 5422122 w 7409092"/>
              <a:gd name="connsiteY19" fmla="*/ 2800626 h 3478887"/>
              <a:gd name="connsiteX20" fmla="*/ 6077496 w 7409092"/>
              <a:gd name="connsiteY20" fmla="*/ 2800626 h 3478887"/>
              <a:gd name="connsiteX21" fmla="*/ 6077496 w 7409092"/>
              <a:gd name="connsiteY21" fmla="*/ 3456000 h 3478887"/>
              <a:gd name="connsiteX22" fmla="*/ 5422122 w 7409092"/>
              <a:gd name="connsiteY22" fmla="*/ 3456000 h 3478887"/>
              <a:gd name="connsiteX23" fmla="*/ 1966122 w 7409092"/>
              <a:gd name="connsiteY23" fmla="*/ 3456000 h 3478887"/>
              <a:gd name="connsiteX24" fmla="*/ 1966122 w 7409092"/>
              <a:gd name="connsiteY24" fmla="*/ 1966122 h 3478887"/>
              <a:gd name="connsiteX25" fmla="*/ 1310748 w 7409092"/>
              <a:gd name="connsiteY25" fmla="*/ 1966122 h 3478887"/>
              <a:gd name="connsiteX26" fmla="*/ 1310748 w 7409092"/>
              <a:gd name="connsiteY26" fmla="*/ 1310748 h 3478887"/>
              <a:gd name="connsiteX27" fmla="*/ 1966122 w 7409092"/>
              <a:gd name="connsiteY27" fmla="*/ 1310748 h 3478887"/>
              <a:gd name="connsiteX28" fmla="*/ 1966122 w 7409092"/>
              <a:gd name="connsiteY28" fmla="*/ 655374 h 3478887"/>
              <a:gd name="connsiteX29" fmla="*/ 1310748 w 7409092"/>
              <a:gd name="connsiteY29" fmla="*/ 655374 h 3478887"/>
              <a:gd name="connsiteX30" fmla="*/ 0 w 7409092"/>
              <a:gd name="connsiteY30" fmla="*/ 0 h 3478887"/>
              <a:gd name="connsiteX31" fmla="*/ 655374 w 7409092"/>
              <a:gd name="connsiteY31" fmla="*/ 0 h 3478887"/>
              <a:gd name="connsiteX32" fmla="*/ 655374 w 7409092"/>
              <a:gd name="connsiteY32" fmla="*/ 655374 h 3478887"/>
              <a:gd name="connsiteX33" fmla="*/ 0 w 7409092"/>
              <a:gd name="connsiteY33" fmla="*/ 655374 h 3478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7409092" h="3478887">
                <a:moveTo>
                  <a:pt x="6753718" y="2823513"/>
                </a:moveTo>
                <a:lnTo>
                  <a:pt x="7409092" y="2823513"/>
                </a:lnTo>
                <a:lnTo>
                  <a:pt x="7409092" y="3478887"/>
                </a:lnTo>
                <a:lnTo>
                  <a:pt x="6753718" y="3478887"/>
                </a:lnTo>
                <a:close/>
                <a:moveTo>
                  <a:pt x="6098344" y="2145252"/>
                </a:moveTo>
                <a:lnTo>
                  <a:pt x="6753718" y="2145252"/>
                </a:lnTo>
                <a:lnTo>
                  <a:pt x="6753718" y="2800626"/>
                </a:lnTo>
                <a:lnTo>
                  <a:pt x="6098344" y="2800626"/>
                </a:lnTo>
                <a:close/>
                <a:moveTo>
                  <a:pt x="655374" y="655374"/>
                </a:moveTo>
                <a:lnTo>
                  <a:pt x="1310748" y="655374"/>
                </a:lnTo>
                <a:lnTo>
                  <a:pt x="1310748" y="1310748"/>
                </a:lnTo>
                <a:lnTo>
                  <a:pt x="655374" y="1310748"/>
                </a:lnTo>
                <a:close/>
                <a:moveTo>
                  <a:pt x="1310748" y="0"/>
                </a:moveTo>
                <a:lnTo>
                  <a:pt x="1966122" y="0"/>
                </a:lnTo>
                <a:lnTo>
                  <a:pt x="5422122" y="0"/>
                </a:lnTo>
                <a:lnTo>
                  <a:pt x="5422122" y="1481843"/>
                </a:lnTo>
                <a:lnTo>
                  <a:pt x="6077496" y="1481843"/>
                </a:lnTo>
                <a:lnTo>
                  <a:pt x="6077496" y="2137217"/>
                </a:lnTo>
                <a:lnTo>
                  <a:pt x="5422122" y="2137217"/>
                </a:lnTo>
                <a:lnTo>
                  <a:pt x="5422122" y="2800626"/>
                </a:lnTo>
                <a:lnTo>
                  <a:pt x="6077496" y="2800626"/>
                </a:lnTo>
                <a:lnTo>
                  <a:pt x="6077496" y="3456000"/>
                </a:lnTo>
                <a:lnTo>
                  <a:pt x="5422122" y="3456000"/>
                </a:lnTo>
                <a:lnTo>
                  <a:pt x="1966122" y="3456000"/>
                </a:lnTo>
                <a:lnTo>
                  <a:pt x="1966122" y="1966122"/>
                </a:lnTo>
                <a:lnTo>
                  <a:pt x="1310748" y="1966122"/>
                </a:lnTo>
                <a:lnTo>
                  <a:pt x="1310748" y="1310748"/>
                </a:lnTo>
                <a:lnTo>
                  <a:pt x="1966122" y="1310748"/>
                </a:lnTo>
                <a:lnTo>
                  <a:pt x="1966122" y="655374"/>
                </a:lnTo>
                <a:lnTo>
                  <a:pt x="1310748" y="655374"/>
                </a:lnTo>
                <a:close/>
                <a:moveTo>
                  <a:pt x="0" y="0"/>
                </a:moveTo>
                <a:lnTo>
                  <a:pt x="655374" y="0"/>
                </a:lnTo>
                <a:lnTo>
                  <a:pt x="655374" y="655374"/>
                </a:lnTo>
                <a:lnTo>
                  <a:pt x="0" y="655374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57150">
            <a:noFill/>
          </a:ln>
          <a:effectLst/>
        </p:spPr>
        <p:txBody>
          <a:bodyPr wrap="square">
            <a:noAutofit/>
          </a:bodyPr>
          <a:lstStyle/>
          <a:p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8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1428798" y="3500556"/>
            <a:ext cx="6286404" cy="461162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9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1428798" y="3973539"/>
            <a:ext cx="6286404" cy="490156"/>
          </a:xfrm>
        </p:spPr>
        <p:txBody>
          <a:bodyPr anchor="t">
            <a:noAutofit/>
          </a:bodyPr>
          <a:lstStyle>
            <a:lvl1pPr algn="ctr">
              <a:lnSpc>
                <a:spcPct val="130000"/>
              </a:lnSpc>
              <a:spcBef>
                <a:spcPts val="0"/>
              </a:spcBef>
              <a:defRPr sz="13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0" name="正方形/長方形 49"/>
          <p:cNvSpPr/>
          <p:nvPr userDrawn="1"/>
        </p:nvSpPr>
        <p:spPr>
          <a:xfrm>
            <a:off x="4404093" y="4507945"/>
            <a:ext cx="324036" cy="480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 defTabSz="768096"/>
            <a:endParaRPr kumimoji="1" lang="ja-JP" altLang="en-US" sz="1500">
              <a:solidFill>
                <a:prstClr val="white"/>
              </a:solidFill>
            </a:endParaRPr>
          </a:p>
        </p:txBody>
      </p:sp>
      <p:sp>
        <p:nvSpPr>
          <p:cNvPr id="51" name="正方形/長方形 50"/>
          <p:cNvSpPr/>
          <p:nvPr userDrawn="1"/>
        </p:nvSpPr>
        <p:spPr>
          <a:xfrm>
            <a:off x="4081247" y="4507945"/>
            <a:ext cx="324036" cy="480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 defTabSz="768096"/>
            <a:endParaRPr kumimoji="1" lang="ja-JP" altLang="en-US" sz="1500">
              <a:solidFill>
                <a:prstClr val="white"/>
              </a:solidFill>
            </a:endParaRPr>
          </a:p>
        </p:txBody>
      </p:sp>
      <p:sp>
        <p:nvSpPr>
          <p:cNvPr id="52" name="正方形/長方形 51"/>
          <p:cNvSpPr/>
          <p:nvPr userDrawn="1"/>
        </p:nvSpPr>
        <p:spPr>
          <a:xfrm>
            <a:off x="4727526" y="4507945"/>
            <a:ext cx="324036" cy="4801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 defTabSz="768096"/>
            <a:endParaRPr kumimoji="1" lang="ja-JP" altLang="en-US" sz="1500">
              <a:solidFill>
                <a:prstClr val="white"/>
              </a:solidFill>
            </a:endParaRPr>
          </a:p>
        </p:txBody>
      </p:sp>
      <p:sp>
        <p:nvSpPr>
          <p:cNvPr id="53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1721718" y="4700303"/>
            <a:ext cx="5700564" cy="1312394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11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00269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5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815"/>
                            </p:stCondLst>
                            <p:childTnLst>
                              <p:par>
                                <p:cTn id="1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15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9" grpId="0">
        <p:tmplLst>
          <p:tmpl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iterate type="lt">
                    <p:tmPct val="3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animBg="1"/>
      <p:bldP spid="51" grpId="0" animBg="1"/>
      <p:bldP spid="52" grpId="0" animBg="1"/>
      <p:bldP spid="53" grpId="0">
        <p:tmplLst>
          <p:tmpl>
            <p:tnLst>
              <p:par>
                <p:cTn presetID="22" presetClass="entr" presetSubtype="8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de Image &amp; 3 Icons, Headings,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図プレースホルダー 76"/>
          <p:cNvSpPr>
            <a:spLocks noGrp="1"/>
          </p:cNvSpPr>
          <p:nvPr>
            <p:ph type="pic" sz="quarter" idx="34" hasCustomPrompt="1"/>
          </p:nvPr>
        </p:nvSpPr>
        <p:spPr>
          <a:xfrm>
            <a:off x="-1" y="0"/>
            <a:ext cx="9144001" cy="4724671"/>
          </a:xfrm>
          <a:custGeom>
            <a:avLst/>
            <a:gdLst>
              <a:gd name="connsiteX0" fmla="*/ 0 w 18288002"/>
              <a:gd name="connsiteY0" fmla="*/ 6437913 h 7085913"/>
              <a:gd name="connsiteX1" fmla="*/ 648000 w 18288002"/>
              <a:gd name="connsiteY1" fmla="*/ 6437913 h 7085913"/>
              <a:gd name="connsiteX2" fmla="*/ 648000 w 18288002"/>
              <a:gd name="connsiteY2" fmla="*/ 7085913 h 7085913"/>
              <a:gd name="connsiteX3" fmla="*/ 0 w 18288002"/>
              <a:gd name="connsiteY3" fmla="*/ 7085913 h 7085913"/>
              <a:gd name="connsiteX4" fmla="*/ 3 w 18288002"/>
              <a:gd name="connsiteY4" fmla="*/ 0 h 7085913"/>
              <a:gd name="connsiteX5" fmla="*/ 18288002 w 18288002"/>
              <a:gd name="connsiteY5" fmla="*/ 0 h 7085913"/>
              <a:gd name="connsiteX6" fmla="*/ 18288002 w 18288002"/>
              <a:gd name="connsiteY6" fmla="*/ 5141913 h 7085913"/>
              <a:gd name="connsiteX7" fmla="*/ 1944001 w 18288002"/>
              <a:gd name="connsiteY7" fmla="*/ 5141913 h 7085913"/>
              <a:gd name="connsiteX8" fmla="*/ 1944001 w 18288002"/>
              <a:gd name="connsiteY8" fmla="*/ 5789913 h 7085913"/>
              <a:gd name="connsiteX9" fmla="*/ 1296001 w 18288002"/>
              <a:gd name="connsiteY9" fmla="*/ 5789913 h 7085913"/>
              <a:gd name="connsiteX10" fmla="*/ 1296001 w 18288002"/>
              <a:gd name="connsiteY10" fmla="*/ 5141913 h 7085913"/>
              <a:gd name="connsiteX11" fmla="*/ 648001 w 18288002"/>
              <a:gd name="connsiteY11" fmla="*/ 5141913 h 7085913"/>
              <a:gd name="connsiteX12" fmla="*/ 648001 w 18288002"/>
              <a:gd name="connsiteY12" fmla="*/ 5789913 h 7085913"/>
              <a:gd name="connsiteX13" fmla="*/ 1296001 w 18288002"/>
              <a:gd name="connsiteY13" fmla="*/ 5789913 h 7085913"/>
              <a:gd name="connsiteX14" fmla="*/ 1296001 w 18288002"/>
              <a:gd name="connsiteY14" fmla="*/ 6437913 h 7085913"/>
              <a:gd name="connsiteX15" fmla="*/ 648001 w 18288002"/>
              <a:gd name="connsiteY15" fmla="*/ 6437913 h 7085913"/>
              <a:gd name="connsiteX16" fmla="*/ 648001 w 18288002"/>
              <a:gd name="connsiteY16" fmla="*/ 5789913 h 7085913"/>
              <a:gd name="connsiteX17" fmla="*/ 1 w 18288002"/>
              <a:gd name="connsiteY17" fmla="*/ 5789913 h 7085913"/>
              <a:gd name="connsiteX18" fmla="*/ 1 w 18288002"/>
              <a:gd name="connsiteY18" fmla="*/ 5141913 h 7085913"/>
              <a:gd name="connsiteX19" fmla="*/ 3 w 18288002"/>
              <a:gd name="connsiteY19" fmla="*/ 5141913 h 7085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8288002" h="7085913">
                <a:moveTo>
                  <a:pt x="0" y="6437913"/>
                </a:moveTo>
                <a:lnTo>
                  <a:pt x="648000" y="6437913"/>
                </a:lnTo>
                <a:lnTo>
                  <a:pt x="648000" y="7085913"/>
                </a:lnTo>
                <a:lnTo>
                  <a:pt x="0" y="7085913"/>
                </a:lnTo>
                <a:close/>
                <a:moveTo>
                  <a:pt x="3" y="0"/>
                </a:moveTo>
                <a:lnTo>
                  <a:pt x="18288002" y="0"/>
                </a:lnTo>
                <a:lnTo>
                  <a:pt x="18288002" y="5141913"/>
                </a:lnTo>
                <a:lnTo>
                  <a:pt x="1944001" y="5141913"/>
                </a:lnTo>
                <a:lnTo>
                  <a:pt x="1944001" y="5789913"/>
                </a:lnTo>
                <a:lnTo>
                  <a:pt x="1296001" y="5789913"/>
                </a:lnTo>
                <a:lnTo>
                  <a:pt x="1296001" y="5141913"/>
                </a:lnTo>
                <a:lnTo>
                  <a:pt x="648001" y="5141913"/>
                </a:lnTo>
                <a:lnTo>
                  <a:pt x="648001" y="5789913"/>
                </a:lnTo>
                <a:lnTo>
                  <a:pt x="1296001" y="5789913"/>
                </a:lnTo>
                <a:lnTo>
                  <a:pt x="1296001" y="6437913"/>
                </a:lnTo>
                <a:lnTo>
                  <a:pt x="648001" y="6437913"/>
                </a:lnTo>
                <a:lnTo>
                  <a:pt x="648001" y="5789913"/>
                </a:lnTo>
                <a:lnTo>
                  <a:pt x="1" y="5789913"/>
                </a:lnTo>
                <a:lnTo>
                  <a:pt x="1" y="5141913"/>
                </a:lnTo>
                <a:lnTo>
                  <a:pt x="3" y="514191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61" name="テキスト プレースホルダー 60"/>
          <p:cNvSpPr>
            <a:spLocks noGrp="1"/>
          </p:cNvSpPr>
          <p:nvPr>
            <p:ph type="body" sz="quarter" idx="25" hasCustomPrompt="1"/>
          </p:nvPr>
        </p:nvSpPr>
        <p:spPr>
          <a:xfrm>
            <a:off x="1595938" y="3049529"/>
            <a:ext cx="568800" cy="758517"/>
          </a:xfrm>
          <a:solidFill>
            <a:schemeClr val="accent1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3B3B3B">
                    <a:tint val="75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3B3B3B">
                  <a:tint val="75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>
                <a:solidFill>
                  <a:srgbClr val="556272"/>
                </a:solidFill>
              </a:rPr>
              <a:pPr/>
              <a:t>‹#›</a:t>
            </a:fld>
            <a:endParaRPr lang="en-US" dirty="0">
              <a:solidFill>
                <a:srgbClr val="556272"/>
              </a:solidFill>
            </a:endParaRPr>
          </a:p>
        </p:txBody>
      </p:sp>
      <p:sp>
        <p:nvSpPr>
          <p:cNvPr id="41" name="図プレースホルダー 25"/>
          <p:cNvSpPr>
            <a:spLocks noGrp="1"/>
          </p:cNvSpPr>
          <p:nvPr>
            <p:ph type="pic" sz="quarter" idx="16" hasCustomPrompt="1"/>
          </p:nvPr>
        </p:nvSpPr>
        <p:spPr>
          <a:xfrm>
            <a:off x="1722838" y="3218438"/>
            <a:ext cx="315000" cy="420065"/>
          </a:xfrm>
        </p:spPr>
        <p:txBody>
          <a:bodyPr>
            <a:normAutofit/>
          </a:bodyPr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42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731728" y="4548157"/>
            <a:ext cx="2297223" cy="1409731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11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3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731728" y="3929052"/>
            <a:ext cx="2297223" cy="498098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2" name="テキスト プレースホルダー 60"/>
          <p:cNvSpPr>
            <a:spLocks noGrp="1"/>
          </p:cNvSpPr>
          <p:nvPr>
            <p:ph type="body" sz="quarter" idx="26" hasCustomPrompt="1"/>
          </p:nvPr>
        </p:nvSpPr>
        <p:spPr>
          <a:xfrm>
            <a:off x="4287600" y="3049529"/>
            <a:ext cx="568800" cy="758517"/>
          </a:xfrm>
          <a:solidFill>
            <a:schemeClr val="accent2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63" name="図プレースホルダー 25"/>
          <p:cNvSpPr>
            <a:spLocks noGrp="1"/>
          </p:cNvSpPr>
          <p:nvPr>
            <p:ph type="pic" sz="quarter" idx="27" hasCustomPrompt="1"/>
          </p:nvPr>
        </p:nvSpPr>
        <p:spPr>
          <a:xfrm>
            <a:off x="4414500" y="3218438"/>
            <a:ext cx="315000" cy="420065"/>
          </a:xfrm>
        </p:spPr>
        <p:txBody>
          <a:bodyPr>
            <a:normAutofit/>
          </a:bodyPr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64" name="テキスト プレースホルダー 12"/>
          <p:cNvSpPr>
            <a:spLocks noGrp="1"/>
          </p:cNvSpPr>
          <p:nvPr>
            <p:ph type="body" sz="quarter" idx="28" hasCustomPrompt="1"/>
          </p:nvPr>
        </p:nvSpPr>
        <p:spPr>
          <a:xfrm>
            <a:off x="3423389" y="4548157"/>
            <a:ext cx="2297223" cy="1409731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11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5" name="テキスト プレースホルダー 12"/>
          <p:cNvSpPr>
            <a:spLocks noGrp="1"/>
          </p:cNvSpPr>
          <p:nvPr>
            <p:ph type="body" sz="quarter" idx="29" hasCustomPrompt="1"/>
          </p:nvPr>
        </p:nvSpPr>
        <p:spPr>
          <a:xfrm>
            <a:off x="3423389" y="3929052"/>
            <a:ext cx="2297223" cy="498098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6" name="テキスト プレースホルダー 60"/>
          <p:cNvSpPr>
            <a:spLocks noGrp="1"/>
          </p:cNvSpPr>
          <p:nvPr>
            <p:ph type="body" sz="quarter" idx="30" hasCustomPrompt="1"/>
          </p:nvPr>
        </p:nvSpPr>
        <p:spPr>
          <a:xfrm>
            <a:off x="6979261" y="3049529"/>
            <a:ext cx="568800" cy="758517"/>
          </a:xfrm>
          <a:solidFill>
            <a:schemeClr val="accent3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67" name="図プレースホルダー 25"/>
          <p:cNvSpPr>
            <a:spLocks noGrp="1"/>
          </p:cNvSpPr>
          <p:nvPr>
            <p:ph type="pic" sz="quarter" idx="31" hasCustomPrompt="1"/>
          </p:nvPr>
        </p:nvSpPr>
        <p:spPr>
          <a:xfrm>
            <a:off x="7106161" y="3218438"/>
            <a:ext cx="315000" cy="420065"/>
          </a:xfrm>
        </p:spPr>
        <p:txBody>
          <a:bodyPr>
            <a:normAutofit/>
          </a:bodyPr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68" name="テキスト プレースホルダー 12"/>
          <p:cNvSpPr>
            <a:spLocks noGrp="1"/>
          </p:cNvSpPr>
          <p:nvPr>
            <p:ph type="body" sz="quarter" idx="32" hasCustomPrompt="1"/>
          </p:nvPr>
        </p:nvSpPr>
        <p:spPr>
          <a:xfrm>
            <a:off x="6115050" y="4548157"/>
            <a:ext cx="2297223" cy="1409731"/>
          </a:xfrm>
        </p:spPr>
        <p:txBody>
          <a:bodyPr>
            <a:normAutofit/>
          </a:bodyPr>
          <a:lstStyle>
            <a:lvl1pPr algn="ctr">
              <a:spcBef>
                <a:spcPts val="0"/>
              </a:spcBef>
              <a:defRPr sz="11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9" name="テキスト プレースホルダー 12"/>
          <p:cNvSpPr>
            <a:spLocks noGrp="1"/>
          </p:cNvSpPr>
          <p:nvPr>
            <p:ph type="body" sz="quarter" idx="33" hasCustomPrompt="1"/>
          </p:nvPr>
        </p:nvSpPr>
        <p:spPr>
          <a:xfrm>
            <a:off x="6115050" y="3929052"/>
            <a:ext cx="2297223" cy="498098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78" name="正方形/長方形 77"/>
          <p:cNvSpPr/>
          <p:nvPr userDrawn="1"/>
        </p:nvSpPr>
        <p:spPr>
          <a:xfrm>
            <a:off x="1425467" y="4439640"/>
            <a:ext cx="913950" cy="480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 defTabSz="768096"/>
            <a:endParaRPr kumimoji="1" lang="ja-JP" altLang="en-US" sz="1500">
              <a:solidFill>
                <a:prstClr val="white"/>
              </a:solidFill>
            </a:endParaRPr>
          </a:p>
        </p:txBody>
      </p:sp>
      <p:sp>
        <p:nvSpPr>
          <p:cNvPr id="79" name="正方形/長方形 78"/>
          <p:cNvSpPr/>
          <p:nvPr userDrawn="1"/>
        </p:nvSpPr>
        <p:spPr>
          <a:xfrm>
            <a:off x="4115025" y="4439640"/>
            <a:ext cx="913950" cy="480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 defTabSz="768096"/>
            <a:endParaRPr kumimoji="1" lang="ja-JP" altLang="en-US" sz="1500">
              <a:solidFill>
                <a:prstClr val="white"/>
              </a:solidFill>
            </a:endParaRPr>
          </a:p>
        </p:txBody>
      </p:sp>
      <p:sp>
        <p:nvSpPr>
          <p:cNvPr id="80" name="正方形/長方形 79"/>
          <p:cNvSpPr/>
          <p:nvPr userDrawn="1"/>
        </p:nvSpPr>
        <p:spPr>
          <a:xfrm>
            <a:off x="6806686" y="4428667"/>
            <a:ext cx="913950" cy="4801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 defTabSz="768096"/>
            <a:endParaRPr kumimoji="1" lang="ja-JP" altLang="en-US" sz="15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24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250"/>
                            </p:stCondLst>
                            <p:childTnLst>
                              <p:par>
                                <p:cTn id="3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75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25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61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/>
      <p:bldP spid="4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/>
      <p:bldP spid="6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6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7" grpId="0"/>
      <p:bldP spid="6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8" grpId="0" animBg="1"/>
      <p:bldP spid="79" grpId="0" animBg="1"/>
      <p:bldP spid="80" grpId="0" animBg="1"/>
    </p:bldLst>
  </p:timing>
  <p:extLst mod="1">
    <p:ext uri="{DCECCB84-F9BA-43D5-87BE-67443E8EF086}">
      <p15:sldGuideLst xmlns="" xmlns:p15="http://schemas.microsoft.com/office/powerpoint/2012/main">
        <p15:guide id="1" orient="horz" pos="3239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story -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>
                <a:solidFill>
                  <a:srgbClr val="556272"/>
                </a:solidFill>
              </a:rPr>
              <a:pPr/>
              <a:t>‹#›</a:t>
            </a:fld>
            <a:endParaRPr lang="en-US" dirty="0">
              <a:solidFill>
                <a:srgbClr val="556272"/>
              </a:solidFill>
            </a:endParaRPr>
          </a:p>
        </p:txBody>
      </p:sp>
      <p:cxnSp>
        <p:nvCxnSpPr>
          <p:cNvPr id="7" name="直線コネクタ 6"/>
          <p:cNvCxnSpPr/>
          <p:nvPr userDrawn="1"/>
        </p:nvCxnSpPr>
        <p:spPr>
          <a:xfrm>
            <a:off x="4572000" y="1"/>
            <a:ext cx="0" cy="1314527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1199979" y="3103875"/>
            <a:ext cx="2304486" cy="986160"/>
          </a:xfrm>
        </p:spPr>
        <p:txBody>
          <a:bodyPr>
            <a:normAutofit/>
          </a:bodyPr>
          <a:lstStyle>
            <a:lvl1pPr algn="r">
              <a:spcBef>
                <a:spcPts val="0"/>
              </a:spcBef>
              <a:defRPr sz="1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1199979" y="2476314"/>
            <a:ext cx="2304486" cy="498098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1" name="正方形/長方形 20"/>
          <p:cNvSpPr/>
          <p:nvPr userDrawn="1"/>
        </p:nvSpPr>
        <p:spPr>
          <a:xfrm>
            <a:off x="2544795" y="2954414"/>
            <a:ext cx="913950" cy="4801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r" defTabSz="768096"/>
            <a:endParaRPr kumimoji="1" lang="ja-JP" altLang="en-US" sz="1500">
              <a:solidFill>
                <a:prstClr val="white"/>
              </a:solidFill>
            </a:endParaRPr>
          </a:p>
        </p:txBody>
      </p:sp>
      <p:cxnSp>
        <p:nvCxnSpPr>
          <p:cNvPr id="29" name="直線コネクタ 28"/>
          <p:cNvCxnSpPr>
            <a:stCxn id="27" idx="1"/>
            <a:endCxn id="24" idx="6"/>
          </p:cNvCxnSpPr>
          <p:nvPr userDrawn="1"/>
        </p:nvCxnSpPr>
        <p:spPr>
          <a:xfrm flipH="1">
            <a:off x="4668350" y="1443012"/>
            <a:ext cx="324889" cy="1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円/楕円 4"/>
          <p:cNvSpPr/>
          <p:nvPr userDrawn="1"/>
        </p:nvSpPr>
        <p:spPr>
          <a:xfrm>
            <a:off x="4993239" y="1063572"/>
            <a:ext cx="568258" cy="758880"/>
          </a:xfrm>
          <a:prstGeom prst="rect">
            <a:avLst/>
          </a:prstGeom>
          <a:solidFill>
            <a:schemeClr val="accent4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 defTabSz="768096"/>
            <a:endParaRPr kumimoji="1" lang="ja-JP" altLang="en-US" sz="1500">
              <a:solidFill>
                <a:prstClr val="white"/>
              </a:solidFill>
            </a:endParaRPr>
          </a:p>
        </p:txBody>
      </p:sp>
      <p:sp>
        <p:nvSpPr>
          <p:cNvPr id="28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4983233" y="1193962"/>
            <a:ext cx="588270" cy="498098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37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5637597" y="1821523"/>
            <a:ext cx="2304486" cy="986160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1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5637597" y="1193962"/>
            <a:ext cx="2304486" cy="498098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9" name="正方形/長方形 38"/>
          <p:cNvSpPr/>
          <p:nvPr userDrawn="1"/>
        </p:nvSpPr>
        <p:spPr>
          <a:xfrm>
            <a:off x="5683317" y="1672062"/>
            <a:ext cx="913950" cy="4801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defTabSz="768096"/>
            <a:endParaRPr kumimoji="1" lang="ja-JP" altLang="en-US" sz="1500">
              <a:solidFill>
                <a:prstClr val="white"/>
              </a:solidFill>
            </a:endParaRPr>
          </a:p>
        </p:txBody>
      </p:sp>
      <p:sp>
        <p:nvSpPr>
          <p:cNvPr id="43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1199979" y="5655311"/>
            <a:ext cx="2304486" cy="986160"/>
          </a:xfrm>
        </p:spPr>
        <p:txBody>
          <a:bodyPr>
            <a:normAutofit/>
          </a:bodyPr>
          <a:lstStyle>
            <a:lvl1pPr algn="r">
              <a:spcBef>
                <a:spcPts val="0"/>
              </a:spcBef>
              <a:defRPr sz="1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4" name="テキスト プレースホルダー 12"/>
          <p:cNvSpPr>
            <a:spLocks noGrp="1"/>
          </p:cNvSpPr>
          <p:nvPr>
            <p:ph type="body" sz="quarter" idx="20" hasCustomPrompt="1"/>
          </p:nvPr>
        </p:nvSpPr>
        <p:spPr>
          <a:xfrm>
            <a:off x="1199979" y="5027750"/>
            <a:ext cx="2304486" cy="498098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5" name="正方形/長方形 44"/>
          <p:cNvSpPr/>
          <p:nvPr userDrawn="1"/>
        </p:nvSpPr>
        <p:spPr>
          <a:xfrm>
            <a:off x="2544795" y="5505851"/>
            <a:ext cx="913950" cy="480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r" defTabSz="768096"/>
            <a:endParaRPr kumimoji="1" lang="ja-JP" altLang="en-US" sz="1500">
              <a:solidFill>
                <a:prstClr val="white"/>
              </a:solidFill>
            </a:endParaRPr>
          </a:p>
        </p:txBody>
      </p:sp>
      <p:cxnSp>
        <p:nvCxnSpPr>
          <p:cNvPr id="10" name="直線コネクタ 9"/>
          <p:cNvCxnSpPr>
            <a:stCxn id="8" idx="2"/>
            <a:endCxn id="13" idx="3"/>
          </p:cNvCxnSpPr>
          <p:nvPr userDrawn="1"/>
        </p:nvCxnSpPr>
        <p:spPr>
          <a:xfrm flipH="1">
            <a:off x="4167923" y="2720633"/>
            <a:ext cx="307729" cy="4731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円/楕円 4"/>
          <p:cNvSpPr/>
          <p:nvPr userDrawn="1"/>
        </p:nvSpPr>
        <p:spPr>
          <a:xfrm>
            <a:off x="3599665" y="2345924"/>
            <a:ext cx="568258" cy="758880"/>
          </a:xfrm>
          <a:prstGeom prst="rect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 defTabSz="768096"/>
            <a:endParaRPr kumimoji="1" lang="ja-JP" altLang="en-US" sz="1500">
              <a:solidFill>
                <a:prstClr val="white"/>
              </a:solidFill>
            </a:endParaRPr>
          </a:p>
        </p:txBody>
      </p:sp>
      <p:sp>
        <p:nvSpPr>
          <p:cNvPr id="17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3589659" y="2476314"/>
            <a:ext cx="588270" cy="498098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cxnSp>
        <p:nvCxnSpPr>
          <p:cNvPr id="41" name="直線コネクタ 40"/>
          <p:cNvCxnSpPr>
            <a:stCxn id="40" idx="2"/>
            <a:endCxn id="49" idx="3"/>
          </p:cNvCxnSpPr>
          <p:nvPr userDrawn="1"/>
        </p:nvCxnSpPr>
        <p:spPr>
          <a:xfrm flipH="1" flipV="1">
            <a:off x="4167923" y="5275871"/>
            <a:ext cx="307729" cy="1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円/楕円 4"/>
          <p:cNvSpPr/>
          <p:nvPr userDrawn="1"/>
        </p:nvSpPr>
        <p:spPr>
          <a:xfrm>
            <a:off x="3599665" y="4896431"/>
            <a:ext cx="568258" cy="758880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 defTabSz="768096"/>
            <a:endParaRPr kumimoji="1" lang="ja-JP" altLang="en-US" sz="1500">
              <a:solidFill>
                <a:prstClr val="white"/>
              </a:solidFill>
            </a:endParaRPr>
          </a:p>
        </p:txBody>
      </p:sp>
      <p:sp>
        <p:nvSpPr>
          <p:cNvPr id="42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3589659" y="5027750"/>
            <a:ext cx="588270" cy="498098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cxnSp>
        <p:nvCxnSpPr>
          <p:cNvPr id="50" name="直線コネクタ 49"/>
          <p:cNvCxnSpPr>
            <a:stCxn id="51" idx="1"/>
            <a:endCxn id="57" idx="6"/>
          </p:cNvCxnSpPr>
          <p:nvPr userDrawn="1"/>
        </p:nvCxnSpPr>
        <p:spPr>
          <a:xfrm flipH="1">
            <a:off x="4668350" y="3998075"/>
            <a:ext cx="324889" cy="178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円/楕円 4"/>
          <p:cNvSpPr/>
          <p:nvPr userDrawn="1"/>
        </p:nvSpPr>
        <p:spPr>
          <a:xfrm>
            <a:off x="4993239" y="3618635"/>
            <a:ext cx="568258" cy="758880"/>
          </a:xfrm>
          <a:prstGeom prst="rect">
            <a:avLst/>
          </a:prstGeom>
          <a:solidFill>
            <a:schemeClr val="accent6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 defTabSz="768096"/>
            <a:endParaRPr kumimoji="1" lang="ja-JP" altLang="en-US" sz="1500">
              <a:solidFill>
                <a:prstClr val="white"/>
              </a:solidFill>
            </a:endParaRPr>
          </a:p>
        </p:txBody>
      </p:sp>
      <p:sp>
        <p:nvSpPr>
          <p:cNvPr id="52" name="テキスト プレースホルダー 12"/>
          <p:cNvSpPr>
            <a:spLocks noGrp="1"/>
          </p:cNvSpPr>
          <p:nvPr>
            <p:ph type="body" sz="quarter" idx="21" hasCustomPrompt="1"/>
          </p:nvPr>
        </p:nvSpPr>
        <p:spPr>
          <a:xfrm>
            <a:off x="4983233" y="3749025"/>
            <a:ext cx="588270" cy="498098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53" name="テキスト プレースホルダー 12"/>
          <p:cNvSpPr>
            <a:spLocks noGrp="1"/>
          </p:cNvSpPr>
          <p:nvPr>
            <p:ph type="body" sz="quarter" idx="22" hasCustomPrompt="1"/>
          </p:nvPr>
        </p:nvSpPr>
        <p:spPr>
          <a:xfrm>
            <a:off x="5637597" y="4376586"/>
            <a:ext cx="2304486" cy="986160"/>
          </a:xfrm>
        </p:spPr>
        <p:txBody>
          <a:bodyPr>
            <a:normAutofit/>
          </a:bodyPr>
          <a:lstStyle>
            <a:lvl1pPr algn="l">
              <a:spcBef>
                <a:spcPts val="0"/>
              </a:spcBef>
              <a:defRPr sz="1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55" name="テキスト プレースホルダー 12"/>
          <p:cNvSpPr>
            <a:spLocks noGrp="1"/>
          </p:cNvSpPr>
          <p:nvPr>
            <p:ph type="body" sz="quarter" idx="23" hasCustomPrompt="1"/>
          </p:nvPr>
        </p:nvSpPr>
        <p:spPr>
          <a:xfrm>
            <a:off x="5637597" y="3749025"/>
            <a:ext cx="2304486" cy="498098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6" name="正方形/長方形 55"/>
          <p:cNvSpPr/>
          <p:nvPr userDrawn="1"/>
        </p:nvSpPr>
        <p:spPr>
          <a:xfrm>
            <a:off x="5683317" y="4227125"/>
            <a:ext cx="913950" cy="4801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defTabSz="768096"/>
            <a:endParaRPr kumimoji="1" lang="ja-JP" altLang="en-US" sz="1500">
              <a:solidFill>
                <a:prstClr val="white"/>
              </a:solidFill>
            </a:endParaRPr>
          </a:p>
        </p:txBody>
      </p:sp>
      <p:cxnSp>
        <p:nvCxnSpPr>
          <p:cNvPr id="61" name="直線コネクタ 60"/>
          <p:cNvCxnSpPr/>
          <p:nvPr userDrawn="1"/>
        </p:nvCxnSpPr>
        <p:spPr>
          <a:xfrm>
            <a:off x="4572000" y="1571499"/>
            <a:ext cx="0" cy="1020649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コネクタ 63"/>
          <p:cNvCxnSpPr/>
          <p:nvPr userDrawn="1"/>
        </p:nvCxnSpPr>
        <p:spPr>
          <a:xfrm flipV="1">
            <a:off x="4572000" y="2849118"/>
            <a:ext cx="0" cy="1020649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コネクタ 67"/>
          <p:cNvCxnSpPr/>
          <p:nvPr userDrawn="1"/>
        </p:nvCxnSpPr>
        <p:spPr>
          <a:xfrm>
            <a:off x="4572000" y="4126738"/>
            <a:ext cx="0" cy="1020648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コネクタ 71"/>
          <p:cNvCxnSpPr/>
          <p:nvPr userDrawn="1"/>
        </p:nvCxnSpPr>
        <p:spPr>
          <a:xfrm>
            <a:off x="4572000" y="5404357"/>
            <a:ext cx="0" cy="1453643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楕円 7"/>
          <p:cNvSpPr/>
          <p:nvPr userDrawn="1"/>
        </p:nvSpPr>
        <p:spPr>
          <a:xfrm>
            <a:off x="4475651" y="2592148"/>
            <a:ext cx="192699" cy="256971"/>
          </a:xfrm>
          <a:prstGeom prst="ellipse">
            <a:avLst/>
          </a:prstGeom>
          <a:solidFill>
            <a:schemeClr val="accent5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 defTabSz="768096"/>
            <a:endParaRPr kumimoji="1" lang="ja-JP" altLang="en-US" sz="1500">
              <a:solidFill>
                <a:prstClr val="white"/>
              </a:solidFill>
            </a:endParaRPr>
          </a:p>
        </p:txBody>
      </p:sp>
      <p:sp>
        <p:nvSpPr>
          <p:cNvPr id="24" name="楕円 23"/>
          <p:cNvSpPr/>
          <p:nvPr userDrawn="1"/>
        </p:nvSpPr>
        <p:spPr>
          <a:xfrm>
            <a:off x="4475651" y="1314528"/>
            <a:ext cx="192699" cy="256971"/>
          </a:xfrm>
          <a:prstGeom prst="ellipse">
            <a:avLst/>
          </a:prstGeom>
          <a:solidFill>
            <a:schemeClr val="accent4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 defTabSz="768096"/>
            <a:endParaRPr kumimoji="1" lang="ja-JP" altLang="en-US" sz="1500">
              <a:solidFill>
                <a:prstClr val="white"/>
              </a:solidFill>
            </a:endParaRPr>
          </a:p>
        </p:txBody>
      </p:sp>
      <p:sp>
        <p:nvSpPr>
          <p:cNvPr id="40" name="楕円 39"/>
          <p:cNvSpPr/>
          <p:nvPr userDrawn="1"/>
        </p:nvSpPr>
        <p:spPr>
          <a:xfrm>
            <a:off x="4475651" y="5147386"/>
            <a:ext cx="192699" cy="256971"/>
          </a:xfrm>
          <a:prstGeom prst="ellipse">
            <a:avLst/>
          </a:prstGeom>
          <a:solidFill>
            <a:schemeClr val="accent1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 defTabSz="768096"/>
            <a:endParaRPr kumimoji="1" lang="ja-JP" altLang="en-US" sz="1500">
              <a:solidFill>
                <a:prstClr val="white"/>
              </a:solidFill>
            </a:endParaRPr>
          </a:p>
        </p:txBody>
      </p:sp>
      <p:sp>
        <p:nvSpPr>
          <p:cNvPr id="57" name="楕円 56"/>
          <p:cNvSpPr/>
          <p:nvPr userDrawn="1"/>
        </p:nvSpPr>
        <p:spPr>
          <a:xfrm>
            <a:off x="4475651" y="3869767"/>
            <a:ext cx="192699" cy="256971"/>
          </a:xfrm>
          <a:prstGeom prst="ellipse">
            <a:avLst/>
          </a:prstGeom>
          <a:solidFill>
            <a:schemeClr val="accent6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 defTabSz="768096"/>
            <a:endParaRPr kumimoji="1" lang="ja-JP" altLang="en-US" sz="15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235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65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500"/>
                            </p:stCondLst>
                            <p:childTnLst>
                              <p:par>
                                <p:cTn id="84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0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500"/>
                            </p:stCondLst>
                            <p:childTnLst>
                              <p:par>
                                <p:cTn id="9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000"/>
                            </p:stCondLst>
                            <p:childTnLst>
                              <p:par>
                                <p:cTn id="1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9500"/>
                            </p:stCondLst>
                            <p:childTnLst>
                              <p:par>
                                <p:cTn id="10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4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7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animBg="1"/>
      <p:bldP spid="27" grpId="0" animBg="1"/>
      <p:bldP spid="28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animBg="1"/>
      <p:bldP spid="43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4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5" grpId="0" animBg="1"/>
      <p:bldP spid="13" grpId="0" animBg="1"/>
      <p:bldP spid="17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animBg="1"/>
      <p:bldP spid="42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4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animBg="1"/>
      <p:bldP spid="5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6" grpId="0" animBg="1"/>
      <p:bldP spid="8" grpId="0" animBg="1"/>
      <p:bldP spid="24" grpId="0" animBg="1"/>
      <p:bldP spid="40" grpId="0" animBg="1"/>
      <p:bldP spid="57" grpId="0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story -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>
                <a:solidFill>
                  <a:srgbClr val="556272"/>
                </a:solidFill>
              </a:rPr>
              <a:pPr/>
              <a:t>‹#›</a:t>
            </a:fld>
            <a:endParaRPr lang="en-US" dirty="0">
              <a:solidFill>
                <a:srgbClr val="556272"/>
              </a:solidFill>
            </a:endParaRPr>
          </a:p>
        </p:txBody>
      </p:sp>
      <p:cxnSp>
        <p:nvCxnSpPr>
          <p:cNvPr id="7" name="直線コネクタ 6"/>
          <p:cNvCxnSpPr>
            <a:endCxn id="8" idx="0"/>
          </p:cNvCxnSpPr>
          <p:nvPr userDrawn="1"/>
        </p:nvCxnSpPr>
        <p:spPr>
          <a:xfrm>
            <a:off x="4572000" y="0"/>
            <a:ext cx="1" cy="1312393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5637597" y="1819389"/>
            <a:ext cx="2304486" cy="986160"/>
          </a:xfrm>
        </p:spPr>
        <p:txBody>
          <a:bodyPr>
            <a:normAutofit/>
          </a:bodyPr>
          <a:lstStyle>
            <a:lvl1pPr algn="l">
              <a:defRPr sz="1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0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5637597" y="1191829"/>
            <a:ext cx="2304486" cy="498098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1" name="正方形/長方形 20"/>
          <p:cNvSpPr/>
          <p:nvPr userDrawn="1"/>
        </p:nvSpPr>
        <p:spPr>
          <a:xfrm>
            <a:off x="5683317" y="1669929"/>
            <a:ext cx="913950" cy="480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defTabSz="768096"/>
            <a:endParaRPr kumimoji="1" lang="ja-JP" altLang="en-US" sz="1500">
              <a:solidFill>
                <a:prstClr val="white"/>
              </a:solidFill>
            </a:endParaRPr>
          </a:p>
        </p:txBody>
      </p:sp>
      <p:cxnSp>
        <p:nvCxnSpPr>
          <p:cNvPr id="22" name="直線コネクタ 21"/>
          <p:cNvCxnSpPr/>
          <p:nvPr userDrawn="1"/>
        </p:nvCxnSpPr>
        <p:spPr>
          <a:xfrm>
            <a:off x="4572000" y="1569364"/>
            <a:ext cx="0" cy="980975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/>
          <p:cNvCxnSpPr>
            <a:stCxn id="28" idx="3"/>
            <a:endCxn id="24" idx="2"/>
          </p:cNvCxnSpPr>
          <p:nvPr userDrawn="1"/>
        </p:nvCxnSpPr>
        <p:spPr>
          <a:xfrm>
            <a:off x="4174962" y="2721163"/>
            <a:ext cx="300690" cy="2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円/楕円 4"/>
          <p:cNvSpPr/>
          <p:nvPr userDrawn="1"/>
        </p:nvSpPr>
        <p:spPr>
          <a:xfrm>
            <a:off x="3596698" y="2341724"/>
            <a:ext cx="568258" cy="758880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 defTabSz="768096"/>
            <a:endParaRPr kumimoji="1" lang="ja-JP" altLang="en-US" sz="1500">
              <a:solidFill>
                <a:prstClr val="white"/>
              </a:solidFill>
            </a:endParaRPr>
          </a:p>
        </p:txBody>
      </p:sp>
      <p:sp>
        <p:nvSpPr>
          <p:cNvPr id="28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3586692" y="2472114"/>
            <a:ext cx="588270" cy="498098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37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1197044" y="3099675"/>
            <a:ext cx="2304486" cy="986160"/>
          </a:xfrm>
        </p:spPr>
        <p:txBody>
          <a:bodyPr>
            <a:normAutofit/>
          </a:bodyPr>
          <a:lstStyle>
            <a:lvl1pPr algn="r">
              <a:defRPr sz="10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8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1197044" y="2472114"/>
            <a:ext cx="2304486" cy="498098"/>
          </a:xfrm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spcBef>
                <a:spcPts val="0"/>
              </a:spcBef>
              <a:defRPr sz="1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9" name="正方形/長方形 38"/>
          <p:cNvSpPr/>
          <p:nvPr userDrawn="1"/>
        </p:nvSpPr>
        <p:spPr>
          <a:xfrm>
            <a:off x="2544795" y="2950214"/>
            <a:ext cx="913950" cy="4801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r" defTabSz="768096"/>
            <a:endParaRPr kumimoji="1" lang="ja-JP" altLang="en-US" sz="1500">
              <a:solidFill>
                <a:prstClr val="white"/>
              </a:solidFill>
            </a:endParaRPr>
          </a:p>
        </p:txBody>
      </p:sp>
      <p:cxnSp>
        <p:nvCxnSpPr>
          <p:cNvPr id="46" name="直線コネクタ 45"/>
          <p:cNvCxnSpPr>
            <a:stCxn id="24" idx="4"/>
            <a:endCxn id="2" idx="0"/>
          </p:cNvCxnSpPr>
          <p:nvPr userDrawn="1"/>
        </p:nvCxnSpPr>
        <p:spPr>
          <a:xfrm>
            <a:off x="4572001" y="2849650"/>
            <a:ext cx="0" cy="1161753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>
            <a:stCxn id="8" idx="6"/>
            <a:endCxn id="17" idx="1"/>
          </p:cNvCxnSpPr>
          <p:nvPr userDrawn="1"/>
        </p:nvCxnSpPr>
        <p:spPr>
          <a:xfrm flipV="1">
            <a:off x="4668350" y="1440878"/>
            <a:ext cx="314883" cy="1"/>
          </a:xfrm>
          <a:prstGeom prst="line">
            <a:avLst/>
          </a:prstGeom>
          <a:ln w="28575">
            <a:solidFill>
              <a:schemeClr val="tx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円/楕円 4"/>
          <p:cNvSpPr/>
          <p:nvPr userDrawn="1"/>
        </p:nvSpPr>
        <p:spPr>
          <a:xfrm>
            <a:off x="4993239" y="1061438"/>
            <a:ext cx="568258" cy="758880"/>
          </a:xfrm>
          <a:prstGeom prst="rect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blurRad="12700"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 defTabSz="768096"/>
            <a:endParaRPr kumimoji="1" lang="ja-JP" altLang="en-US" sz="1500">
              <a:solidFill>
                <a:prstClr val="white"/>
              </a:solidFill>
            </a:endParaRPr>
          </a:p>
        </p:txBody>
      </p:sp>
      <p:sp>
        <p:nvSpPr>
          <p:cNvPr id="17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4983233" y="1191829"/>
            <a:ext cx="588270" cy="498098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endParaRPr kumimoji="1" lang="ja-JP" altLang="en-US" dirty="0"/>
          </a:p>
        </p:txBody>
      </p:sp>
      <p:sp>
        <p:nvSpPr>
          <p:cNvPr id="2" name="二等辺三角形 1"/>
          <p:cNvSpPr/>
          <p:nvPr userDrawn="1"/>
        </p:nvSpPr>
        <p:spPr bwMode="auto">
          <a:xfrm>
            <a:off x="4406970" y="4011403"/>
            <a:ext cx="330061" cy="379439"/>
          </a:xfrm>
          <a:prstGeom prst="triangle">
            <a:avLst/>
          </a:prstGeom>
          <a:solidFill>
            <a:schemeClr val="tx2"/>
          </a:solidFill>
          <a:ln w="57150">
            <a:solidFill>
              <a:schemeClr val="bg1"/>
            </a:solidFill>
            <a:prstDash val="solid"/>
            <a:round/>
            <a:headEnd/>
            <a:tailEnd/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 vert="horz" wrap="square" lIns="51206" tIns="25603" rIns="51206" bIns="25603" numCol="1" rtlCol="0" anchor="t" anchorCtr="0" compatLnSpc="1">
            <a:prstTxWarp prst="textNoShape">
              <a:avLst/>
            </a:prstTxWarp>
          </a:bodyPr>
          <a:lstStyle/>
          <a:p>
            <a:pPr algn="ctr" defTabSz="768096"/>
            <a:endParaRPr kumimoji="1" lang="ja-JP" altLang="en-US" sz="1500">
              <a:solidFill>
                <a:srgbClr val="3B3B3B"/>
              </a:solidFill>
            </a:endParaRPr>
          </a:p>
        </p:txBody>
      </p:sp>
      <p:grpSp>
        <p:nvGrpSpPr>
          <p:cNvPr id="47" name="グループ化 46"/>
          <p:cNvGrpSpPr/>
          <p:nvPr userDrawn="1"/>
        </p:nvGrpSpPr>
        <p:grpSpPr>
          <a:xfrm>
            <a:off x="4095454" y="5119882"/>
            <a:ext cx="970315" cy="48013"/>
            <a:chOff x="6119664" y="3270498"/>
            <a:chExt cx="1940630" cy="72008"/>
          </a:xfrm>
        </p:grpSpPr>
        <p:sp>
          <p:nvSpPr>
            <p:cNvPr id="48" name="正方形/長方形 47"/>
            <p:cNvSpPr/>
            <p:nvPr userDrawn="1"/>
          </p:nvSpPr>
          <p:spPr>
            <a:xfrm>
              <a:off x="6765355" y="3270498"/>
              <a:ext cx="648072" cy="720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68096"/>
              <a:endParaRPr kumimoji="1" lang="ja-JP" altLang="en-US" sz="1500">
                <a:solidFill>
                  <a:prstClr val="white"/>
                </a:solidFill>
              </a:endParaRPr>
            </a:p>
          </p:txBody>
        </p:sp>
        <p:sp>
          <p:nvSpPr>
            <p:cNvPr id="59" name="正方形/長方形 58"/>
            <p:cNvSpPr/>
            <p:nvPr userDrawn="1"/>
          </p:nvSpPr>
          <p:spPr>
            <a:xfrm>
              <a:off x="6119664" y="3270498"/>
              <a:ext cx="648072" cy="7200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68096"/>
              <a:endParaRPr kumimoji="1" lang="ja-JP" altLang="en-US" sz="1500">
                <a:solidFill>
                  <a:prstClr val="white"/>
                </a:solidFill>
              </a:endParaRPr>
            </a:p>
          </p:txBody>
        </p:sp>
        <p:sp>
          <p:nvSpPr>
            <p:cNvPr id="60" name="正方形/長方形 59"/>
            <p:cNvSpPr/>
            <p:nvPr userDrawn="1"/>
          </p:nvSpPr>
          <p:spPr>
            <a:xfrm>
              <a:off x="7412222" y="3270498"/>
              <a:ext cx="648072" cy="7200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68096"/>
              <a:endParaRPr kumimoji="1" lang="ja-JP" altLang="en-US" sz="1500">
                <a:solidFill>
                  <a:prstClr val="white"/>
                </a:solidFill>
              </a:endParaRPr>
            </a:p>
          </p:txBody>
        </p:sp>
      </p:grpSp>
      <p:sp>
        <p:nvSpPr>
          <p:cNvPr id="61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2444146" y="5307106"/>
            <a:ext cx="4272932" cy="948885"/>
          </a:xfrm>
        </p:spPr>
        <p:txBody>
          <a:bodyPr>
            <a:normAutofit/>
          </a:bodyPr>
          <a:lstStyle>
            <a:lvl1pPr algn="ctr">
              <a:defRPr sz="11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2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2444146" y="4560360"/>
            <a:ext cx="4272932" cy="498098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8" name="フッター プレースホルダー 2"/>
          <p:cNvSpPr>
            <a:spLocks noGrp="1"/>
          </p:cNvSpPr>
          <p:nvPr>
            <p:ph type="ftr" sz="quarter" idx="10"/>
          </p:nvPr>
        </p:nvSpPr>
        <p:spPr>
          <a:xfrm>
            <a:off x="3028950" y="6389527"/>
            <a:ext cx="3086100" cy="365125"/>
          </a:xfrm>
        </p:spPr>
        <p:txBody>
          <a:bodyPr/>
          <a:lstStyle/>
          <a:p>
            <a:r>
              <a:rPr lang="en-US">
                <a:solidFill>
                  <a:srgbClr val="3B3B3B">
                    <a:tint val="75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3B3B3B">
                  <a:tint val="75000"/>
                </a:srgbClr>
              </a:solidFill>
            </a:endParaRPr>
          </a:p>
        </p:txBody>
      </p:sp>
      <p:sp>
        <p:nvSpPr>
          <p:cNvPr id="8" name="楕円 7"/>
          <p:cNvSpPr/>
          <p:nvPr userDrawn="1"/>
        </p:nvSpPr>
        <p:spPr>
          <a:xfrm>
            <a:off x="4475651" y="1312393"/>
            <a:ext cx="192699" cy="256971"/>
          </a:xfrm>
          <a:prstGeom prst="ellipse">
            <a:avLst/>
          </a:prstGeom>
          <a:solidFill>
            <a:schemeClr val="accent2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 defTabSz="768096"/>
            <a:endParaRPr kumimoji="1" lang="ja-JP" altLang="en-US" sz="1500">
              <a:solidFill>
                <a:prstClr val="white"/>
              </a:solidFill>
            </a:endParaRPr>
          </a:p>
        </p:txBody>
      </p:sp>
      <p:sp>
        <p:nvSpPr>
          <p:cNvPr id="24" name="楕円 23"/>
          <p:cNvSpPr/>
          <p:nvPr userDrawn="1"/>
        </p:nvSpPr>
        <p:spPr>
          <a:xfrm>
            <a:off x="4475651" y="2592680"/>
            <a:ext cx="192699" cy="256971"/>
          </a:xfrm>
          <a:prstGeom prst="ellipse">
            <a:avLst/>
          </a:prstGeom>
          <a:solidFill>
            <a:schemeClr val="accent3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 defTabSz="768096"/>
            <a:endParaRPr kumimoji="1" lang="ja-JP" altLang="en-US" sz="15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935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75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animBg="1"/>
      <p:bldP spid="27" grpId="0" animBg="1"/>
      <p:bldP spid="28" grpId="0" build="p">
        <p:tmplLst>
          <p:tmpl lvl="1">
            <p:tnLst>
              <p:par>
                <p:cTn presetID="2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22" presetClass="entr" presetSubtype="2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2" presetClass="entr" presetSubtype="8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animBg="1"/>
      <p:bldP spid="13" grpId="0" animBg="1"/>
      <p:bldP spid="17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 animBg="1"/>
      <p:bldP spid="61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2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6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6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animBg="1"/>
      <p:bldP spid="24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xt &amp;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>
                <a:solidFill>
                  <a:srgbClr val="556272"/>
                </a:solidFill>
              </a:rPr>
              <a:pPr/>
              <a:t>‹#›</a:t>
            </a:fld>
            <a:endParaRPr lang="en-US" dirty="0">
              <a:solidFill>
                <a:srgbClr val="556272"/>
              </a:solidFill>
            </a:endParaRPr>
          </a:p>
        </p:txBody>
      </p:sp>
      <p:sp>
        <p:nvSpPr>
          <p:cNvPr id="13" name="正方形/長方形 12"/>
          <p:cNvSpPr/>
          <p:nvPr userDrawn="1"/>
        </p:nvSpPr>
        <p:spPr bwMode="auto">
          <a:xfrm>
            <a:off x="0" y="0"/>
            <a:ext cx="4572000" cy="6858000"/>
          </a:xfrm>
          <a:prstGeom prst="rect">
            <a:avLst/>
          </a:pr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51206" tIns="25603" rIns="51206" bIns="25603" numCol="1" rtlCol="0" anchor="t" anchorCtr="0" compatLnSpc="1">
            <a:prstTxWarp prst="textNoShape">
              <a:avLst/>
            </a:prstTxWarp>
          </a:bodyPr>
          <a:lstStyle/>
          <a:p>
            <a:pPr algn="ctr" defTabSz="768096"/>
            <a:endParaRPr kumimoji="1" lang="ja-JP" altLang="en-US" sz="1500">
              <a:solidFill>
                <a:srgbClr val="3B3B3B"/>
              </a:solidFill>
            </a:endParaRPr>
          </a:p>
        </p:txBody>
      </p:sp>
      <p:sp>
        <p:nvSpPr>
          <p:cNvPr id="14" name="正方形/長方形 13"/>
          <p:cNvSpPr/>
          <p:nvPr userDrawn="1"/>
        </p:nvSpPr>
        <p:spPr bwMode="auto">
          <a:xfrm>
            <a:off x="4572000" y="0"/>
            <a:ext cx="324000" cy="432067"/>
          </a:xfrm>
          <a:prstGeom prst="rect">
            <a:avLst/>
          </a:pr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rot="0" spcFirstLastPara="0" vertOverflow="overflow" horzOverflow="overflow" vert="horz" wrap="square" lIns="51206" tIns="25603" rIns="51206" bIns="2560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8096"/>
            <a:endParaRPr kumimoji="1" lang="ja-JP" altLang="en-US" sz="1500">
              <a:solidFill>
                <a:srgbClr val="3B3B3B"/>
              </a:solidFill>
            </a:endParaRPr>
          </a:p>
        </p:txBody>
      </p:sp>
      <p:sp>
        <p:nvSpPr>
          <p:cNvPr id="16" name="正方形/長方形 15"/>
          <p:cNvSpPr/>
          <p:nvPr userDrawn="1"/>
        </p:nvSpPr>
        <p:spPr bwMode="auto">
          <a:xfrm>
            <a:off x="4896000" y="432066"/>
            <a:ext cx="324000" cy="432067"/>
          </a:xfrm>
          <a:prstGeom prst="rect">
            <a:avLst/>
          </a:pr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rot="0" spcFirstLastPara="0" vertOverflow="overflow" horzOverflow="overflow" vert="horz" wrap="square" lIns="51206" tIns="25603" rIns="51206" bIns="2560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8096"/>
            <a:endParaRPr kumimoji="1" lang="ja-JP" altLang="en-US" sz="1500">
              <a:solidFill>
                <a:srgbClr val="3B3B3B"/>
              </a:solidFill>
            </a:endParaRPr>
          </a:p>
        </p:txBody>
      </p:sp>
      <p:sp>
        <p:nvSpPr>
          <p:cNvPr id="17" name="正方形/長方形 16"/>
          <p:cNvSpPr/>
          <p:nvPr userDrawn="1"/>
        </p:nvSpPr>
        <p:spPr bwMode="auto">
          <a:xfrm>
            <a:off x="5220000" y="0"/>
            <a:ext cx="324000" cy="432067"/>
          </a:xfrm>
          <a:prstGeom prst="rect">
            <a:avLst/>
          </a:pr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rot="0" spcFirstLastPara="0" vertOverflow="overflow" horzOverflow="overflow" vert="horz" wrap="square" lIns="51206" tIns="25603" rIns="51206" bIns="2560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8096"/>
            <a:endParaRPr kumimoji="1" lang="ja-JP" altLang="en-US" sz="1500">
              <a:solidFill>
                <a:srgbClr val="3B3B3B"/>
              </a:solidFill>
            </a:endParaRPr>
          </a:p>
        </p:txBody>
      </p:sp>
      <p:sp>
        <p:nvSpPr>
          <p:cNvPr id="18" name="正方形/長方形 17"/>
          <p:cNvSpPr/>
          <p:nvPr userDrawn="1"/>
        </p:nvSpPr>
        <p:spPr bwMode="auto">
          <a:xfrm>
            <a:off x="4572000" y="864133"/>
            <a:ext cx="324000" cy="432067"/>
          </a:xfrm>
          <a:prstGeom prst="rect">
            <a:avLst/>
          </a:pr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rot="0" spcFirstLastPara="0" vertOverflow="overflow" horzOverflow="overflow" vert="horz" wrap="square" lIns="51206" tIns="25603" rIns="51206" bIns="25603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768096"/>
            <a:endParaRPr kumimoji="1" lang="ja-JP" altLang="en-US" sz="1500">
              <a:solidFill>
                <a:srgbClr val="3B3B3B"/>
              </a:solidFill>
            </a:endParaRPr>
          </a:p>
        </p:txBody>
      </p:sp>
      <p:sp>
        <p:nvSpPr>
          <p:cNvPr id="20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399915" y="1701533"/>
            <a:ext cx="3772171" cy="345493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0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1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4794422" y="1701533"/>
            <a:ext cx="3832744" cy="3454933"/>
          </a:xfrm>
        </p:spPr>
        <p:txBody>
          <a:bodyPr anchor="ctr">
            <a:normAutofit/>
          </a:bodyPr>
          <a:lstStyle>
            <a:lvl1pPr algn="l">
              <a:defRPr sz="11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63939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8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150"/>
                            </p:stCondLst>
                            <p:childTnLst>
                              <p:par>
                                <p:cTn id="25" presetID="2" presetClass="entr" presetSubtype="12" decel="10000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35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17" grpId="0" animBg="1"/>
      <p:bldP spid="18" grpId="0" animBg="1"/>
      <p:bldP spid="20" grpId="0">
        <p:tmplLst>
          <p:tmpl>
            <p:tnLst>
              <p:par>
                <p:cTn presetID="2" presetClass="entr" presetSubtype="12" decel="100000" fill="hold" nodeType="after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="" xmlns:p15="http://schemas.microsoft.com/office/powerpoint/2012/main">
        <p15:guide id="1" orient="horz" pos="3239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Pho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グループ化 18"/>
          <p:cNvGrpSpPr/>
          <p:nvPr userDrawn="1"/>
        </p:nvGrpSpPr>
        <p:grpSpPr>
          <a:xfrm>
            <a:off x="-1" y="0"/>
            <a:ext cx="9143822" cy="4724671"/>
            <a:chOff x="-1" y="0"/>
            <a:chExt cx="18287643" cy="7085913"/>
          </a:xfrm>
        </p:grpSpPr>
        <p:sp>
          <p:nvSpPr>
            <p:cNvPr id="2" name="正方形/長方形 1"/>
            <p:cNvSpPr/>
            <p:nvPr userDrawn="1"/>
          </p:nvSpPr>
          <p:spPr bwMode="auto">
            <a:xfrm>
              <a:off x="-1" y="0"/>
              <a:ext cx="18287643" cy="5141913"/>
            </a:xfrm>
            <a:prstGeom prst="rect">
              <a:avLst/>
            </a:pr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768096"/>
              <a:endParaRPr kumimoji="1" lang="ja-JP" altLang="en-US" sz="1500">
                <a:solidFill>
                  <a:srgbClr val="3B3B3B"/>
                </a:solidFill>
              </a:endParaRPr>
            </a:p>
          </p:txBody>
        </p:sp>
        <p:sp>
          <p:nvSpPr>
            <p:cNvPr id="6" name="正方形/長方形 5"/>
            <p:cNvSpPr/>
            <p:nvPr userDrawn="1"/>
          </p:nvSpPr>
          <p:spPr bwMode="auto">
            <a:xfrm>
              <a:off x="0" y="5141913"/>
              <a:ext cx="648000" cy="648000"/>
            </a:xfrm>
            <a:prstGeom prst="rect">
              <a:avLst/>
            </a:pr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768096"/>
              <a:endParaRPr kumimoji="1" lang="ja-JP" altLang="en-US" sz="1500">
                <a:solidFill>
                  <a:srgbClr val="3B3B3B"/>
                </a:solidFill>
              </a:endParaRPr>
            </a:p>
          </p:txBody>
        </p:sp>
        <p:sp>
          <p:nvSpPr>
            <p:cNvPr id="16" name="正方形/長方形 15"/>
            <p:cNvSpPr/>
            <p:nvPr userDrawn="1"/>
          </p:nvSpPr>
          <p:spPr bwMode="auto">
            <a:xfrm>
              <a:off x="648000" y="5789913"/>
              <a:ext cx="648000" cy="648000"/>
            </a:xfrm>
            <a:prstGeom prst="rect">
              <a:avLst/>
            </a:pr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768096"/>
              <a:endParaRPr kumimoji="1" lang="ja-JP" altLang="en-US" sz="1500">
                <a:solidFill>
                  <a:srgbClr val="3B3B3B"/>
                </a:solidFill>
              </a:endParaRPr>
            </a:p>
          </p:txBody>
        </p:sp>
        <p:sp>
          <p:nvSpPr>
            <p:cNvPr id="17" name="正方形/長方形 16"/>
            <p:cNvSpPr/>
            <p:nvPr userDrawn="1"/>
          </p:nvSpPr>
          <p:spPr bwMode="auto">
            <a:xfrm>
              <a:off x="1296000" y="5141913"/>
              <a:ext cx="648000" cy="648000"/>
            </a:xfrm>
            <a:prstGeom prst="rect">
              <a:avLst/>
            </a:pr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768096"/>
              <a:endParaRPr kumimoji="1" lang="ja-JP" altLang="en-US" sz="1500">
                <a:solidFill>
                  <a:srgbClr val="3B3B3B"/>
                </a:solidFill>
              </a:endParaRPr>
            </a:p>
          </p:txBody>
        </p:sp>
        <p:sp>
          <p:nvSpPr>
            <p:cNvPr id="18" name="正方形/長方形 17"/>
            <p:cNvSpPr/>
            <p:nvPr userDrawn="1"/>
          </p:nvSpPr>
          <p:spPr bwMode="auto">
            <a:xfrm>
              <a:off x="-1" y="6437913"/>
              <a:ext cx="648000" cy="648000"/>
            </a:xfrm>
            <a:prstGeom prst="rect">
              <a:avLst/>
            </a:pr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768096"/>
              <a:endParaRPr kumimoji="1" lang="ja-JP" altLang="en-US" sz="1500">
                <a:solidFill>
                  <a:srgbClr val="3B3B3B"/>
                </a:solidFill>
              </a:endParaRPr>
            </a:p>
          </p:txBody>
        </p:sp>
      </p:grp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3B3B3B">
                    <a:tint val="75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3B3B3B">
                  <a:tint val="75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>
                <a:solidFill>
                  <a:srgbClr val="556272"/>
                </a:solidFill>
              </a:rPr>
              <a:pPr/>
              <a:t>‹#›</a:t>
            </a:fld>
            <a:endParaRPr lang="en-US" dirty="0">
              <a:solidFill>
                <a:srgbClr val="556272"/>
              </a:solidFill>
            </a:endParaRPr>
          </a:p>
        </p:txBody>
      </p:sp>
      <p:pic>
        <p:nvPicPr>
          <p:cNvPr id="10" name="図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8189" y="607516"/>
            <a:ext cx="2071417" cy="5644026"/>
          </a:xfrm>
          <a:prstGeom prst="rect">
            <a:avLst/>
          </a:prstGeom>
          <a:effectLst/>
        </p:spPr>
      </p:pic>
      <p:sp>
        <p:nvSpPr>
          <p:cNvPr id="11" name="図プレースホルダー 2"/>
          <p:cNvSpPr>
            <a:spLocks noGrp="1"/>
          </p:cNvSpPr>
          <p:nvPr>
            <p:ph type="pic" sz="quarter" idx="12" hasCustomPrompt="1"/>
          </p:nvPr>
        </p:nvSpPr>
        <p:spPr>
          <a:xfrm>
            <a:off x="1328851" y="1339149"/>
            <a:ext cx="1762904" cy="4212151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4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3400268" y="735504"/>
            <a:ext cx="4713219" cy="2566522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0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5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3400267" y="3516657"/>
            <a:ext cx="4713219" cy="2034643"/>
          </a:xfrm>
        </p:spPr>
        <p:txBody>
          <a:bodyPr>
            <a:normAutofit/>
          </a:bodyPr>
          <a:lstStyle>
            <a:lvl1pPr marL="192024" indent="-192024" algn="l">
              <a:spcBef>
                <a:spcPts val="672"/>
              </a:spcBef>
              <a:buFont typeface="Wingdings" panose="05000000000000000000" pitchFamily="2" charset="2"/>
              <a:buChar char="n"/>
              <a:defRPr sz="11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9178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="" xmlns:p15="http://schemas.microsoft.com/office/powerpoint/2012/main">
        <p15:guide id="1" orient="horz" pos="3239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bile Phone &amp; Tab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グループ化 15"/>
          <p:cNvGrpSpPr/>
          <p:nvPr userDrawn="1"/>
        </p:nvGrpSpPr>
        <p:grpSpPr>
          <a:xfrm>
            <a:off x="-1" y="0"/>
            <a:ext cx="9143822" cy="4724671"/>
            <a:chOff x="-1" y="0"/>
            <a:chExt cx="18287643" cy="7085913"/>
          </a:xfrm>
          <a:solidFill>
            <a:schemeClr val="accent1"/>
          </a:solidFill>
        </p:grpSpPr>
        <p:sp>
          <p:nvSpPr>
            <p:cNvPr id="12" name="正方形/長方形 11"/>
            <p:cNvSpPr/>
            <p:nvPr userDrawn="1"/>
          </p:nvSpPr>
          <p:spPr bwMode="auto">
            <a:xfrm>
              <a:off x="0" y="5141913"/>
              <a:ext cx="648000" cy="648000"/>
            </a:xfrm>
            <a:prstGeom prst="rect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768096"/>
              <a:endParaRPr kumimoji="1" lang="ja-JP" altLang="en-US" sz="1500">
                <a:solidFill>
                  <a:srgbClr val="3B3B3B"/>
                </a:solidFill>
              </a:endParaRPr>
            </a:p>
          </p:txBody>
        </p:sp>
        <p:sp>
          <p:nvSpPr>
            <p:cNvPr id="13" name="正方形/長方形 12"/>
            <p:cNvSpPr/>
            <p:nvPr userDrawn="1"/>
          </p:nvSpPr>
          <p:spPr bwMode="auto">
            <a:xfrm>
              <a:off x="648000" y="5789913"/>
              <a:ext cx="648000" cy="648000"/>
            </a:xfrm>
            <a:prstGeom prst="rect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768096"/>
              <a:endParaRPr kumimoji="1" lang="ja-JP" altLang="en-US" sz="1500">
                <a:solidFill>
                  <a:srgbClr val="3B3B3B"/>
                </a:solidFill>
              </a:endParaRPr>
            </a:p>
          </p:txBody>
        </p:sp>
        <p:sp>
          <p:nvSpPr>
            <p:cNvPr id="14" name="正方形/長方形 13"/>
            <p:cNvSpPr/>
            <p:nvPr userDrawn="1"/>
          </p:nvSpPr>
          <p:spPr bwMode="auto">
            <a:xfrm>
              <a:off x="1296000" y="5141913"/>
              <a:ext cx="648000" cy="648000"/>
            </a:xfrm>
            <a:prstGeom prst="rect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768096"/>
              <a:endParaRPr kumimoji="1" lang="ja-JP" altLang="en-US" sz="1500">
                <a:solidFill>
                  <a:srgbClr val="3B3B3B"/>
                </a:solidFill>
              </a:endParaRPr>
            </a:p>
          </p:txBody>
        </p:sp>
        <p:sp>
          <p:nvSpPr>
            <p:cNvPr id="15" name="正方形/長方形 14"/>
            <p:cNvSpPr/>
            <p:nvPr userDrawn="1"/>
          </p:nvSpPr>
          <p:spPr bwMode="auto">
            <a:xfrm>
              <a:off x="-1" y="6437913"/>
              <a:ext cx="648000" cy="648000"/>
            </a:xfrm>
            <a:prstGeom prst="rect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768096"/>
              <a:endParaRPr kumimoji="1" lang="ja-JP" altLang="en-US" sz="1500">
                <a:solidFill>
                  <a:srgbClr val="3B3B3B"/>
                </a:solidFill>
              </a:endParaRPr>
            </a:p>
          </p:txBody>
        </p:sp>
        <p:sp>
          <p:nvSpPr>
            <p:cNvPr id="9" name="正方形/長方形 8"/>
            <p:cNvSpPr/>
            <p:nvPr userDrawn="1"/>
          </p:nvSpPr>
          <p:spPr bwMode="auto">
            <a:xfrm>
              <a:off x="-1" y="0"/>
              <a:ext cx="18287643" cy="5141913"/>
            </a:xfrm>
            <a:prstGeom prst="rect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768096"/>
              <a:endParaRPr kumimoji="1" lang="ja-JP" altLang="en-US" sz="1500">
                <a:solidFill>
                  <a:srgbClr val="3B3B3B"/>
                </a:solidFill>
              </a:endParaRPr>
            </a:p>
          </p:txBody>
        </p:sp>
      </p:grpSp>
      <p:pic>
        <p:nvPicPr>
          <p:cNvPr id="6" name="図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469" y="2682969"/>
            <a:ext cx="1305532" cy="3557206"/>
          </a:xfrm>
          <a:prstGeom prst="rect">
            <a:avLst/>
          </a:prstGeom>
          <a:effectLst/>
        </p:spPr>
      </p:pic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3B3B3B">
                    <a:tint val="75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3B3B3B">
                  <a:tint val="75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>
                <a:solidFill>
                  <a:srgbClr val="556272"/>
                </a:solidFill>
              </a:rPr>
              <a:pPr/>
              <a:t>‹#›</a:t>
            </a:fld>
            <a:endParaRPr lang="en-US" dirty="0">
              <a:solidFill>
                <a:srgbClr val="556272"/>
              </a:solidFill>
            </a:endParaRPr>
          </a:p>
        </p:txBody>
      </p:sp>
      <p:pic>
        <p:nvPicPr>
          <p:cNvPr id="5" name="図 4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0398" y="633416"/>
            <a:ext cx="2942111" cy="5578447"/>
          </a:xfrm>
          <a:prstGeom prst="rect">
            <a:avLst/>
          </a:prstGeom>
        </p:spPr>
      </p:pic>
      <p:sp>
        <p:nvSpPr>
          <p:cNvPr id="7" name="図プレースホルダー 2"/>
          <p:cNvSpPr>
            <a:spLocks noGrp="1"/>
          </p:cNvSpPr>
          <p:nvPr>
            <p:ph type="pic" sz="quarter" idx="12" hasCustomPrompt="1"/>
          </p:nvPr>
        </p:nvSpPr>
        <p:spPr>
          <a:xfrm>
            <a:off x="1970260" y="1158933"/>
            <a:ext cx="2544591" cy="4508561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8" name="図プレースホルダー 2"/>
          <p:cNvSpPr>
            <a:spLocks noGrp="1"/>
          </p:cNvSpPr>
          <p:nvPr>
            <p:ph type="pic" sz="quarter" idx="13" hasCustomPrompt="1"/>
          </p:nvPr>
        </p:nvSpPr>
        <p:spPr>
          <a:xfrm>
            <a:off x="689977" y="3158554"/>
            <a:ext cx="1080421" cy="2620716"/>
          </a:xfrm>
        </p:spPr>
        <p:txBody>
          <a:bodyPr>
            <a:normAutofit/>
          </a:bodyPr>
          <a:lstStyle>
            <a:lvl1pPr>
              <a:defRPr sz="11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10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4792768" y="735504"/>
            <a:ext cx="3828718" cy="2566522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0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1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4792767" y="3516657"/>
            <a:ext cx="3828718" cy="2034643"/>
          </a:xfrm>
        </p:spPr>
        <p:txBody>
          <a:bodyPr>
            <a:normAutofit/>
          </a:bodyPr>
          <a:lstStyle>
            <a:lvl1pPr marL="192024" indent="-192024" algn="l">
              <a:spcBef>
                <a:spcPts val="672"/>
              </a:spcBef>
              <a:buFont typeface="Wingdings" panose="05000000000000000000" pitchFamily="2" charset="2"/>
              <a:buChar char="n"/>
              <a:defRPr sz="11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55353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1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15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8" grpId="1"/>
      <p:bldP spid="10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7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內文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8229600" y="6519624"/>
            <a:ext cx="729952" cy="365760"/>
          </a:xfrm>
        </p:spPr>
        <p:txBody>
          <a:bodyPr/>
          <a:lstStyle>
            <a:lvl1pPr algn="r">
              <a:defRPr>
                <a:latin typeface="Century Gothic" panose="020B0502020202020204" pitchFamily="34" charset="0"/>
                <a:ea typeface="+mj-ea"/>
                <a:cs typeface="Tahoma" pitchFamily="34" charset="0"/>
              </a:defRPr>
            </a:lvl1pPr>
          </a:lstStyle>
          <a:p>
            <a:fld id="{01865BCA-0168-4641-9112-96AF619EABD1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grpSp>
        <p:nvGrpSpPr>
          <p:cNvPr id="10" name="群組 9"/>
          <p:cNvGrpSpPr/>
          <p:nvPr userDrawn="1"/>
        </p:nvGrpSpPr>
        <p:grpSpPr>
          <a:xfrm>
            <a:off x="3354868" y="980728"/>
            <a:ext cx="2445018" cy="72860"/>
            <a:chOff x="6037692" y="2649345"/>
            <a:chExt cx="2445018" cy="72860"/>
          </a:xfrm>
        </p:grpSpPr>
        <p:sp>
          <p:nvSpPr>
            <p:cNvPr id="11" name="正方形/長方形 6"/>
            <p:cNvSpPr/>
            <p:nvPr userDrawn="1"/>
          </p:nvSpPr>
          <p:spPr>
            <a:xfrm>
              <a:off x="6649692" y="2650197"/>
              <a:ext cx="612000" cy="72008"/>
            </a:xfrm>
            <a:prstGeom prst="rect">
              <a:avLst/>
            </a:prstGeom>
            <a:solidFill>
              <a:srgbClr val="4ECDC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371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7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buntu"/>
                <a:cs typeface="+mn-cs"/>
              </a:endParaRPr>
            </a:p>
          </p:txBody>
        </p:sp>
        <p:sp>
          <p:nvSpPr>
            <p:cNvPr id="12" name="正方形/長方形 9"/>
            <p:cNvSpPr/>
            <p:nvPr userDrawn="1"/>
          </p:nvSpPr>
          <p:spPr>
            <a:xfrm>
              <a:off x="6037692" y="2650197"/>
              <a:ext cx="612000" cy="72008"/>
            </a:xfrm>
            <a:prstGeom prst="rect">
              <a:avLst/>
            </a:prstGeom>
            <a:solidFill>
              <a:srgbClr val="A3E51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371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7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buntu"/>
                <a:cs typeface="+mn-cs"/>
              </a:endParaRPr>
            </a:p>
          </p:txBody>
        </p:sp>
        <p:sp>
          <p:nvSpPr>
            <p:cNvPr id="13" name="正方形/長方形 12"/>
            <p:cNvSpPr/>
            <p:nvPr userDrawn="1"/>
          </p:nvSpPr>
          <p:spPr>
            <a:xfrm>
              <a:off x="7261692" y="2650197"/>
              <a:ext cx="612000" cy="72008"/>
            </a:xfrm>
            <a:prstGeom prst="rect">
              <a:avLst/>
            </a:prstGeom>
            <a:solidFill>
              <a:srgbClr val="FF6B6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371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7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buntu"/>
                <a:cs typeface="+mn-cs"/>
              </a:endParaRPr>
            </a:p>
          </p:txBody>
        </p:sp>
        <p:sp>
          <p:nvSpPr>
            <p:cNvPr id="14" name="正方形/長方形 12"/>
            <p:cNvSpPr/>
            <p:nvPr userDrawn="1"/>
          </p:nvSpPr>
          <p:spPr>
            <a:xfrm>
              <a:off x="7870710" y="2649345"/>
              <a:ext cx="612000" cy="72008"/>
            </a:xfrm>
            <a:prstGeom prst="rect">
              <a:avLst/>
            </a:prstGeom>
            <a:solidFill>
              <a:srgbClr val="EABD00">
                <a:lumMod val="60000"/>
                <a:lumOff val="4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371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7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buntu"/>
                <a:cs typeface="+mn-cs"/>
              </a:endParaRPr>
            </a:p>
          </p:txBody>
        </p:sp>
      </p:grpSp>
      <p:sp>
        <p:nvSpPr>
          <p:cNvPr id="6" name="內容版面配置區 5"/>
          <p:cNvSpPr>
            <a:spLocks noGrp="1"/>
          </p:cNvSpPr>
          <p:nvPr>
            <p:ph sz="quarter" idx="13"/>
          </p:nvPr>
        </p:nvSpPr>
        <p:spPr>
          <a:xfrm>
            <a:off x="467544" y="1341438"/>
            <a:ext cx="8208912" cy="4895850"/>
          </a:xfrm>
        </p:spPr>
        <p:txBody>
          <a:bodyPr/>
          <a:lstStyle>
            <a:lvl1pPr marL="274320" indent="-274320">
              <a:buClr>
                <a:srgbClr val="A3E511"/>
              </a:buClr>
              <a:buFont typeface="Wingdings" panose="05000000000000000000" pitchFamily="2" charset="2"/>
              <a:buChar char="n"/>
              <a:defRPr sz="3600">
                <a:solidFill>
                  <a:schemeClr val="tx1"/>
                </a:solidFill>
              </a:defRPr>
            </a:lvl1pPr>
            <a:lvl2pPr marL="548640" indent="-274320">
              <a:buClr>
                <a:srgbClr val="4ECDC4"/>
              </a:buClr>
              <a:buFont typeface="Wingdings" panose="05000000000000000000" pitchFamily="2" charset="2"/>
              <a:buChar char="n"/>
              <a:defRPr sz="2800">
                <a:solidFill>
                  <a:srgbClr val="55627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buClr>
                <a:srgbClr val="FF6B6B"/>
              </a:buClr>
              <a:defRPr sz="2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29180"/>
          </a:xfrm>
        </p:spPr>
        <p:txBody>
          <a:bodyPr>
            <a:normAutofit/>
          </a:bodyPr>
          <a:lstStyle>
            <a:lvl1pPr algn="ctr">
              <a:defRPr kumimoji="0" lang="zh-TW" altLang="en-US" sz="4000" kern="1200" dirty="0">
                <a:solidFill>
                  <a:srgbClr val="556272"/>
                </a:solidFill>
                <a:latin typeface="+mj-ea"/>
                <a:ea typeface="+mj-ea"/>
                <a:cs typeface="+mn-cs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pic>
        <p:nvPicPr>
          <p:cNvPr id="15" name="圖片 1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1498" y="6567044"/>
            <a:ext cx="1841004" cy="24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4399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b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グループ化 15"/>
          <p:cNvGrpSpPr/>
          <p:nvPr userDrawn="1"/>
        </p:nvGrpSpPr>
        <p:grpSpPr>
          <a:xfrm>
            <a:off x="-1" y="0"/>
            <a:ext cx="9143822" cy="4724671"/>
            <a:chOff x="-1" y="0"/>
            <a:chExt cx="18287643" cy="7085913"/>
          </a:xfrm>
          <a:solidFill>
            <a:schemeClr val="accent1"/>
          </a:solidFill>
        </p:grpSpPr>
        <p:sp>
          <p:nvSpPr>
            <p:cNvPr id="12" name="正方形/長方形 11"/>
            <p:cNvSpPr/>
            <p:nvPr userDrawn="1"/>
          </p:nvSpPr>
          <p:spPr bwMode="auto">
            <a:xfrm>
              <a:off x="0" y="5141913"/>
              <a:ext cx="648000" cy="648000"/>
            </a:xfrm>
            <a:prstGeom prst="rect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768096"/>
              <a:endParaRPr kumimoji="1" lang="ja-JP" altLang="en-US" sz="1500">
                <a:solidFill>
                  <a:srgbClr val="3B3B3B"/>
                </a:solidFill>
              </a:endParaRPr>
            </a:p>
          </p:txBody>
        </p:sp>
        <p:sp>
          <p:nvSpPr>
            <p:cNvPr id="13" name="正方形/長方形 12"/>
            <p:cNvSpPr/>
            <p:nvPr userDrawn="1"/>
          </p:nvSpPr>
          <p:spPr bwMode="auto">
            <a:xfrm>
              <a:off x="648000" y="5789913"/>
              <a:ext cx="648000" cy="648000"/>
            </a:xfrm>
            <a:prstGeom prst="rect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768096"/>
              <a:endParaRPr kumimoji="1" lang="ja-JP" altLang="en-US" sz="1500">
                <a:solidFill>
                  <a:srgbClr val="3B3B3B"/>
                </a:solidFill>
              </a:endParaRPr>
            </a:p>
          </p:txBody>
        </p:sp>
        <p:sp>
          <p:nvSpPr>
            <p:cNvPr id="14" name="正方形/長方形 13"/>
            <p:cNvSpPr/>
            <p:nvPr userDrawn="1"/>
          </p:nvSpPr>
          <p:spPr bwMode="auto">
            <a:xfrm>
              <a:off x="1296000" y="5141913"/>
              <a:ext cx="648000" cy="648000"/>
            </a:xfrm>
            <a:prstGeom prst="rect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768096"/>
              <a:endParaRPr kumimoji="1" lang="ja-JP" altLang="en-US" sz="1500">
                <a:solidFill>
                  <a:srgbClr val="3B3B3B"/>
                </a:solidFill>
              </a:endParaRPr>
            </a:p>
          </p:txBody>
        </p:sp>
        <p:sp>
          <p:nvSpPr>
            <p:cNvPr id="15" name="正方形/長方形 14"/>
            <p:cNvSpPr/>
            <p:nvPr userDrawn="1"/>
          </p:nvSpPr>
          <p:spPr bwMode="auto">
            <a:xfrm>
              <a:off x="-1" y="6437913"/>
              <a:ext cx="648000" cy="648000"/>
            </a:xfrm>
            <a:prstGeom prst="rect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768096"/>
              <a:endParaRPr kumimoji="1" lang="ja-JP" altLang="en-US" sz="1500">
                <a:solidFill>
                  <a:srgbClr val="3B3B3B"/>
                </a:solidFill>
              </a:endParaRPr>
            </a:p>
          </p:txBody>
        </p:sp>
        <p:sp>
          <p:nvSpPr>
            <p:cNvPr id="9" name="正方形/長方形 8"/>
            <p:cNvSpPr/>
            <p:nvPr userDrawn="1"/>
          </p:nvSpPr>
          <p:spPr bwMode="auto">
            <a:xfrm>
              <a:off x="-1" y="0"/>
              <a:ext cx="18287643" cy="5141913"/>
            </a:xfrm>
            <a:prstGeom prst="rect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768096"/>
              <a:endParaRPr kumimoji="1" lang="ja-JP" altLang="en-US" sz="1500">
                <a:solidFill>
                  <a:srgbClr val="3B3B3B"/>
                </a:solidFill>
              </a:endParaRPr>
            </a:p>
          </p:txBody>
        </p:sp>
      </p:grp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3B3B3B">
                    <a:tint val="75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3B3B3B">
                  <a:tint val="75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>
                <a:solidFill>
                  <a:srgbClr val="556272"/>
                </a:solidFill>
              </a:rPr>
              <a:pPr/>
              <a:t>‹#›</a:t>
            </a:fld>
            <a:endParaRPr lang="en-US" dirty="0">
              <a:solidFill>
                <a:srgbClr val="556272"/>
              </a:solidFill>
            </a:endParaRPr>
          </a:p>
        </p:txBody>
      </p:sp>
      <p:sp>
        <p:nvSpPr>
          <p:cNvPr id="10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5236715" y="735504"/>
            <a:ext cx="3493629" cy="2566522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0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1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5236714" y="3516657"/>
            <a:ext cx="3493629" cy="2034643"/>
          </a:xfrm>
        </p:spPr>
        <p:txBody>
          <a:bodyPr>
            <a:normAutofit/>
          </a:bodyPr>
          <a:lstStyle>
            <a:lvl1pPr marL="192024" indent="-192024" algn="l">
              <a:spcBef>
                <a:spcPts val="672"/>
              </a:spcBef>
              <a:buFont typeface="Wingdings" panose="05000000000000000000" pitchFamily="2" charset="2"/>
              <a:buChar char="n"/>
              <a:defRPr sz="11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7" name="図プレースホルダー 19"/>
          <p:cNvSpPr>
            <a:spLocks noGrp="1"/>
          </p:cNvSpPr>
          <p:nvPr>
            <p:ph type="pic" sz="quarter" idx="12" hasCustomPrompt="1"/>
          </p:nvPr>
        </p:nvSpPr>
        <p:spPr>
          <a:xfrm>
            <a:off x="528053" y="1867073"/>
            <a:ext cx="4588715" cy="344046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9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grpSp>
        <p:nvGrpSpPr>
          <p:cNvPr id="18" name="グループ化 17"/>
          <p:cNvGrpSpPr/>
          <p:nvPr userDrawn="1"/>
        </p:nvGrpSpPr>
        <p:grpSpPr>
          <a:xfrm>
            <a:off x="528054" y="1519730"/>
            <a:ext cx="4588714" cy="349283"/>
            <a:chOff x="4888773" y="2065794"/>
            <a:chExt cx="8534400" cy="487140"/>
          </a:xfrm>
        </p:grpSpPr>
        <p:sp>
          <p:nvSpPr>
            <p:cNvPr id="19" name="角丸四角形 7"/>
            <p:cNvSpPr/>
            <p:nvPr userDrawn="1"/>
          </p:nvSpPr>
          <p:spPr>
            <a:xfrm>
              <a:off x="4888773" y="2065794"/>
              <a:ext cx="8534400" cy="487140"/>
            </a:xfrm>
            <a:custGeom>
              <a:avLst/>
              <a:gdLst/>
              <a:ahLst/>
              <a:cxnLst/>
              <a:rect l="l" t="t" r="r" b="b"/>
              <a:pathLst>
                <a:path w="8534400" h="487140">
                  <a:moveTo>
                    <a:pt x="148176" y="0"/>
                  </a:moveTo>
                  <a:lnTo>
                    <a:pt x="8386224" y="0"/>
                  </a:lnTo>
                  <a:cubicBezTo>
                    <a:pt x="8468059" y="0"/>
                    <a:pt x="8534400" y="66341"/>
                    <a:pt x="8534400" y="148176"/>
                  </a:cubicBezTo>
                  <a:lnTo>
                    <a:pt x="8534400" y="487140"/>
                  </a:lnTo>
                  <a:lnTo>
                    <a:pt x="0" y="487140"/>
                  </a:lnTo>
                  <a:lnTo>
                    <a:pt x="0" y="148176"/>
                  </a:lnTo>
                  <a:cubicBezTo>
                    <a:pt x="0" y="66341"/>
                    <a:pt x="66341" y="0"/>
                    <a:pt x="148176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68096"/>
              <a:endParaRPr kumimoji="1" lang="ja-JP" altLang="en-US" sz="1500">
                <a:solidFill>
                  <a:prstClr val="white"/>
                </a:solidFill>
              </a:endParaRPr>
            </a:p>
          </p:txBody>
        </p:sp>
        <p:sp>
          <p:nvSpPr>
            <p:cNvPr id="20" name="正方形/長方形 19"/>
            <p:cNvSpPr/>
            <p:nvPr userDrawn="1"/>
          </p:nvSpPr>
          <p:spPr>
            <a:xfrm>
              <a:off x="4888773" y="2489434"/>
              <a:ext cx="8534400" cy="635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68096"/>
              <a:endParaRPr kumimoji="1" lang="ja-JP" altLang="en-US" sz="1500">
                <a:solidFill>
                  <a:prstClr val="white"/>
                </a:solidFill>
              </a:endParaRPr>
            </a:p>
          </p:txBody>
        </p:sp>
        <p:grpSp>
          <p:nvGrpSpPr>
            <p:cNvPr id="21" name="グループ化 20"/>
            <p:cNvGrpSpPr/>
            <p:nvPr userDrawn="1"/>
          </p:nvGrpSpPr>
          <p:grpSpPr>
            <a:xfrm>
              <a:off x="5071109" y="2204589"/>
              <a:ext cx="542925" cy="142875"/>
              <a:chOff x="2524125" y="1614487"/>
              <a:chExt cx="542925" cy="142875"/>
            </a:xfrm>
          </p:grpSpPr>
          <p:sp>
            <p:nvSpPr>
              <p:cNvPr id="26" name="円/楕円 29"/>
              <p:cNvSpPr/>
              <p:nvPr userDrawn="1"/>
            </p:nvSpPr>
            <p:spPr>
              <a:xfrm>
                <a:off x="2524125" y="1614487"/>
                <a:ext cx="142875" cy="14287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8096"/>
                <a:endParaRPr kumimoji="1" lang="ja-JP" altLang="en-US" sz="1500">
                  <a:solidFill>
                    <a:prstClr val="white"/>
                  </a:solidFill>
                </a:endParaRPr>
              </a:p>
            </p:txBody>
          </p:sp>
          <p:sp>
            <p:nvSpPr>
              <p:cNvPr id="27" name="円/楕円 30"/>
              <p:cNvSpPr/>
              <p:nvPr userDrawn="1"/>
            </p:nvSpPr>
            <p:spPr>
              <a:xfrm>
                <a:off x="2724150" y="1614487"/>
                <a:ext cx="142875" cy="142875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8096"/>
                <a:endParaRPr kumimoji="1" lang="ja-JP" altLang="en-US" sz="1500">
                  <a:solidFill>
                    <a:prstClr val="white"/>
                  </a:solidFill>
                </a:endParaRPr>
              </a:p>
            </p:txBody>
          </p:sp>
          <p:sp>
            <p:nvSpPr>
              <p:cNvPr id="28" name="円/楕円 31"/>
              <p:cNvSpPr/>
              <p:nvPr userDrawn="1"/>
            </p:nvSpPr>
            <p:spPr>
              <a:xfrm>
                <a:off x="2924175" y="1614487"/>
                <a:ext cx="142875" cy="14287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8096"/>
                <a:endParaRPr kumimoji="1" lang="ja-JP" altLang="en-US" sz="1500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2" name="グループ化 21"/>
            <p:cNvGrpSpPr/>
            <p:nvPr userDrawn="1"/>
          </p:nvGrpSpPr>
          <p:grpSpPr>
            <a:xfrm>
              <a:off x="13043533" y="2180776"/>
              <a:ext cx="200026" cy="190500"/>
              <a:chOff x="7781924" y="1704975"/>
              <a:chExt cx="200026" cy="190500"/>
            </a:xfrm>
            <a:solidFill>
              <a:schemeClr val="tx1">
                <a:lumMod val="50000"/>
                <a:lumOff val="50000"/>
              </a:schemeClr>
            </a:solidFill>
          </p:grpSpPr>
          <p:sp>
            <p:nvSpPr>
              <p:cNvPr id="23" name="正方形/長方形 22"/>
              <p:cNvSpPr/>
              <p:nvPr userDrawn="1"/>
            </p:nvSpPr>
            <p:spPr>
              <a:xfrm>
                <a:off x="7781925" y="1704975"/>
                <a:ext cx="200025" cy="47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8096"/>
                <a:endParaRPr kumimoji="1" lang="ja-JP" altLang="en-US" sz="1500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正方形/長方形 23"/>
              <p:cNvSpPr/>
              <p:nvPr userDrawn="1"/>
            </p:nvSpPr>
            <p:spPr>
              <a:xfrm>
                <a:off x="7781925" y="1776413"/>
                <a:ext cx="200025" cy="47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8096"/>
                <a:endParaRPr kumimoji="1" lang="ja-JP" altLang="en-US" sz="1500">
                  <a:solidFill>
                    <a:prstClr val="white"/>
                  </a:solidFill>
                </a:endParaRPr>
              </a:p>
            </p:txBody>
          </p:sp>
          <p:sp>
            <p:nvSpPr>
              <p:cNvPr id="25" name="正方形/長方形 24"/>
              <p:cNvSpPr/>
              <p:nvPr userDrawn="1"/>
            </p:nvSpPr>
            <p:spPr>
              <a:xfrm>
                <a:off x="7781924" y="1847850"/>
                <a:ext cx="200025" cy="47625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768096"/>
                <a:endParaRPr kumimoji="1" lang="ja-JP" altLang="en-US" sz="1500">
                  <a:solidFill>
                    <a:prstClr val="white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53645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6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50"/>
                            </p:stCondLst>
                            <p:childTnLst>
                              <p:par>
                                <p:cTn id="17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7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animBg="1"/>
      <p:bldP spid="17" grpId="1" animBg="1"/>
    </p:bld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グループ化 15"/>
          <p:cNvGrpSpPr/>
          <p:nvPr userDrawn="1"/>
        </p:nvGrpSpPr>
        <p:grpSpPr>
          <a:xfrm>
            <a:off x="-1" y="0"/>
            <a:ext cx="9143822" cy="4724671"/>
            <a:chOff x="-1" y="0"/>
            <a:chExt cx="18287643" cy="7085913"/>
          </a:xfrm>
          <a:solidFill>
            <a:schemeClr val="accent1"/>
          </a:solidFill>
        </p:grpSpPr>
        <p:sp>
          <p:nvSpPr>
            <p:cNvPr id="12" name="正方形/長方形 11"/>
            <p:cNvSpPr/>
            <p:nvPr userDrawn="1"/>
          </p:nvSpPr>
          <p:spPr bwMode="auto">
            <a:xfrm>
              <a:off x="0" y="5141913"/>
              <a:ext cx="648000" cy="648000"/>
            </a:xfrm>
            <a:prstGeom prst="rect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768096"/>
              <a:endParaRPr kumimoji="1" lang="ja-JP" altLang="en-US" sz="1500">
                <a:solidFill>
                  <a:srgbClr val="3B3B3B"/>
                </a:solidFill>
              </a:endParaRPr>
            </a:p>
          </p:txBody>
        </p:sp>
        <p:sp>
          <p:nvSpPr>
            <p:cNvPr id="13" name="正方形/長方形 12"/>
            <p:cNvSpPr/>
            <p:nvPr userDrawn="1"/>
          </p:nvSpPr>
          <p:spPr bwMode="auto">
            <a:xfrm>
              <a:off x="648000" y="5789913"/>
              <a:ext cx="648000" cy="648000"/>
            </a:xfrm>
            <a:prstGeom prst="rect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768096"/>
              <a:endParaRPr kumimoji="1" lang="ja-JP" altLang="en-US" sz="1500">
                <a:solidFill>
                  <a:srgbClr val="3B3B3B"/>
                </a:solidFill>
              </a:endParaRPr>
            </a:p>
          </p:txBody>
        </p:sp>
        <p:sp>
          <p:nvSpPr>
            <p:cNvPr id="14" name="正方形/長方形 13"/>
            <p:cNvSpPr/>
            <p:nvPr userDrawn="1"/>
          </p:nvSpPr>
          <p:spPr bwMode="auto">
            <a:xfrm>
              <a:off x="1296000" y="5141913"/>
              <a:ext cx="648000" cy="648000"/>
            </a:xfrm>
            <a:prstGeom prst="rect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768096"/>
              <a:endParaRPr kumimoji="1" lang="ja-JP" altLang="en-US" sz="1500">
                <a:solidFill>
                  <a:srgbClr val="3B3B3B"/>
                </a:solidFill>
              </a:endParaRPr>
            </a:p>
          </p:txBody>
        </p:sp>
        <p:sp>
          <p:nvSpPr>
            <p:cNvPr id="15" name="正方形/長方形 14"/>
            <p:cNvSpPr/>
            <p:nvPr userDrawn="1"/>
          </p:nvSpPr>
          <p:spPr bwMode="auto">
            <a:xfrm>
              <a:off x="-1" y="6437913"/>
              <a:ext cx="648000" cy="648000"/>
            </a:xfrm>
            <a:prstGeom prst="rect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768096"/>
              <a:endParaRPr kumimoji="1" lang="ja-JP" altLang="en-US" sz="1500">
                <a:solidFill>
                  <a:srgbClr val="3B3B3B"/>
                </a:solidFill>
              </a:endParaRPr>
            </a:p>
          </p:txBody>
        </p:sp>
        <p:sp>
          <p:nvSpPr>
            <p:cNvPr id="9" name="正方形/長方形 8"/>
            <p:cNvSpPr/>
            <p:nvPr userDrawn="1"/>
          </p:nvSpPr>
          <p:spPr bwMode="auto">
            <a:xfrm>
              <a:off x="-1" y="0"/>
              <a:ext cx="18287643" cy="5141913"/>
            </a:xfrm>
            <a:prstGeom prst="rect">
              <a:avLst/>
            </a:pr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768096"/>
              <a:endParaRPr kumimoji="1" lang="ja-JP" altLang="en-US" sz="1500">
                <a:solidFill>
                  <a:srgbClr val="3B3B3B"/>
                </a:solidFill>
              </a:endParaRPr>
            </a:p>
          </p:txBody>
        </p:sp>
      </p:grpSp>
      <p:sp>
        <p:nvSpPr>
          <p:cNvPr id="3" name="フッター プレースホルダー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rgbClr val="3B3B3B">
                    <a:tint val="75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3B3B3B">
                  <a:tint val="75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>
                <a:solidFill>
                  <a:srgbClr val="556272"/>
                </a:solidFill>
              </a:rPr>
              <a:pPr/>
              <a:t>‹#›</a:t>
            </a:fld>
            <a:endParaRPr lang="en-US" dirty="0">
              <a:solidFill>
                <a:srgbClr val="556272"/>
              </a:solidFill>
            </a:endParaRPr>
          </a:p>
        </p:txBody>
      </p:sp>
      <p:pic>
        <p:nvPicPr>
          <p:cNvPr id="30" name="図 2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9573" y="240958"/>
            <a:ext cx="3955809" cy="4273390"/>
          </a:xfrm>
          <a:prstGeom prst="rect">
            <a:avLst/>
          </a:prstGeom>
        </p:spPr>
      </p:pic>
      <p:pic>
        <p:nvPicPr>
          <p:cNvPr id="31" name="図 3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0151" y="882645"/>
            <a:ext cx="1915385" cy="3631704"/>
          </a:xfrm>
          <a:prstGeom prst="rect">
            <a:avLst/>
          </a:prstGeom>
        </p:spPr>
      </p:pic>
      <p:pic>
        <p:nvPicPr>
          <p:cNvPr id="32" name="図 31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3648" y="1736811"/>
            <a:ext cx="1022481" cy="2777538"/>
          </a:xfrm>
          <a:prstGeom prst="rect">
            <a:avLst/>
          </a:prstGeom>
        </p:spPr>
      </p:pic>
      <p:sp>
        <p:nvSpPr>
          <p:cNvPr id="33" name="図プレースホルダー 8"/>
          <p:cNvSpPr>
            <a:spLocks noGrp="1"/>
          </p:cNvSpPr>
          <p:nvPr>
            <p:ph type="pic" sz="quarter" idx="12" hasCustomPrompt="1"/>
          </p:nvPr>
        </p:nvSpPr>
        <p:spPr>
          <a:xfrm>
            <a:off x="1697455" y="2090370"/>
            <a:ext cx="854869" cy="2070419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34" name="図プレースホルダー 8"/>
          <p:cNvSpPr>
            <a:spLocks noGrp="1"/>
          </p:cNvSpPr>
          <p:nvPr>
            <p:ph type="pic" sz="quarter" idx="13" hasCustomPrompt="1"/>
          </p:nvPr>
        </p:nvSpPr>
        <p:spPr>
          <a:xfrm>
            <a:off x="2744906" y="421006"/>
            <a:ext cx="3667908" cy="2704573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sp>
        <p:nvSpPr>
          <p:cNvPr id="35" name="図プレースホルダー 8"/>
          <p:cNvSpPr>
            <a:spLocks noGrp="1"/>
          </p:cNvSpPr>
          <p:nvPr>
            <p:ph type="pic" sz="quarter" idx="14" hasCustomPrompt="1"/>
          </p:nvPr>
        </p:nvSpPr>
        <p:spPr>
          <a:xfrm>
            <a:off x="6628735" y="1215156"/>
            <a:ext cx="1657350" cy="2956846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r>
              <a:rPr kumimoji="1" lang="en-US" altLang="ja-JP" dirty="0"/>
              <a:t>Add an image</a:t>
            </a:r>
            <a:endParaRPr kumimoji="1" lang="ja-JP" altLang="en-US" dirty="0"/>
          </a:p>
        </p:txBody>
      </p:sp>
      <p:grpSp>
        <p:nvGrpSpPr>
          <p:cNvPr id="36" name="グループ化 35"/>
          <p:cNvGrpSpPr/>
          <p:nvPr userDrawn="1"/>
        </p:nvGrpSpPr>
        <p:grpSpPr>
          <a:xfrm>
            <a:off x="4095454" y="5119882"/>
            <a:ext cx="970315" cy="48013"/>
            <a:chOff x="6119664" y="3270498"/>
            <a:chExt cx="1940630" cy="72008"/>
          </a:xfrm>
        </p:grpSpPr>
        <p:sp>
          <p:nvSpPr>
            <p:cNvPr id="37" name="正方形/長方形 36"/>
            <p:cNvSpPr/>
            <p:nvPr userDrawn="1"/>
          </p:nvSpPr>
          <p:spPr>
            <a:xfrm>
              <a:off x="6765355" y="3270498"/>
              <a:ext cx="648072" cy="720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68096"/>
              <a:endParaRPr kumimoji="1" lang="ja-JP" altLang="en-US" sz="1500">
                <a:solidFill>
                  <a:prstClr val="white"/>
                </a:solidFill>
              </a:endParaRPr>
            </a:p>
          </p:txBody>
        </p:sp>
        <p:sp>
          <p:nvSpPr>
            <p:cNvPr id="38" name="正方形/長方形 37"/>
            <p:cNvSpPr/>
            <p:nvPr userDrawn="1"/>
          </p:nvSpPr>
          <p:spPr>
            <a:xfrm>
              <a:off x="6119664" y="3270498"/>
              <a:ext cx="648072" cy="7200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68096"/>
              <a:endParaRPr kumimoji="1" lang="ja-JP" altLang="en-US" sz="1500">
                <a:solidFill>
                  <a:prstClr val="white"/>
                </a:solidFill>
              </a:endParaRPr>
            </a:p>
          </p:txBody>
        </p:sp>
        <p:sp>
          <p:nvSpPr>
            <p:cNvPr id="39" name="正方形/長方形 38"/>
            <p:cNvSpPr/>
            <p:nvPr userDrawn="1"/>
          </p:nvSpPr>
          <p:spPr>
            <a:xfrm>
              <a:off x="7412222" y="3270498"/>
              <a:ext cx="648072" cy="7200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68096"/>
              <a:endParaRPr kumimoji="1" lang="ja-JP" altLang="en-US" sz="1500">
                <a:solidFill>
                  <a:prstClr val="white"/>
                </a:solidFill>
              </a:endParaRPr>
            </a:p>
          </p:txBody>
        </p:sp>
      </p:grpSp>
      <p:sp>
        <p:nvSpPr>
          <p:cNvPr id="40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2444146" y="5307106"/>
            <a:ext cx="4272932" cy="948885"/>
          </a:xfrm>
        </p:spPr>
        <p:txBody>
          <a:bodyPr>
            <a:normAutofit/>
          </a:bodyPr>
          <a:lstStyle>
            <a:lvl1pPr algn="ctr">
              <a:defRPr sz="11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41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2444146" y="4560360"/>
            <a:ext cx="4272932" cy="498098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58915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75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40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237997" y="2433937"/>
            <a:ext cx="8668011" cy="853492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kumimoji="1" lang="en-US" altLang="ja-JP" dirty="0"/>
              <a:t>Presentation Title</a:t>
            </a:r>
            <a:endParaRPr kumimoji="1" lang="ja-JP" altLang="en-US" dirty="0"/>
          </a:p>
        </p:txBody>
      </p:sp>
      <p:sp>
        <p:nvSpPr>
          <p:cNvPr id="9" name="正方形/長方形 8"/>
          <p:cNvSpPr/>
          <p:nvPr userDrawn="1"/>
        </p:nvSpPr>
        <p:spPr>
          <a:xfrm>
            <a:off x="4085652" y="3383372"/>
            <a:ext cx="324036" cy="480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 defTabSz="767998"/>
            <a:endParaRPr kumimoji="1" lang="ja-JP" altLang="en-US" sz="1500">
              <a:solidFill>
                <a:prstClr val="white"/>
              </a:solidFill>
            </a:endParaRPr>
          </a:p>
        </p:txBody>
      </p:sp>
      <p:sp>
        <p:nvSpPr>
          <p:cNvPr id="10" name="正方形/長方形 9"/>
          <p:cNvSpPr/>
          <p:nvPr userDrawn="1"/>
        </p:nvSpPr>
        <p:spPr>
          <a:xfrm>
            <a:off x="4409688" y="3383372"/>
            <a:ext cx="324036" cy="480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 defTabSz="767998"/>
            <a:endParaRPr kumimoji="1" lang="ja-JP" altLang="en-US" sz="1500">
              <a:solidFill>
                <a:prstClr val="white"/>
              </a:solidFill>
            </a:endParaRPr>
          </a:p>
        </p:txBody>
      </p:sp>
      <p:sp>
        <p:nvSpPr>
          <p:cNvPr id="11" name="正方形/長方形 10"/>
          <p:cNvSpPr/>
          <p:nvPr userDrawn="1"/>
        </p:nvSpPr>
        <p:spPr>
          <a:xfrm>
            <a:off x="4734312" y="3383372"/>
            <a:ext cx="324036" cy="4801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 defTabSz="767998"/>
            <a:endParaRPr kumimoji="1" lang="ja-JP" altLang="en-US" sz="1500">
              <a:solidFill>
                <a:prstClr val="white"/>
              </a:solidFill>
            </a:endParaRPr>
          </a:p>
        </p:txBody>
      </p:sp>
      <p:sp>
        <p:nvSpPr>
          <p:cNvPr id="12" name="テキスト プレースホルダー 12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600200" y="3565017"/>
            <a:ext cx="5943600" cy="498098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sp>
        <p:nvSpPr>
          <p:cNvPr id="15" name="テキスト プレースホルダー 12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1600200" y="5521118"/>
            <a:ext cx="5943600" cy="1103501"/>
          </a:xfrm>
        </p:spPr>
        <p:txBody>
          <a:bodyPr anchor="b">
            <a:normAutofit/>
          </a:bodyPr>
          <a:lstStyle>
            <a:lvl1pPr algn="ctr">
              <a:spcBef>
                <a:spcPts val="0"/>
              </a:spcBef>
              <a:defRPr sz="11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02908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 animBg="1"/>
      <p:bldP spid="11" grpId="0" animBg="1"/>
      <p:bldP spid="12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Full Anima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 defTabSz="767998"/>
            <a:endParaRPr kumimoji="1" lang="ja-JP" altLang="en-US" sz="1500">
              <a:solidFill>
                <a:prstClr val="white"/>
              </a:solidFill>
            </a:endParaRPr>
          </a:p>
        </p:txBody>
      </p:sp>
      <p:sp>
        <p:nvSpPr>
          <p:cNvPr id="3" name="正方形/長方形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 defTabSz="767998"/>
            <a:endParaRPr kumimoji="1" lang="ja-JP" altLang="en-US" sz="1500">
              <a:solidFill>
                <a:prstClr val="white"/>
              </a:solidFill>
            </a:endParaRPr>
          </a:p>
        </p:txBody>
      </p:sp>
      <p:sp>
        <p:nvSpPr>
          <p:cNvPr id="17" name="正方形/長方形 3"/>
          <p:cNvSpPr/>
          <p:nvPr userDrawn="1"/>
        </p:nvSpPr>
        <p:spPr>
          <a:xfrm rot="10800000">
            <a:off x="7255330" y="-9678"/>
            <a:ext cx="3055257" cy="6867677"/>
          </a:xfrm>
          <a:custGeom>
            <a:avLst/>
            <a:gdLst>
              <a:gd name="connsiteX0" fmla="*/ 0 w 3831771"/>
              <a:gd name="connsiteY0" fmla="*/ 0 h 10285413"/>
              <a:gd name="connsiteX1" fmla="*/ 3831771 w 3831771"/>
              <a:gd name="connsiteY1" fmla="*/ 0 h 10285413"/>
              <a:gd name="connsiteX2" fmla="*/ 3831771 w 3831771"/>
              <a:gd name="connsiteY2" fmla="*/ 10285413 h 10285413"/>
              <a:gd name="connsiteX3" fmla="*/ 0 w 3831771"/>
              <a:gd name="connsiteY3" fmla="*/ 10285413 h 10285413"/>
              <a:gd name="connsiteX4" fmla="*/ 0 w 3831771"/>
              <a:gd name="connsiteY4" fmla="*/ 0 h 10285413"/>
              <a:gd name="connsiteX0" fmla="*/ 0 w 5936343"/>
              <a:gd name="connsiteY0" fmla="*/ 0 h 10299927"/>
              <a:gd name="connsiteX1" fmla="*/ 5936343 w 5936343"/>
              <a:gd name="connsiteY1" fmla="*/ 14514 h 10299927"/>
              <a:gd name="connsiteX2" fmla="*/ 5936343 w 5936343"/>
              <a:gd name="connsiteY2" fmla="*/ 10299927 h 10299927"/>
              <a:gd name="connsiteX3" fmla="*/ 2104572 w 5936343"/>
              <a:gd name="connsiteY3" fmla="*/ 10299927 h 10299927"/>
              <a:gd name="connsiteX4" fmla="*/ 0 w 5936343"/>
              <a:gd name="connsiteY4" fmla="*/ 0 h 10299927"/>
              <a:gd name="connsiteX0" fmla="*/ 0 w 8215086"/>
              <a:gd name="connsiteY0" fmla="*/ 0 h 10299927"/>
              <a:gd name="connsiteX1" fmla="*/ 5936343 w 8215086"/>
              <a:gd name="connsiteY1" fmla="*/ 14514 h 10299927"/>
              <a:gd name="connsiteX2" fmla="*/ 8215086 w 8215086"/>
              <a:gd name="connsiteY2" fmla="*/ 10299927 h 10299927"/>
              <a:gd name="connsiteX3" fmla="*/ 2104572 w 8215086"/>
              <a:gd name="connsiteY3" fmla="*/ 10299927 h 10299927"/>
              <a:gd name="connsiteX4" fmla="*/ 0 w 8215086"/>
              <a:gd name="connsiteY4" fmla="*/ 0 h 10299927"/>
              <a:gd name="connsiteX0" fmla="*/ 1059543 w 6110514"/>
              <a:gd name="connsiteY0" fmla="*/ 0 h 10299927"/>
              <a:gd name="connsiteX1" fmla="*/ 3831771 w 6110514"/>
              <a:gd name="connsiteY1" fmla="*/ 14514 h 10299927"/>
              <a:gd name="connsiteX2" fmla="*/ 6110514 w 6110514"/>
              <a:gd name="connsiteY2" fmla="*/ 10299927 h 10299927"/>
              <a:gd name="connsiteX3" fmla="*/ 0 w 6110514"/>
              <a:gd name="connsiteY3" fmla="*/ 10299927 h 10299927"/>
              <a:gd name="connsiteX4" fmla="*/ 1059543 w 6110514"/>
              <a:gd name="connsiteY4" fmla="*/ 0 h 10299927"/>
              <a:gd name="connsiteX0" fmla="*/ 1059543 w 6110514"/>
              <a:gd name="connsiteY0" fmla="*/ 0 h 10299927"/>
              <a:gd name="connsiteX1" fmla="*/ 4746171 w 6110514"/>
              <a:gd name="connsiteY1" fmla="*/ 0 h 10299927"/>
              <a:gd name="connsiteX2" fmla="*/ 6110514 w 6110514"/>
              <a:gd name="connsiteY2" fmla="*/ 10299927 h 10299927"/>
              <a:gd name="connsiteX3" fmla="*/ 0 w 6110514"/>
              <a:gd name="connsiteY3" fmla="*/ 10299927 h 10299927"/>
              <a:gd name="connsiteX4" fmla="*/ 1059543 w 6110514"/>
              <a:gd name="connsiteY4" fmla="*/ 0 h 10299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10514" h="10299927">
                <a:moveTo>
                  <a:pt x="1059543" y="0"/>
                </a:moveTo>
                <a:lnTo>
                  <a:pt x="4746171" y="0"/>
                </a:lnTo>
                <a:lnTo>
                  <a:pt x="6110514" y="10299927"/>
                </a:lnTo>
                <a:lnTo>
                  <a:pt x="0" y="10299927"/>
                </a:lnTo>
                <a:lnTo>
                  <a:pt x="1059543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 defTabSz="767998"/>
            <a:endParaRPr kumimoji="1" lang="ja-JP" altLang="en-US" sz="1500" dirty="0">
              <a:solidFill>
                <a:prstClr val="white"/>
              </a:solidFill>
            </a:endParaRPr>
          </a:p>
        </p:txBody>
      </p:sp>
      <p:sp>
        <p:nvSpPr>
          <p:cNvPr id="16" name="正方形/長方形 3"/>
          <p:cNvSpPr/>
          <p:nvPr userDrawn="1"/>
        </p:nvSpPr>
        <p:spPr>
          <a:xfrm>
            <a:off x="-994228" y="0"/>
            <a:ext cx="4880428" cy="6877356"/>
          </a:xfrm>
          <a:custGeom>
            <a:avLst/>
            <a:gdLst>
              <a:gd name="connsiteX0" fmla="*/ 0 w 3831771"/>
              <a:gd name="connsiteY0" fmla="*/ 0 h 10285413"/>
              <a:gd name="connsiteX1" fmla="*/ 3831771 w 3831771"/>
              <a:gd name="connsiteY1" fmla="*/ 0 h 10285413"/>
              <a:gd name="connsiteX2" fmla="*/ 3831771 w 3831771"/>
              <a:gd name="connsiteY2" fmla="*/ 10285413 h 10285413"/>
              <a:gd name="connsiteX3" fmla="*/ 0 w 3831771"/>
              <a:gd name="connsiteY3" fmla="*/ 10285413 h 10285413"/>
              <a:gd name="connsiteX4" fmla="*/ 0 w 3831771"/>
              <a:gd name="connsiteY4" fmla="*/ 0 h 10285413"/>
              <a:gd name="connsiteX0" fmla="*/ 0 w 5936343"/>
              <a:gd name="connsiteY0" fmla="*/ 0 h 10299927"/>
              <a:gd name="connsiteX1" fmla="*/ 5936343 w 5936343"/>
              <a:gd name="connsiteY1" fmla="*/ 14514 h 10299927"/>
              <a:gd name="connsiteX2" fmla="*/ 5936343 w 5936343"/>
              <a:gd name="connsiteY2" fmla="*/ 10299927 h 10299927"/>
              <a:gd name="connsiteX3" fmla="*/ 2104572 w 5936343"/>
              <a:gd name="connsiteY3" fmla="*/ 10299927 h 10299927"/>
              <a:gd name="connsiteX4" fmla="*/ 0 w 5936343"/>
              <a:gd name="connsiteY4" fmla="*/ 0 h 10299927"/>
              <a:gd name="connsiteX0" fmla="*/ 0 w 8215086"/>
              <a:gd name="connsiteY0" fmla="*/ 0 h 10299927"/>
              <a:gd name="connsiteX1" fmla="*/ 5936343 w 8215086"/>
              <a:gd name="connsiteY1" fmla="*/ 14514 h 10299927"/>
              <a:gd name="connsiteX2" fmla="*/ 8215086 w 8215086"/>
              <a:gd name="connsiteY2" fmla="*/ 10299927 h 10299927"/>
              <a:gd name="connsiteX3" fmla="*/ 2104572 w 8215086"/>
              <a:gd name="connsiteY3" fmla="*/ 10299927 h 10299927"/>
              <a:gd name="connsiteX4" fmla="*/ 0 w 8215086"/>
              <a:gd name="connsiteY4" fmla="*/ 0 h 10299927"/>
              <a:gd name="connsiteX0" fmla="*/ 1059543 w 6110514"/>
              <a:gd name="connsiteY0" fmla="*/ 0 h 10299927"/>
              <a:gd name="connsiteX1" fmla="*/ 3831771 w 6110514"/>
              <a:gd name="connsiteY1" fmla="*/ 14514 h 10299927"/>
              <a:gd name="connsiteX2" fmla="*/ 6110514 w 6110514"/>
              <a:gd name="connsiteY2" fmla="*/ 10299927 h 10299927"/>
              <a:gd name="connsiteX3" fmla="*/ 0 w 6110514"/>
              <a:gd name="connsiteY3" fmla="*/ 10299927 h 10299927"/>
              <a:gd name="connsiteX4" fmla="*/ 1059543 w 6110514"/>
              <a:gd name="connsiteY4" fmla="*/ 0 h 10299927"/>
              <a:gd name="connsiteX0" fmla="*/ 1059543 w 6110514"/>
              <a:gd name="connsiteY0" fmla="*/ 0 h 10299927"/>
              <a:gd name="connsiteX1" fmla="*/ 4746171 w 6110514"/>
              <a:gd name="connsiteY1" fmla="*/ 0 h 10299927"/>
              <a:gd name="connsiteX2" fmla="*/ 6110514 w 6110514"/>
              <a:gd name="connsiteY2" fmla="*/ 10299927 h 10299927"/>
              <a:gd name="connsiteX3" fmla="*/ 0 w 6110514"/>
              <a:gd name="connsiteY3" fmla="*/ 10299927 h 10299927"/>
              <a:gd name="connsiteX4" fmla="*/ 1059543 w 6110514"/>
              <a:gd name="connsiteY4" fmla="*/ 0 h 10299927"/>
              <a:gd name="connsiteX0" fmla="*/ 1059543 w 10566400"/>
              <a:gd name="connsiteY0" fmla="*/ 0 h 10328956"/>
              <a:gd name="connsiteX1" fmla="*/ 4746171 w 10566400"/>
              <a:gd name="connsiteY1" fmla="*/ 0 h 10328956"/>
              <a:gd name="connsiteX2" fmla="*/ 10566400 w 10566400"/>
              <a:gd name="connsiteY2" fmla="*/ 10328956 h 10328956"/>
              <a:gd name="connsiteX3" fmla="*/ 0 w 10566400"/>
              <a:gd name="connsiteY3" fmla="*/ 10299927 h 10328956"/>
              <a:gd name="connsiteX4" fmla="*/ 1059543 w 10566400"/>
              <a:gd name="connsiteY4" fmla="*/ 0 h 10328956"/>
              <a:gd name="connsiteX0" fmla="*/ 1059543 w 6560457"/>
              <a:gd name="connsiteY0" fmla="*/ 0 h 10314442"/>
              <a:gd name="connsiteX1" fmla="*/ 4746171 w 6560457"/>
              <a:gd name="connsiteY1" fmla="*/ 0 h 10314442"/>
              <a:gd name="connsiteX2" fmla="*/ 6560457 w 6560457"/>
              <a:gd name="connsiteY2" fmla="*/ 10314442 h 10314442"/>
              <a:gd name="connsiteX3" fmla="*/ 0 w 6560457"/>
              <a:gd name="connsiteY3" fmla="*/ 10299927 h 10314442"/>
              <a:gd name="connsiteX4" fmla="*/ 1059543 w 6560457"/>
              <a:gd name="connsiteY4" fmla="*/ 0 h 10314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60457" h="10314442">
                <a:moveTo>
                  <a:pt x="1059543" y="0"/>
                </a:moveTo>
                <a:lnTo>
                  <a:pt x="4746171" y="0"/>
                </a:lnTo>
                <a:lnTo>
                  <a:pt x="6560457" y="10314442"/>
                </a:lnTo>
                <a:lnTo>
                  <a:pt x="0" y="10299927"/>
                </a:lnTo>
                <a:lnTo>
                  <a:pt x="1059543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 defTabSz="767998"/>
            <a:endParaRPr kumimoji="1" lang="ja-JP" altLang="en-US" sz="1500" dirty="0">
              <a:solidFill>
                <a:prstClr val="white"/>
              </a:solidFill>
            </a:endParaRPr>
          </a:p>
        </p:txBody>
      </p:sp>
      <p:sp>
        <p:nvSpPr>
          <p:cNvPr id="4" name="正方形/長方形 3"/>
          <p:cNvSpPr/>
          <p:nvPr userDrawn="1"/>
        </p:nvSpPr>
        <p:spPr>
          <a:xfrm>
            <a:off x="4386037" y="0"/>
            <a:ext cx="4905829" cy="6877356"/>
          </a:xfrm>
          <a:custGeom>
            <a:avLst/>
            <a:gdLst>
              <a:gd name="connsiteX0" fmla="*/ 0 w 3831771"/>
              <a:gd name="connsiteY0" fmla="*/ 0 h 10285413"/>
              <a:gd name="connsiteX1" fmla="*/ 3831771 w 3831771"/>
              <a:gd name="connsiteY1" fmla="*/ 0 h 10285413"/>
              <a:gd name="connsiteX2" fmla="*/ 3831771 w 3831771"/>
              <a:gd name="connsiteY2" fmla="*/ 10285413 h 10285413"/>
              <a:gd name="connsiteX3" fmla="*/ 0 w 3831771"/>
              <a:gd name="connsiteY3" fmla="*/ 10285413 h 10285413"/>
              <a:gd name="connsiteX4" fmla="*/ 0 w 3831771"/>
              <a:gd name="connsiteY4" fmla="*/ 0 h 10285413"/>
              <a:gd name="connsiteX0" fmla="*/ 0 w 5936343"/>
              <a:gd name="connsiteY0" fmla="*/ 0 h 10299927"/>
              <a:gd name="connsiteX1" fmla="*/ 5936343 w 5936343"/>
              <a:gd name="connsiteY1" fmla="*/ 14514 h 10299927"/>
              <a:gd name="connsiteX2" fmla="*/ 5936343 w 5936343"/>
              <a:gd name="connsiteY2" fmla="*/ 10299927 h 10299927"/>
              <a:gd name="connsiteX3" fmla="*/ 2104572 w 5936343"/>
              <a:gd name="connsiteY3" fmla="*/ 10299927 h 10299927"/>
              <a:gd name="connsiteX4" fmla="*/ 0 w 5936343"/>
              <a:gd name="connsiteY4" fmla="*/ 0 h 10299927"/>
              <a:gd name="connsiteX0" fmla="*/ 0 w 8215086"/>
              <a:gd name="connsiteY0" fmla="*/ 0 h 10299927"/>
              <a:gd name="connsiteX1" fmla="*/ 5936343 w 8215086"/>
              <a:gd name="connsiteY1" fmla="*/ 14514 h 10299927"/>
              <a:gd name="connsiteX2" fmla="*/ 8215086 w 8215086"/>
              <a:gd name="connsiteY2" fmla="*/ 10299927 h 10299927"/>
              <a:gd name="connsiteX3" fmla="*/ 2104572 w 8215086"/>
              <a:gd name="connsiteY3" fmla="*/ 10299927 h 10299927"/>
              <a:gd name="connsiteX4" fmla="*/ 0 w 8215086"/>
              <a:gd name="connsiteY4" fmla="*/ 0 h 10299927"/>
              <a:gd name="connsiteX0" fmla="*/ 1059543 w 6110514"/>
              <a:gd name="connsiteY0" fmla="*/ 0 h 10299927"/>
              <a:gd name="connsiteX1" fmla="*/ 3831771 w 6110514"/>
              <a:gd name="connsiteY1" fmla="*/ 14514 h 10299927"/>
              <a:gd name="connsiteX2" fmla="*/ 6110514 w 6110514"/>
              <a:gd name="connsiteY2" fmla="*/ 10299927 h 10299927"/>
              <a:gd name="connsiteX3" fmla="*/ 0 w 6110514"/>
              <a:gd name="connsiteY3" fmla="*/ 10299927 h 10299927"/>
              <a:gd name="connsiteX4" fmla="*/ 1059543 w 6110514"/>
              <a:gd name="connsiteY4" fmla="*/ 0 h 10299927"/>
              <a:gd name="connsiteX0" fmla="*/ 1059543 w 9811657"/>
              <a:gd name="connsiteY0" fmla="*/ 14515 h 10314442"/>
              <a:gd name="connsiteX1" fmla="*/ 9811657 w 9811657"/>
              <a:gd name="connsiteY1" fmla="*/ 0 h 10314442"/>
              <a:gd name="connsiteX2" fmla="*/ 6110514 w 9811657"/>
              <a:gd name="connsiteY2" fmla="*/ 10314442 h 10314442"/>
              <a:gd name="connsiteX3" fmla="*/ 0 w 9811657"/>
              <a:gd name="connsiteY3" fmla="*/ 10314442 h 10314442"/>
              <a:gd name="connsiteX4" fmla="*/ 1059543 w 9811657"/>
              <a:gd name="connsiteY4" fmla="*/ 14515 h 10314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11657" h="10314442">
                <a:moveTo>
                  <a:pt x="1059543" y="14515"/>
                </a:moveTo>
                <a:lnTo>
                  <a:pt x="9811657" y="0"/>
                </a:lnTo>
                <a:lnTo>
                  <a:pt x="6110514" y="10314442"/>
                </a:lnTo>
                <a:lnTo>
                  <a:pt x="0" y="10314442"/>
                </a:lnTo>
                <a:lnTo>
                  <a:pt x="1059543" y="14515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 defTabSz="767998"/>
            <a:endParaRPr kumimoji="1" lang="ja-JP" altLang="en-US" sz="1500" dirty="0">
              <a:solidFill>
                <a:prstClr val="white"/>
              </a:solidFill>
            </a:endParaRPr>
          </a:p>
        </p:txBody>
      </p:sp>
      <p:sp>
        <p:nvSpPr>
          <p:cNvPr id="13" name="正方形/長方形 3"/>
          <p:cNvSpPr/>
          <p:nvPr userDrawn="1"/>
        </p:nvSpPr>
        <p:spPr>
          <a:xfrm rot="10800000">
            <a:off x="2374902" y="1"/>
            <a:ext cx="3055257" cy="6867677"/>
          </a:xfrm>
          <a:custGeom>
            <a:avLst/>
            <a:gdLst>
              <a:gd name="connsiteX0" fmla="*/ 0 w 3831771"/>
              <a:gd name="connsiteY0" fmla="*/ 0 h 10285413"/>
              <a:gd name="connsiteX1" fmla="*/ 3831771 w 3831771"/>
              <a:gd name="connsiteY1" fmla="*/ 0 h 10285413"/>
              <a:gd name="connsiteX2" fmla="*/ 3831771 w 3831771"/>
              <a:gd name="connsiteY2" fmla="*/ 10285413 h 10285413"/>
              <a:gd name="connsiteX3" fmla="*/ 0 w 3831771"/>
              <a:gd name="connsiteY3" fmla="*/ 10285413 h 10285413"/>
              <a:gd name="connsiteX4" fmla="*/ 0 w 3831771"/>
              <a:gd name="connsiteY4" fmla="*/ 0 h 10285413"/>
              <a:gd name="connsiteX0" fmla="*/ 0 w 5936343"/>
              <a:gd name="connsiteY0" fmla="*/ 0 h 10299927"/>
              <a:gd name="connsiteX1" fmla="*/ 5936343 w 5936343"/>
              <a:gd name="connsiteY1" fmla="*/ 14514 h 10299927"/>
              <a:gd name="connsiteX2" fmla="*/ 5936343 w 5936343"/>
              <a:gd name="connsiteY2" fmla="*/ 10299927 h 10299927"/>
              <a:gd name="connsiteX3" fmla="*/ 2104572 w 5936343"/>
              <a:gd name="connsiteY3" fmla="*/ 10299927 h 10299927"/>
              <a:gd name="connsiteX4" fmla="*/ 0 w 5936343"/>
              <a:gd name="connsiteY4" fmla="*/ 0 h 10299927"/>
              <a:gd name="connsiteX0" fmla="*/ 0 w 8215086"/>
              <a:gd name="connsiteY0" fmla="*/ 0 h 10299927"/>
              <a:gd name="connsiteX1" fmla="*/ 5936343 w 8215086"/>
              <a:gd name="connsiteY1" fmla="*/ 14514 h 10299927"/>
              <a:gd name="connsiteX2" fmla="*/ 8215086 w 8215086"/>
              <a:gd name="connsiteY2" fmla="*/ 10299927 h 10299927"/>
              <a:gd name="connsiteX3" fmla="*/ 2104572 w 8215086"/>
              <a:gd name="connsiteY3" fmla="*/ 10299927 h 10299927"/>
              <a:gd name="connsiteX4" fmla="*/ 0 w 8215086"/>
              <a:gd name="connsiteY4" fmla="*/ 0 h 10299927"/>
              <a:gd name="connsiteX0" fmla="*/ 1059543 w 6110514"/>
              <a:gd name="connsiteY0" fmla="*/ 0 h 10299927"/>
              <a:gd name="connsiteX1" fmla="*/ 3831771 w 6110514"/>
              <a:gd name="connsiteY1" fmla="*/ 14514 h 10299927"/>
              <a:gd name="connsiteX2" fmla="*/ 6110514 w 6110514"/>
              <a:gd name="connsiteY2" fmla="*/ 10299927 h 10299927"/>
              <a:gd name="connsiteX3" fmla="*/ 0 w 6110514"/>
              <a:gd name="connsiteY3" fmla="*/ 10299927 h 10299927"/>
              <a:gd name="connsiteX4" fmla="*/ 1059543 w 6110514"/>
              <a:gd name="connsiteY4" fmla="*/ 0 h 10299927"/>
              <a:gd name="connsiteX0" fmla="*/ 1059543 w 6110514"/>
              <a:gd name="connsiteY0" fmla="*/ 0 h 10299927"/>
              <a:gd name="connsiteX1" fmla="*/ 4746171 w 6110514"/>
              <a:gd name="connsiteY1" fmla="*/ 0 h 10299927"/>
              <a:gd name="connsiteX2" fmla="*/ 6110514 w 6110514"/>
              <a:gd name="connsiteY2" fmla="*/ 10299927 h 10299927"/>
              <a:gd name="connsiteX3" fmla="*/ 0 w 6110514"/>
              <a:gd name="connsiteY3" fmla="*/ 10299927 h 10299927"/>
              <a:gd name="connsiteX4" fmla="*/ 1059543 w 6110514"/>
              <a:gd name="connsiteY4" fmla="*/ 0 h 10299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10514" h="10299927">
                <a:moveTo>
                  <a:pt x="1059543" y="0"/>
                </a:moveTo>
                <a:lnTo>
                  <a:pt x="4746171" y="0"/>
                </a:lnTo>
                <a:lnTo>
                  <a:pt x="6110514" y="10299927"/>
                </a:lnTo>
                <a:lnTo>
                  <a:pt x="0" y="10299927"/>
                </a:lnTo>
                <a:lnTo>
                  <a:pt x="1059543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 defTabSz="767998"/>
            <a:endParaRPr kumimoji="1" lang="ja-JP" altLang="en-US" sz="1500" dirty="0">
              <a:solidFill>
                <a:prstClr val="white"/>
              </a:solidFill>
            </a:endParaRPr>
          </a:p>
        </p:txBody>
      </p:sp>
      <p:sp>
        <p:nvSpPr>
          <p:cNvPr id="14" name="正方形/長方形 3"/>
          <p:cNvSpPr/>
          <p:nvPr userDrawn="1"/>
        </p:nvSpPr>
        <p:spPr>
          <a:xfrm rot="10800000">
            <a:off x="4465863" y="-29032"/>
            <a:ext cx="4753429" cy="6887033"/>
          </a:xfrm>
          <a:custGeom>
            <a:avLst/>
            <a:gdLst>
              <a:gd name="connsiteX0" fmla="*/ 0 w 3831771"/>
              <a:gd name="connsiteY0" fmla="*/ 0 h 10285413"/>
              <a:gd name="connsiteX1" fmla="*/ 3831771 w 3831771"/>
              <a:gd name="connsiteY1" fmla="*/ 0 h 10285413"/>
              <a:gd name="connsiteX2" fmla="*/ 3831771 w 3831771"/>
              <a:gd name="connsiteY2" fmla="*/ 10285413 h 10285413"/>
              <a:gd name="connsiteX3" fmla="*/ 0 w 3831771"/>
              <a:gd name="connsiteY3" fmla="*/ 10285413 h 10285413"/>
              <a:gd name="connsiteX4" fmla="*/ 0 w 3831771"/>
              <a:gd name="connsiteY4" fmla="*/ 0 h 10285413"/>
              <a:gd name="connsiteX0" fmla="*/ 0 w 5936343"/>
              <a:gd name="connsiteY0" fmla="*/ 0 h 10299927"/>
              <a:gd name="connsiteX1" fmla="*/ 5936343 w 5936343"/>
              <a:gd name="connsiteY1" fmla="*/ 14514 h 10299927"/>
              <a:gd name="connsiteX2" fmla="*/ 5936343 w 5936343"/>
              <a:gd name="connsiteY2" fmla="*/ 10299927 h 10299927"/>
              <a:gd name="connsiteX3" fmla="*/ 2104572 w 5936343"/>
              <a:gd name="connsiteY3" fmla="*/ 10299927 h 10299927"/>
              <a:gd name="connsiteX4" fmla="*/ 0 w 5936343"/>
              <a:gd name="connsiteY4" fmla="*/ 0 h 10299927"/>
              <a:gd name="connsiteX0" fmla="*/ 0 w 8215086"/>
              <a:gd name="connsiteY0" fmla="*/ 0 h 10299927"/>
              <a:gd name="connsiteX1" fmla="*/ 5936343 w 8215086"/>
              <a:gd name="connsiteY1" fmla="*/ 14514 h 10299927"/>
              <a:gd name="connsiteX2" fmla="*/ 8215086 w 8215086"/>
              <a:gd name="connsiteY2" fmla="*/ 10299927 h 10299927"/>
              <a:gd name="connsiteX3" fmla="*/ 2104572 w 8215086"/>
              <a:gd name="connsiteY3" fmla="*/ 10299927 h 10299927"/>
              <a:gd name="connsiteX4" fmla="*/ 0 w 8215086"/>
              <a:gd name="connsiteY4" fmla="*/ 0 h 10299927"/>
              <a:gd name="connsiteX0" fmla="*/ 1059543 w 6110514"/>
              <a:gd name="connsiteY0" fmla="*/ 0 h 10299927"/>
              <a:gd name="connsiteX1" fmla="*/ 3831771 w 6110514"/>
              <a:gd name="connsiteY1" fmla="*/ 14514 h 10299927"/>
              <a:gd name="connsiteX2" fmla="*/ 6110514 w 6110514"/>
              <a:gd name="connsiteY2" fmla="*/ 10299927 h 10299927"/>
              <a:gd name="connsiteX3" fmla="*/ 0 w 6110514"/>
              <a:gd name="connsiteY3" fmla="*/ 10299927 h 10299927"/>
              <a:gd name="connsiteX4" fmla="*/ 1059543 w 6110514"/>
              <a:gd name="connsiteY4" fmla="*/ 0 h 10299927"/>
              <a:gd name="connsiteX0" fmla="*/ 1059543 w 6110514"/>
              <a:gd name="connsiteY0" fmla="*/ 0 h 10299927"/>
              <a:gd name="connsiteX1" fmla="*/ 4746171 w 6110514"/>
              <a:gd name="connsiteY1" fmla="*/ 0 h 10299927"/>
              <a:gd name="connsiteX2" fmla="*/ 6110514 w 6110514"/>
              <a:gd name="connsiteY2" fmla="*/ 10299927 h 10299927"/>
              <a:gd name="connsiteX3" fmla="*/ 0 w 6110514"/>
              <a:gd name="connsiteY3" fmla="*/ 10299927 h 10299927"/>
              <a:gd name="connsiteX4" fmla="*/ 1059543 w 6110514"/>
              <a:gd name="connsiteY4" fmla="*/ 0 h 10299927"/>
              <a:gd name="connsiteX0" fmla="*/ 1059543 w 10566400"/>
              <a:gd name="connsiteY0" fmla="*/ 0 h 10328956"/>
              <a:gd name="connsiteX1" fmla="*/ 4746171 w 10566400"/>
              <a:gd name="connsiteY1" fmla="*/ 0 h 10328956"/>
              <a:gd name="connsiteX2" fmla="*/ 10566400 w 10566400"/>
              <a:gd name="connsiteY2" fmla="*/ 10328956 h 10328956"/>
              <a:gd name="connsiteX3" fmla="*/ 0 w 10566400"/>
              <a:gd name="connsiteY3" fmla="*/ 10299927 h 10328956"/>
              <a:gd name="connsiteX4" fmla="*/ 1059543 w 10566400"/>
              <a:gd name="connsiteY4" fmla="*/ 0 h 10328956"/>
              <a:gd name="connsiteX0" fmla="*/ 0 w 9506857"/>
              <a:gd name="connsiteY0" fmla="*/ 0 h 10328956"/>
              <a:gd name="connsiteX1" fmla="*/ 3686628 w 9506857"/>
              <a:gd name="connsiteY1" fmla="*/ 0 h 10328956"/>
              <a:gd name="connsiteX2" fmla="*/ 9506857 w 9506857"/>
              <a:gd name="connsiteY2" fmla="*/ 10328956 h 10328956"/>
              <a:gd name="connsiteX3" fmla="*/ 4601028 w 9506857"/>
              <a:gd name="connsiteY3" fmla="*/ 10314441 h 10328956"/>
              <a:gd name="connsiteX4" fmla="*/ 0 w 9506857"/>
              <a:gd name="connsiteY4" fmla="*/ 0 h 10328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06857" h="10328956">
                <a:moveTo>
                  <a:pt x="0" y="0"/>
                </a:moveTo>
                <a:lnTo>
                  <a:pt x="3686628" y="0"/>
                </a:lnTo>
                <a:lnTo>
                  <a:pt x="9506857" y="10328956"/>
                </a:lnTo>
                <a:lnTo>
                  <a:pt x="4601028" y="1031444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 defTabSz="767998"/>
            <a:endParaRPr kumimoji="1" lang="ja-JP" altLang="en-US" sz="1500" dirty="0">
              <a:solidFill>
                <a:prstClr val="white"/>
              </a:solidFill>
            </a:endParaRPr>
          </a:p>
        </p:txBody>
      </p:sp>
      <p:sp>
        <p:nvSpPr>
          <p:cNvPr id="5" name="直角三角形 4"/>
          <p:cNvSpPr/>
          <p:nvPr userDrawn="1"/>
        </p:nvSpPr>
        <p:spPr>
          <a:xfrm rot="5400000">
            <a:off x="1110112" y="-1161216"/>
            <a:ext cx="6943741" cy="9219291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 defTabSz="767998"/>
            <a:endParaRPr kumimoji="1" lang="ja-JP" altLang="en-US" sz="1500">
              <a:solidFill>
                <a:prstClr val="white"/>
              </a:solidFill>
            </a:endParaRPr>
          </a:p>
        </p:txBody>
      </p:sp>
      <p:sp>
        <p:nvSpPr>
          <p:cNvPr id="19" name="直角三角形 18"/>
          <p:cNvSpPr/>
          <p:nvPr userDrawn="1"/>
        </p:nvSpPr>
        <p:spPr>
          <a:xfrm rot="16200000">
            <a:off x="1128486" y="-1133323"/>
            <a:ext cx="6887034" cy="9144001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 defTabSz="767998"/>
            <a:endParaRPr kumimoji="1" lang="ja-JP" altLang="en-US" sz="1500">
              <a:solidFill>
                <a:prstClr val="white"/>
              </a:solidFill>
            </a:endParaRPr>
          </a:p>
        </p:txBody>
      </p:sp>
      <p:sp>
        <p:nvSpPr>
          <p:cNvPr id="26" name="直角三角形 25"/>
          <p:cNvSpPr/>
          <p:nvPr userDrawn="1"/>
        </p:nvSpPr>
        <p:spPr>
          <a:xfrm rot="5400000">
            <a:off x="1118079" y="-1166099"/>
            <a:ext cx="6928710" cy="9199333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 defTabSz="767998"/>
            <a:endParaRPr kumimoji="1" lang="ja-JP" altLang="en-US" sz="1500">
              <a:solidFill>
                <a:prstClr val="white"/>
              </a:solidFill>
            </a:endParaRPr>
          </a:p>
        </p:txBody>
      </p:sp>
      <p:sp>
        <p:nvSpPr>
          <p:cNvPr id="27" name="直角三角形 26"/>
          <p:cNvSpPr/>
          <p:nvPr userDrawn="1"/>
        </p:nvSpPr>
        <p:spPr>
          <a:xfrm rot="16200000">
            <a:off x="1128485" y="-1142999"/>
            <a:ext cx="6887034" cy="9144001"/>
          </a:xfrm>
          <a:prstGeom prst="rt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 defTabSz="767998"/>
            <a:endParaRPr kumimoji="1" lang="ja-JP" altLang="en-US" sz="1500">
              <a:solidFill>
                <a:prstClr val="white"/>
              </a:solidFill>
            </a:endParaRPr>
          </a:p>
        </p:txBody>
      </p:sp>
      <p:sp>
        <p:nvSpPr>
          <p:cNvPr id="28" name="直角三角形 27"/>
          <p:cNvSpPr/>
          <p:nvPr userDrawn="1"/>
        </p:nvSpPr>
        <p:spPr>
          <a:xfrm rot="5400000">
            <a:off x="1074034" y="-1150017"/>
            <a:ext cx="6954674" cy="9233806"/>
          </a:xfrm>
          <a:prstGeom prst="rt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 defTabSz="767998"/>
            <a:endParaRPr kumimoji="1" lang="ja-JP" altLang="en-US" sz="1500">
              <a:solidFill>
                <a:prstClr val="white"/>
              </a:solidFill>
            </a:endParaRPr>
          </a:p>
        </p:txBody>
      </p:sp>
      <p:sp>
        <p:nvSpPr>
          <p:cNvPr id="29" name="直角三角形 28"/>
          <p:cNvSpPr/>
          <p:nvPr userDrawn="1"/>
        </p:nvSpPr>
        <p:spPr>
          <a:xfrm rot="16200000">
            <a:off x="1128485" y="-1142999"/>
            <a:ext cx="6887034" cy="9144001"/>
          </a:xfrm>
          <a:prstGeom prst="rtTriangle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 defTabSz="767998"/>
            <a:endParaRPr kumimoji="1" lang="ja-JP" altLang="en-US" sz="1500">
              <a:solidFill>
                <a:prstClr val="white"/>
              </a:solidFill>
            </a:endParaRPr>
          </a:p>
        </p:txBody>
      </p:sp>
      <p:sp>
        <p:nvSpPr>
          <p:cNvPr id="30" name="正方形/長方形 29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 defTabSz="767998"/>
            <a:endParaRPr kumimoji="1" lang="ja-JP" altLang="en-US" sz="1500">
              <a:solidFill>
                <a:prstClr val="white"/>
              </a:solidFill>
            </a:endParaRPr>
          </a:p>
        </p:txBody>
      </p:sp>
      <p:sp>
        <p:nvSpPr>
          <p:cNvPr id="31" name="タイトル 1"/>
          <p:cNvSpPr>
            <a:spLocks noGrp="1"/>
          </p:cNvSpPr>
          <p:nvPr>
            <p:ph type="title" hasCustomPrompt="1"/>
          </p:nvPr>
        </p:nvSpPr>
        <p:spPr>
          <a:xfrm>
            <a:off x="237997" y="2433937"/>
            <a:ext cx="8668011" cy="853492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kumimoji="1" lang="en-US" altLang="ja-JP" dirty="0"/>
              <a:t>Presentation Title</a:t>
            </a:r>
            <a:endParaRPr kumimoji="1" lang="ja-JP" altLang="en-US" dirty="0"/>
          </a:p>
        </p:txBody>
      </p:sp>
      <p:sp>
        <p:nvSpPr>
          <p:cNvPr id="32" name="正方形/長方形 31"/>
          <p:cNvSpPr/>
          <p:nvPr userDrawn="1"/>
        </p:nvSpPr>
        <p:spPr>
          <a:xfrm>
            <a:off x="4085652" y="3383372"/>
            <a:ext cx="324036" cy="480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 defTabSz="767998"/>
            <a:endParaRPr kumimoji="1" lang="ja-JP" altLang="en-US" sz="1500">
              <a:solidFill>
                <a:prstClr val="white"/>
              </a:solidFill>
            </a:endParaRPr>
          </a:p>
        </p:txBody>
      </p:sp>
      <p:sp>
        <p:nvSpPr>
          <p:cNvPr id="33" name="正方形/長方形 32"/>
          <p:cNvSpPr/>
          <p:nvPr userDrawn="1"/>
        </p:nvSpPr>
        <p:spPr>
          <a:xfrm>
            <a:off x="4409688" y="3383372"/>
            <a:ext cx="324036" cy="480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 defTabSz="767998"/>
            <a:endParaRPr kumimoji="1" lang="ja-JP" altLang="en-US" sz="1500">
              <a:solidFill>
                <a:prstClr val="white"/>
              </a:solidFill>
            </a:endParaRPr>
          </a:p>
        </p:txBody>
      </p:sp>
      <p:sp>
        <p:nvSpPr>
          <p:cNvPr id="34" name="正方形/長方形 33"/>
          <p:cNvSpPr/>
          <p:nvPr userDrawn="1"/>
        </p:nvSpPr>
        <p:spPr>
          <a:xfrm>
            <a:off x="4734312" y="3383372"/>
            <a:ext cx="324036" cy="4801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 defTabSz="767998"/>
            <a:endParaRPr kumimoji="1" lang="ja-JP" altLang="en-US" sz="1500">
              <a:solidFill>
                <a:prstClr val="white"/>
              </a:solidFill>
            </a:endParaRPr>
          </a:p>
        </p:txBody>
      </p:sp>
      <p:sp>
        <p:nvSpPr>
          <p:cNvPr id="35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1600200" y="3565017"/>
            <a:ext cx="5943600" cy="498098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sp>
        <p:nvSpPr>
          <p:cNvPr id="36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1600200" y="5521118"/>
            <a:ext cx="5943600" cy="1103501"/>
          </a:xfrm>
        </p:spPr>
        <p:txBody>
          <a:bodyPr anchor="b">
            <a:normAutofit/>
          </a:bodyPr>
          <a:lstStyle>
            <a:lvl1pPr algn="ctr">
              <a:spcBef>
                <a:spcPts val="0"/>
              </a:spcBef>
              <a:defRPr sz="11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66182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12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" presetClass="exit" presetSubtype="2" accel="10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" presetClass="exit" presetSubtype="2" accel="100000" fill="hold" grpId="2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" presetClass="exit" presetSubtype="8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xit" presetSubtype="8" accel="100000" fill="hold" grpId="2" nodeType="withEffect">
                                  <p:stCondLst>
                                    <p:cond delay="1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" presetClass="exit" presetSubtype="8" ac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600"/>
                            </p:stCondLst>
                            <p:childTnLst>
                              <p:par>
                                <p:cTn id="77" presetID="2" presetClass="entr" presetSubtype="6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6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9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6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9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xit" presetSubtype="9" accel="100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" presetClass="exit" presetSubtype="6" accel="100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350"/>
                            </p:stCondLst>
                            <p:childTnLst>
                              <p:par>
                                <p:cTn id="11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41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460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100"/>
                            </p:stCondLst>
                            <p:childTnLst>
                              <p:par>
                                <p:cTn id="1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600"/>
                            </p:stCondLst>
                            <p:childTnLst>
                              <p:par>
                                <p:cTn id="131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6100"/>
                            </p:stCondLst>
                            <p:childTnLst>
                              <p:par>
                                <p:cTn id="136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7" grpId="2" animBg="1"/>
      <p:bldP spid="16" grpId="0" animBg="1"/>
      <p:bldP spid="16" grpId="1" animBg="1"/>
      <p:bldP spid="16" grpId="2" animBg="1"/>
      <p:bldP spid="4" grpId="0" animBg="1"/>
      <p:bldP spid="4" grpId="1" animBg="1"/>
      <p:bldP spid="4" grpId="2" animBg="1"/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5" grpId="0" animBg="1"/>
      <p:bldP spid="19" grpId="0" animBg="1"/>
      <p:bldP spid="26" grpId="0" animBg="1"/>
      <p:bldP spid="27" grpId="0" animBg="1"/>
      <p:bldP spid="28" grpId="0" animBg="1"/>
      <p:bldP spid="28" grpId="1" animBg="1"/>
      <p:bldP spid="29" grpId="0" animBg="1"/>
      <p:bldP spid="29" grpId="1" animBg="1"/>
      <p:bldP spid="30" grpId="0" animBg="1"/>
      <p:bldP spid="31" grpId="0"/>
      <p:bldP spid="32" grpId="0" animBg="1"/>
      <p:bldP spid="33" grpId="0" animBg="1"/>
      <p:bldP spid="34" grpId="0" animBg="1"/>
      <p:bldP spid="35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237997" y="2433937"/>
            <a:ext cx="8668011" cy="853492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kumimoji="1" lang="en-US" altLang="ja-JP" dirty="0"/>
              <a:t>Presentation Title</a:t>
            </a:r>
            <a:endParaRPr kumimoji="1" lang="ja-JP" altLang="en-US" dirty="0"/>
          </a:p>
        </p:txBody>
      </p:sp>
      <p:sp>
        <p:nvSpPr>
          <p:cNvPr id="9" name="正方形/長方形 8"/>
          <p:cNvSpPr/>
          <p:nvPr userDrawn="1"/>
        </p:nvSpPr>
        <p:spPr>
          <a:xfrm>
            <a:off x="4085652" y="3383372"/>
            <a:ext cx="324036" cy="480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 defTabSz="767998"/>
            <a:endParaRPr kumimoji="1" lang="ja-JP" altLang="en-US" sz="1500">
              <a:solidFill>
                <a:prstClr val="white"/>
              </a:solidFill>
            </a:endParaRPr>
          </a:p>
        </p:txBody>
      </p:sp>
      <p:sp>
        <p:nvSpPr>
          <p:cNvPr id="10" name="正方形/長方形 9"/>
          <p:cNvSpPr/>
          <p:nvPr userDrawn="1"/>
        </p:nvSpPr>
        <p:spPr>
          <a:xfrm>
            <a:off x="4409688" y="3383372"/>
            <a:ext cx="324036" cy="480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 defTabSz="767998"/>
            <a:endParaRPr kumimoji="1" lang="ja-JP" altLang="en-US" sz="1500">
              <a:solidFill>
                <a:prstClr val="white"/>
              </a:solidFill>
            </a:endParaRPr>
          </a:p>
        </p:txBody>
      </p:sp>
      <p:sp>
        <p:nvSpPr>
          <p:cNvPr id="11" name="正方形/長方形 10"/>
          <p:cNvSpPr/>
          <p:nvPr userDrawn="1"/>
        </p:nvSpPr>
        <p:spPr>
          <a:xfrm>
            <a:off x="4734312" y="3383372"/>
            <a:ext cx="324036" cy="4801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 defTabSz="767998"/>
            <a:endParaRPr kumimoji="1" lang="ja-JP" altLang="en-US" sz="1500">
              <a:solidFill>
                <a:prstClr val="white"/>
              </a:solidFill>
            </a:endParaRPr>
          </a:p>
        </p:txBody>
      </p:sp>
      <p:sp>
        <p:nvSpPr>
          <p:cNvPr id="12" name="テキスト プレースホルダー 12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600200" y="3565017"/>
            <a:ext cx="5943600" cy="498098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sp>
        <p:nvSpPr>
          <p:cNvPr id="15" name="テキスト プレースホルダー 12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1600200" y="5521118"/>
            <a:ext cx="5943600" cy="1103501"/>
          </a:xfrm>
        </p:spPr>
        <p:txBody>
          <a:bodyPr anchor="b">
            <a:normAutofit/>
          </a:bodyPr>
          <a:lstStyle>
            <a:lvl1pPr algn="ctr">
              <a:spcBef>
                <a:spcPts val="0"/>
              </a:spcBef>
              <a:defRPr sz="1100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6971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 animBg="1"/>
      <p:bldP spid="11" grpId="0" animBg="1"/>
      <p:bldP spid="12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 full screen image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624117" y="0"/>
            <a:ext cx="3200401" cy="6858000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802583" y="1283568"/>
            <a:ext cx="2843464" cy="2898721"/>
          </a:xfrm>
          <a:noFill/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8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802583" y="4069978"/>
            <a:ext cx="2843464" cy="807577"/>
          </a:xfrm>
          <a:noFill/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5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Section Name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4472515" y="6425935"/>
            <a:ext cx="324000" cy="432067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4148515" y="5993869"/>
            <a:ext cx="324000" cy="432067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3824515" y="5561802"/>
            <a:ext cx="324000" cy="432067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3824515" y="6425935"/>
            <a:ext cx="324000" cy="432067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98168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>
        <p:tmplLst>
          <p:tmpl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>
        <p:tmplLst>
          <p:tmpl>
            <p:tnLst>
              <p:par>
                <p:cTn presetID="2" presetClass="entr" presetSubtype="3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 full screen image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5284348" y="0"/>
            <a:ext cx="3200401" cy="6858000"/>
          </a:xfrm>
          <a:solidFill>
            <a:schemeClr val="accent2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5462814" y="1283568"/>
            <a:ext cx="2843464" cy="2898721"/>
          </a:xfrm>
          <a:noFill/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8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5462814" y="4069978"/>
            <a:ext cx="2843464" cy="807577"/>
          </a:xfrm>
          <a:noFill/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5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Section Name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4960346" y="6425935"/>
            <a:ext cx="324000" cy="432067"/>
          </a:xfrm>
          <a:solidFill>
            <a:schemeClr val="accent2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4636346" y="5993869"/>
            <a:ext cx="324000" cy="432067"/>
          </a:xfrm>
          <a:solidFill>
            <a:schemeClr val="accent2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4960346" y="5561802"/>
            <a:ext cx="324000" cy="432067"/>
          </a:xfrm>
          <a:solidFill>
            <a:schemeClr val="accent2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4312346" y="6425935"/>
            <a:ext cx="324000" cy="432067"/>
          </a:xfrm>
          <a:solidFill>
            <a:schemeClr val="accent2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26798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>
        <p:tmplLst>
          <p:tmpl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2" presetClass="entr" presetSubtype="9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>
        <p:tmplLst>
          <p:tmpl>
            <p:tnLst>
              <p:par>
                <p:cTn presetID="2" presetClass="entr" presetSubtype="3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 full screen image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624117" y="0"/>
            <a:ext cx="3200401" cy="6858000"/>
          </a:xfrm>
          <a:solidFill>
            <a:schemeClr val="accent3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802583" y="1283568"/>
            <a:ext cx="2843464" cy="2898721"/>
          </a:xfrm>
          <a:noFill/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8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802583" y="4069978"/>
            <a:ext cx="2843464" cy="807577"/>
          </a:xfrm>
          <a:noFill/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5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Section Name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4472515" y="6425935"/>
            <a:ext cx="324000" cy="432067"/>
          </a:xfrm>
          <a:solidFill>
            <a:schemeClr val="accent3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4148515" y="5993869"/>
            <a:ext cx="324000" cy="432067"/>
          </a:xfrm>
          <a:solidFill>
            <a:schemeClr val="accent3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3824515" y="5561802"/>
            <a:ext cx="324000" cy="432067"/>
          </a:xfrm>
          <a:solidFill>
            <a:schemeClr val="accent3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3824515" y="6425935"/>
            <a:ext cx="324000" cy="432067"/>
          </a:xfrm>
          <a:solidFill>
            <a:schemeClr val="accent3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6511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>
        <p:tmplLst>
          <p:tmpl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>
        <p:tmplLst>
          <p:tmpl>
            <p:tnLst>
              <p:par>
                <p:cTn presetID="2" presetClass="entr" presetSubtype="3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 full screen image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5284348" y="0"/>
            <a:ext cx="3200401" cy="6858000"/>
          </a:xfrm>
          <a:solidFill>
            <a:schemeClr val="accent4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5462814" y="1283568"/>
            <a:ext cx="2843464" cy="2898721"/>
          </a:xfrm>
          <a:noFill/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8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5462814" y="4069978"/>
            <a:ext cx="2843464" cy="807577"/>
          </a:xfrm>
          <a:noFill/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5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Section Name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4960346" y="6425935"/>
            <a:ext cx="324000" cy="432067"/>
          </a:xfrm>
          <a:solidFill>
            <a:schemeClr val="accent4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4636346" y="5993869"/>
            <a:ext cx="324000" cy="432067"/>
          </a:xfrm>
          <a:solidFill>
            <a:schemeClr val="accent4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4960346" y="5561802"/>
            <a:ext cx="324000" cy="432067"/>
          </a:xfrm>
          <a:solidFill>
            <a:schemeClr val="accent4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4312346" y="6425935"/>
            <a:ext cx="324000" cy="432067"/>
          </a:xfrm>
          <a:solidFill>
            <a:schemeClr val="accent4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01541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>
        <p:tmplLst>
          <p:tmpl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2" presetClass="entr" presetSubtype="9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>
        <p:tmplLst>
          <p:tmpl>
            <p:tnLst>
              <p:par>
                <p:cTn presetID="2" presetClass="entr" presetSubtype="3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 full screen image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624117" y="0"/>
            <a:ext cx="3200401" cy="6858000"/>
          </a:xfrm>
          <a:solidFill>
            <a:schemeClr val="accent5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802583" y="1283568"/>
            <a:ext cx="2843464" cy="2898721"/>
          </a:xfrm>
          <a:noFill/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8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802583" y="4069978"/>
            <a:ext cx="2843464" cy="807577"/>
          </a:xfrm>
          <a:noFill/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5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Section Name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4472515" y="6425935"/>
            <a:ext cx="324000" cy="432067"/>
          </a:xfrm>
          <a:solidFill>
            <a:schemeClr val="accent5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4148515" y="5993869"/>
            <a:ext cx="324000" cy="432067"/>
          </a:xfrm>
          <a:solidFill>
            <a:schemeClr val="accent5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3824515" y="5561802"/>
            <a:ext cx="324000" cy="432067"/>
          </a:xfrm>
          <a:solidFill>
            <a:schemeClr val="accent5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3824515" y="6425935"/>
            <a:ext cx="324000" cy="432067"/>
          </a:xfrm>
          <a:solidFill>
            <a:schemeClr val="accent5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65687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6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>
        <p:tmplLst>
          <p:tmpl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>
        <p:tmplLst>
          <p:tmpl>
            <p:tnLst>
              <p:par>
                <p:cTn presetID="2" presetClass="entr" presetSubtype="3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標題及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65BCA-0168-4641-9112-96AF619EABD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4" name="圖片版面配置區 3"/>
          <p:cNvSpPr>
            <a:spLocks noGrp="1"/>
          </p:cNvSpPr>
          <p:nvPr>
            <p:ph type="pic" sz="quarter" idx="13"/>
          </p:nvPr>
        </p:nvSpPr>
        <p:spPr>
          <a:xfrm>
            <a:off x="468313" y="1268413"/>
            <a:ext cx="8207375" cy="489743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zh-TW" altLang="en-US" dirty="0"/>
          </a:p>
        </p:txBody>
      </p:sp>
      <p:grpSp>
        <p:nvGrpSpPr>
          <p:cNvPr id="3" name="群組 2"/>
          <p:cNvGrpSpPr/>
          <p:nvPr userDrawn="1"/>
        </p:nvGrpSpPr>
        <p:grpSpPr>
          <a:xfrm>
            <a:off x="3368459" y="979157"/>
            <a:ext cx="2430043" cy="73579"/>
            <a:chOff x="3368459" y="979157"/>
            <a:chExt cx="2430043" cy="73579"/>
          </a:xfrm>
        </p:grpSpPr>
        <p:sp>
          <p:nvSpPr>
            <p:cNvPr id="7" name="正方形/長方形 6"/>
            <p:cNvSpPr/>
            <p:nvPr userDrawn="1"/>
          </p:nvSpPr>
          <p:spPr>
            <a:xfrm>
              <a:off x="3980459" y="979157"/>
              <a:ext cx="612000" cy="72000"/>
            </a:xfrm>
            <a:prstGeom prst="rect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371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7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buntu"/>
                <a:cs typeface="+mn-cs"/>
              </a:endParaRPr>
            </a:p>
          </p:txBody>
        </p:sp>
        <p:sp>
          <p:nvSpPr>
            <p:cNvPr id="8" name="正方形/長方形 9"/>
            <p:cNvSpPr/>
            <p:nvPr userDrawn="1"/>
          </p:nvSpPr>
          <p:spPr>
            <a:xfrm>
              <a:off x="3368459" y="980728"/>
              <a:ext cx="612000" cy="72008"/>
            </a:xfrm>
            <a:prstGeom prst="rect">
              <a:avLst/>
            </a:prstGeom>
            <a:solidFill>
              <a:schemeClr val="accent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371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7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buntu"/>
                <a:cs typeface="+mn-cs"/>
              </a:endParaRPr>
            </a:p>
          </p:txBody>
        </p:sp>
        <p:sp>
          <p:nvSpPr>
            <p:cNvPr id="9" name="正方形/長方形 12"/>
            <p:cNvSpPr/>
            <p:nvPr userDrawn="1"/>
          </p:nvSpPr>
          <p:spPr>
            <a:xfrm>
              <a:off x="4592459" y="979157"/>
              <a:ext cx="612000" cy="72008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371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7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buntu"/>
                <a:cs typeface="+mn-cs"/>
              </a:endParaRPr>
            </a:p>
          </p:txBody>
        </p:sp>
        <p:sp>
          <p:nvSpPr>
            <p:cNvPr id="10" name="正方形/長方形 12"/>
            <p:cNvSpPr/>
            <p:nvPr userDrawn="1"/>
          </p:nvSpPr>
          <p:spPr>
            <a:xfrm>
              <a:off x="5186502" y="980728"/>
              <a:ext cx="612000" cy="72000"/>
            </a:xfrm>
            <a:prstGeom prst="rect">
              <a:avLst/>
            </a:prstGeom>
            <a:solidFill>
              <a:schemeClr val="accent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371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7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buntu"/>
                <a:cs typeface="+mn-cs"/>
              </a:endParaRPr>
            </a:p>
          </p:txBody>
        </p:sp>
      </p:grpSp>
      <p:sp>
        <p:nvSpPr>
          <p:cNvPr id="11" name="標題 6"/>
          <p:cNvSpPr>
            <a:spLocks noGrp="1"/>
          </p:cNvSpPr>
          <p:nvPr userDrawn="1">
            <p:ph type="title"/>
          </p:nvPr>
        </p:nvSpPr>
        <p:spPr>
          <a:xfrm>
            <a:off x="467544" y="116632"/>
            <a:ext cx="8208912" cy="756320"/>
          </a:xfrm>
        </p:spPr>
        <p:txBody>
          <a:bodyPr>
            <a:normAutofit/>
          </a:bodyPr>
          <a:lstStyle>
            <a:lvl1pPr algn="ctr">
              <a:defRPr kumimoji="0" lang="zh-TW" altLang="en-US" sz="4000" kern="1200" dirty="0">
                <a:solidFill>
                  <a:srgbClr val="556272"/>
                </a:solidFill>
                <a:latin typeface="+mj-ea"/>
                <a:ea typeface="+mj-ea"/>
                <a:cs typeface="+mn-cs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pic>
        <p:nvPicPr>
          <p:cNvPr id="12" name="圖片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2000" y="6512400"/>
            <a:ext cx="1440000" cy="3013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 full screen image</a:t>
            </a:r>
            <a:endParaRPr kumimoji="1"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5284348" y="0"/>
            <a:ext cx="3200401" cy="6858000"/>
          </a:xfrm>
          <a:solidFill>
            <a:schemeClr val="accent6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2" hasCustomPrompt="1"/>
          </p:nvPr>
        </p:nvSpPr>
        <p:spPr>
          <a:xfrm>
            <a:off x="5462814" y="1283568"/>
            <a:ext cx="2843464" cy="2898721"/>
          </a:xfrm>
          <a:noFill/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8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0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3" hasCustomPrompt="1"/>
          </p:nvPr>
        </p:nvSpPr>
        <p:spPr>
          <a:xfrm>
            <a:off x="5462814" y="4069978"/>
            <a:ext cx="2843464" cy="807577"/>
          </a:xfrm>
          <a:noFill/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50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Section Name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4960346" y="6425935"/>
            <a:ext cx="324000" cy="432067"/>
          </a:xfrm>
          <a:solidFill>
            <a:schemeClr val="accent6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4636346" y="5993869"/>
            <a:ext cx="324000" cy="432067"/>
          </a:xfrm>
          <a:solidFill>
            <a:schemeClr val="accent6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1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4960346" y="5561802"/>
            <a:ext cx="324000" cy="432067"/>
          </a:xfrm>
          <a:solidFill>
            <a:schemeClr val="accent6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2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4312346" y="6425935"/>
            <a:ext cx="324000" cy="432067"/>
          </a:xfrm>
          <a:solidFill>
            <a:schemeClr val="accent6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39317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50"/>
                            </p:stCondLst>
                            <p:childTnLst>
                              <p:par>
                                <p:cTn id="2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>
        <p:tmplLst>
          <p:tmpl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" grpId="1" build="p">
        <p:tmplLst>
          <p:tmpl lvl="1">
            <p:tnLst>
              <p:par>
                <p:cTn presetID="45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 fmla="#ppt_w*sin(2.5*pi*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2" presetClass="entr" presetSubtype="9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animBg="1">
        <p:tmplLst>
          <p:tmpl>
            <p:tnLst>
              <p:par>
                <p:cTn presetID="2" presetClass="entr" presetSubtype="3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7"/>
          <p:cNvSpPr/>
          <p:nvPr userDrawn="1"/>
        </p:nvSpPr>
        <p:spPr>
          <a:xfrm>
            <a:off x="4371372" y="3428473"/>
            <a:ext cx="3190572" cy="342847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 defTabSz="767998"/>
            <a:endParaRPr kumimoji="1" lang="ja-JP" altLang="en-US" sz="1500">
              <a:solidFill>
                <a:prstClr val="white"/>
              </a:solidFill>
            </a:endParaRPr>
          </a:p>
        </p:txBody>
      </p:sp>
      <p:sp>
        <p:nvSpPr>
          <p:cNvPr id="5" name="正方形/長方形 4"/>
          <p:cNvSpPr/>
          <p:nvPr userDrawn="1"/>
        </p:nvSpPr>
        <p:spPr>
          <a:xfrm>
            <a:off x="2540002" y="2"/>
            <a:ext cx="2670629" cy="342847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9" tIns="25600" rIns="51199" bIns="25600" rtlCol="0" anchor="ctr"/>
          <a:lstStyle/>
          <a:p>
            <a:pPr algn="ctr" defTabSz="767998"/>
            <a:endParaRPr kumimoji="1" lang="ja-JP" altLang="en-US" sz="1500">
              <a:solidFill>
                <a:prstClr val="white"/>
              </a:solidFill>
            </a:endParaRPr>
          </a:p>
        </p:txBody>
      </p:sp>
      <p:sp>
        <p:nvSpPr>
          <p:cNvPr id="30" name="図プレースホルダー 29"/>
          <p:cNvSpPr>
            <a:spLocks noGrp="1"/>
          </p:cNvSpPr>
          <p:nvPr>
            <p:ph type="pic" sz="quarter" idx="10" hasCustomPrompt="1"/>
          </p:nvPr>
        </p:nvSpPr>
        <p:spPr>
          <a:xfrm>
            <a:off x="-1" y="2"/>
            <a:ext cx="3513928" cy="3428471"/>
          </a:xfrm>
          <a:custGeom>
            <a:avLst/>
            <a:gdLst>
              <a:gd name="connsiteX0" fmla="*/ 6379855 w 7027855"/>
              <a:gd name="connsiteY0" fmla="*/ 4493913 h 5141913"/>
              <a:gd name="connsiteX1" fmla="*/ 7027855 w 7027855"/>
              <a:gd name="connsiteY1" fmla="*/ 4493913 h 5141913"/>
              <a:gd name="connsiteX2" fmla="*/ 7027855 w 7027855"/>
              <a:gd name="connsiteY2" fmla="*/ 5141913 h 5141913"/>
              <a:gd name="connsiteX3" fmla="*/ 6379855 w 7027855"/>
              <a:gd name="connsiteY3" fmla="*/ 5141913 h 5141913"/>
              <a:gd name="connsiteX4" fmla="*/ 5082572 w 7027855"/>
              <a:gd name="connsiteY4" fmla="*/ 4493912 h 5141913"/>
              <a:gd name="connsiteX5" fmla="*/ 5730572 w 7027855"/>
              <a:gd name="connsiteY5" fmla="*/ 4493912 h 5141913"/>
              <a:gd name="connsiteX6" fmla="*/ 5730572 w 7027855"/>
              <a:gd name="connsiteY6" fmla="*/ 5141912 h 5141913"/>
              <a:gd name="connsiteX7" fmla="*/ 5082572 w 7027855"/>
              <a:gd name="connsiteY7" fmla="*/ 5141912 h 5141913"/>
              <a:gd name="connsiteX8" fmla="*/ 5731855 w 7027855"/>
              <a:gd name="connsiteY8" fmla="*/ 3845912 h 5141913"/>
              <a:gd name="connsiteX9" fmla="*/ 6379855 w 7027855"/>
              <a:gd name="connsiteY9" fmla="*/ 3845912 h 5141913"/>
              <a:gd name="connsiteX10" fmla="*/ 6379855 w 7027855"/>
              <a:gd name="connsiteY10" fmla="*/ 4493912 h 5141913"/>
              <a:gd name="connsiteX11" fmla="*/ 5731855 w 7027855"/>
              <a:gd name="connsiteY11" fmla="*/ 4493912 h 5141913"/>
              <a:gd name="connsiteX12" fmla="*/ 5082572 w 7027855"/>
              <a:gd name="connsiteY12" fmla="*/ 3197912 h 5141913"/>
              <a:gd name="connsiteX13" fmla="*/ 5730572 w 7027855"/>
              <a:gd name="connsiteY13" fmla="*/ 3197912 h 5141913"/>
              <a:gd name="connsiteX14" fmla="*/ 5730572 w 7027855"/>
              <a:gd name="connsiteY14" fmla="*/ 3845912 h 5141913"/>
              <a:gd name="connsiteX15" fmla="*/ 5082572 w 7027855"/>
              <a:gd name="connsiteY15" fmla="*/ 3845912 h 5141913"/>
              <a:gd name="connsiteX16" fmla="*/ 0 w 7027855"/>
              <a:gd name="connsiteY16" fmla="*/ 0 h 5141913"/>
              <a:gd name="connsiteX17" fmla="*/ 5080001 w 7027855"/>
              <a:gd name="connsiteY17" fmla="*/ 0 h 5141913"/>
              <a:gd name="connsiteX18" fmla="*/ 5080001 w 7027855"/>
              <a:gd name="connsiteY18" fmla="*/ 5141913 h 5141913"/>
              <a:gd name="connsiteX19" fmla="*/ 0 w 7027855"/>
              <a:gd name="connsiteY19" fmla="*/ 5141913 h 5141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027855" h="5141913">
                <a:moveTo>
                  <a:pt x="6379855" y="4493913"/>
                </a:moveTo>
                <a:lnTo>
                  <a:pt x="7027855" y="4493913"/>
                </a:lnTo>
                <a:lnTo>
                  <a:pt x="7027855" y="5141913"/>
                </a:lnTo>
                <a:lnTo>
                  <a:pt x="6379855" y="5141913"/>
                </a:lnTo>
                <a:close/>
                <a:moveTo>
                  <a:pt x="5082572" y="4493912"/>
                </a:moveTo>
                <a:lnTo>
                  <a:pt x="5730572" y="4493912"/>
                </a:lnTo>
                <a:lnTo>
                  <a:pt x="5730572" y="5141912"/>
                </a:lnTo>
                <a:lnTo>
                  <a:pt x="5082572" y="5141912"/>
                </a:lnTo>
                <a:close/>
                <a:moveTo>
                  <a:pt x="5731855" y="3845912"/>
                </a:moveTo>
                <a:lnTo>
                  <a:pt x="6379855" y="3845912"/>
                </a:lnTo>
                <a:lnTo>
                  <a:pt x="6379855" y="4493912"/>
                </a:lnTo>
                <a:lnTo>
                  <a:pt x="5731855" y="4493912"/>
                </a:lnTo>
                <a:close/>
                <a:moveTo>
                  <a:pt x="5082572" y="3197912"/>
                </a:moveTo>
                <a:lnTo>
                  <a:pt x="5730572" y="3197912"/>
                </a:lnTo>
                <a:lnTo>
                  <a:pt x="5730572" y="3845912"/>
                </a:lnTo>
                <a:lnTo>
                  <a:pt x="5082572" y="3845912"/>
                </a:lnTo>
                <a:close/>
                <a:moveTo>
                  <a:pt x="0" y="0"/>
                </a:moveTo>
                <a:lnTo>
                  <a:pt x="5080001" y="0"/>
                </a:lnTo>
                <a:lnTo>
                  <a:pt x="5080001" y="5141913"/>
                </a:lnTo>
                <a:lnTo>
                  <a:pt x="0" y="5141913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14" name="図プレースホルダー 13"/>
          <p:cNvSpPr>
            <a:spLocks noGrp="1"/>
          </p:cNvSpPr>
          <p:nvPr>
            <p:ph type="pic" sz="quarter" idx="11" hasCustomPrompt="1"/>
          </p:nvPr>
        </p:nvSpPr>
        <p:spPr>
          <a:xfrm>
            <a:off x="4236704" y="2"/>
            <a:ext cx="4907299" cy="3428471"/>
          </a:xfrm>
          <a:custGeom>
            <a:avLst/>
            <a:gdLst>
              <a:gd name="connsiteX0" fmla="*/ 648000 w 9814597"/>
              <a:gd name="connsiteY0" fmla="*/ 648000 h 5141913"/>
              <a:gd name="connsiteX1" fmla="*/ 1296000 w 9814597"/>
              <a:gd name="connsiteY1" fmla="*/ 648000 h 5141913"/>
              <a:gd name="connsiteX2" fmla="*/ 1296000 w 9814597"/>
              <a:gd name="connsiteY2" fmla="*/ 1296000 h 5141913"/>
              <a:gd name="connsiteX3" fmla="*/ 648000 w 9814597"/>
              <a:gd name="connsiteY3" fmla="*/ 1296000 h 5141913"/>
              <a:gd name="connsiteX4" fmla="*/ 1296000 w 9814597"/>
              <a:gd name="connsiteY4" fmla="*/ 0 h 5141913"/>
              <a:gd name="connsiteX5" fmla="*/ 1611372 w 9814597"/>
              <a:gd name="connsiteY5" fmla="*/ 0 h 5141913"/>
              <a:gd name="connsiteX6" fmla="*/ 1944000 w 9814597"/>
              <a:gd name="connsiteY6" fmla="*/ 0 h 5141913"/>
              <a:gd name="connsiteX7" fmla="*/ 1947854 w 9814597"/>
              <a:gd name="connsiteY7" fmla="*/ 0 h 5141913"/>
              <a:gd name="connsiteX8" fmla="*/ 2259372 w 9814597"/>
              <a:gd name="connsiteY8" fmla="*/ 0 h 5141913"/>
              <a:gd name="connsiteX9" fmla="*/ 9814597 w 9814597"/>
              <a:gd name="connsiteY9" fmla="*/ 0 h 5141913"/>
              <a:gd name="connsiteX10" fmla="*/ 9814597 w 9814597"/>
              <a:gd name="connsiteY10" fmla="*/ 5141913 h 5141913"/>
              <a:gd name="connsiteX11" fmla="*/ 1947854 w 9814597"/>
              <a:gd name="connsiteY11" fmla="*/ 5141913 h 5141913"/>
              <a:gd name="connsiteX12" fmla="*/ 1947854 w 9814597"/>
              <a:gd name="connsiteY12" fmla="*/ 1945206 h 5141913"/>
              <a:gd name="connsiteX13" fmla="*/ 1757239 w 9814597"/>
              <a:gd name="connsiteY13" fmla="*/ 1945206 h 5141913"/>
              <a:gd name="connsiteX14" fmla="*/ 1757239 w 9814597"/>
              <a:gd name="connsiteY14" fmla="*/ 1944000 h 5141913"/>
              <a:gd name="connsiteX15" fmla="*/ 1296000 w 9814597"/>
              <a:gd name="connsiteY15" fmla="*/ 1944000 h 5141913"/>
              <a:gd name="connsiteX16" fmla="*/ 1296000 w 9814597"/>
              <a:gd name="connsiteY16" fmla="*/ 1296000 h 5141913"/>
              <a:gd name="connsiteX17" fmla="*/ 1944000 w 9814597"/>
              <a:gd name="connsiteY17" fmla="*/ 1296000 h 5141913"/>
              <a:gd name="connsiteX18" fmla="*/ 1944000 w 9814597"/>
              <a:gd name="connsiteY18" fmla="*/ 1297206 h 5141913"/>
              <a:gd name="connsiteX19" fmla="*/ 1947854 w 9814597"/>
              <a:gd name="connsiteY19" fmla="*/ 1297206 h 5141913"/>
              <a:gd name="connsiteX20" fmla="*/ 1947854 w 9814597"/>
              <a:gd name="connsiteY20" fmla="*/ 648000 h 5141913"/>
              <a:gd name="connsiteX21" fmla="*/ 1944000 w 9814597"/>
              <a:gd name="connsiteY21" fmla="*/ 648000 h 5141913"/>
              <a:gd name="connsiteX22" fmla="*/ 1611372 w 9814597"/>
              <a:gd name="connsiteY22" fmla="*/ 648000 h 5141913"/>
              <a:gd name="connsiteX23" fmla="*/ 1296000 w 9814597"/>
              <a:gd name="connsiteY23" fmla="*/ 648000 h 5141913"/>
              <a:gd name="connsiteX24" fmla="*/ 0 w 9814597"/>
              <a:gd name="connsiteY24" fmla="*/ 0 h 5141913"/>
              <a:gd name="connsiteX25" fmla="*/ 648000 w 9814597"/>
              <a:gd name="connsiteY25" fmla="*/ 0 h 5141913"/>
              <a:gd name="connsiteX26" fmla="*/ 648000 w 9814597"/>
              <a:gd name="connsiteY26" fmla="*/ 648000 h 5141913"/>
              <a:gd name="connsiteX27" fmla="*/ 0 w 9814597"/>
              <a:gd name="connsiteY27" fmla="*/ 648000 h 5141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9814597" h="5141913">
                <a:moveTo>
                  <a:pt x="648000" y="648000"/>
                </a:moveTo>
                <a:lnTo>
                  <a:pt x="1296000" y="648000"/>
                </a:lnTo>
                <a:lnTo>
                  <a:pt x="1296000" y="1296000"/>
                </a:lnTo>
                <a:lnTo>
                  <a:pt x="648000" y="1296000"/>
                </a:lnTo>
                <a:close/>
                <a:moveTo>
                  <a:pt x="1296000" y="0"/>
                </a:moveTo>
                <a:lnTo>
                  <a:pt x="1611372" y="0"/>
                </a:lnTo>
                <a:lnTo>
                  <a:pt x="1944000" y="0"/>
                </a:lnTo>
                <a:lnTo>
                  <a:pt x="1947854" y="0"/>
                </a:lnTo>
                <a:lnTo>
                  <a:pt x="2259372" y="0"/>
                </a:lnTo>
                <a:lnTo>
                  <a:pt x="9814597" y="0"/>
                </a:lnTo>
                <a:lnTo>
                  <a:pt x="9814597" y="5141913"/>
                </a:lnTo>
                <a:lnTo>
                  <a:pt x="1947854" y="5141913"/>
                </a:lnTo>
                <a:lnTo>
                  <a:pt x="1947854" y="1945206"/>
                </a:lnTo>
                <a:lnTo>
                  <a:pt x="1757239" y="1945206"/>
                </a:lnTo>
                <a:lnTo>
                  <a:pt x="1757239" y="1944000"/>
                </a:lnTo>
                <a:lnTo>
                  <a:pt x="1296000" y="1944000"/>
                </a:lnTo>
                <a:lnTo>
                  <a:pt x="1296000" y="1296000"/>
                </a:lnTo>
                <a:lnTo>
                  <a:pt x="1944000" y="1296000"/>
                </a:lnTo>
                <a:lnTo>
                  <a:pt x="1944000" y="1297206"/>
                </a:lnTo>
                <a:lnTo>
                  <a:pt x="1947854" y="1297206"/>
                </a:lnTo>
                <a:lnTo>
                  <a:pt x="1947854" y="648000"/>
                </a:lnTo>
                <a:lnTo>
                  <a:pt x="1944000" y="648000"/>
                </a:lnTo>
                <a:lnTo>
                  <a:pt x="1611372" y="648000"/>
                </a:lnTo>
                <a:lnTo>
                  <a:pt x="1296000" y="648000"/>
                </a:lnTo>
                <a:close/>
                <a:moveTo>
                  <a:pt x="0" y="0"/>
                </a:moveTo>
                <a:lnTo>
                  <a:pt x="648000" y="0"/>
                </a:lnTo>
                <a:lnTo>
                  <a:pt x="648000" y="648000"/>
                </a:lnTo>
                <a:lnTo>
                  <a:pt x="0" y="64800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 marL="0" marR="0" indent="0" algn="l" defTabSz="767896" rtl="0" eaLnBrk="1" fontAlgn="auto" latinLnBrk="0" hangingPunct="1">
              <a:lnSpc>
                <a:spcPct val="130000"/>
              </a:lnSpc>
              <a:spcBef>
                <a:spcPts val="672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r>
              <a:rPr kumimoji="1" lang="en-US" altLang="ja-JP" dirty="0"/>
              <a:t>                                      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1" name="図プレースホルダー 30"/>
          <p:cNvSpPr>
            <a:spLocks noGrp="1"/>
          </p:cNvSpPr>
          <p:nvPr>
            <p:ph type="pic" sz="quarter" idx="12" hasCustomPrompt="1"/>
          </p:nvPr>
        </p:nvSpPr>
        <p:spPr>
          <a:xfrm>
            <a:off x="3" y="3428473"/>
            <a:ext cx="5344013" cy="3428471"/>
          </a:xfrm>
          <a:custGeom>
            <a:avLst/>
            <a:gdLst>
              <a:gd name="connsiteX0" fmla="*/ 10040025 w 10688025"/>
              <a:gd name="connsiteY0" fmla="*/ 4493912 h 5141913"/>
              <a:gd name="connsiteX1" fmla="*/ 10688025 w 10688025"/>
              <a:gd name="connsiteY1" fmla="*/ 4493912 h 5141913"/>
              <a:gd name="connsiteX2" fmla="*/ 10688025 w 10688025"/>
              <a:gd name="connsiteY2" fmla="*/ 5141912 h 5141913"/>
              <a:gd name="connsiteX3" fmla="*/ 10040025 w 10688025"/>
              <a:gd name="connsiteY3" fmla="*/ 5141912 h 5141913"/>
              <a:gd name="connsiteX4" fmla="*/ 9392025 w 10688025"/>
              <a:gd name="connsiteY4" fmla="*/ 3845911 h 5141913"/>
              <a:gd name="connsiteX5" fmla="*/ 10040025 w 10688025"/>
              <a:gd name="connsiteY5" fmla="*/ 3845911 h 5141913"/>
              <a:gd name="connsiteX6" fmla="*/ 10040025 w 10688025"/>
              <a:gd name="connsiteY6" fmla="*/ 4493911 h 5141913"/>
              <a:gd name="connsiteX7" fmla="*/ 9392025 w 10688025"/>
              <a:gd name="connsiteY7" fmla="*/ 4493911 h 5141913"/>
              <a:gd name="connsiteX8" fmla="*/ 0 w 10688025"/>
              <a:gd name="connsiteY8" fmla="*/ 0 h 5141913"/>
              <a:gd name="connsiteX9" fmla="*/ 8742742 w 10688025"/>
              <a:gd name="connsiteY9" fmla="*/ 0 h 5141913"/>
              <a:gd name="connsiteX10" fmla="*/ 8742742 w 10688025"/>
              <a:gd name="connsiteY10" fmla="*/ 3197911 h 5141913"/>
              <a:gd name="connsiteX11" fmla="*/ 9390742 w 10688025"/>
              <a:gd name="connsiteY11" fmla="*/ 3197911 h 5141913"/>
              <a:gd name="connsiteX12" fmla="*/ 9390742 w 10688025"/>
              <a:gd name="connsiteY12" fmla="*/ 3845911 h 5141913"/>
              <a:gd name="connsiteX13" fmla="*/ 8742742 w 10688025"/>
              <a:gd name="connsiteY13" fmla="*/ 3845911 h 5141913"/>
              <a:gd name="connsiteX14" fmla="*/ 8742742 w 10688025"/>
              <a:gd name="connsiteY14" fmla="*/ 4493911 h 5141913"/>
              <a:gd name="connsiteX15" fmla="*/ 9390742 w 10688025"/>
              <a:gd name="connsiteY15" fmla="*/ 4493911 h 5141913"/>
              <a:gd name="connsiteX16" fmla="*/ 9390742 w 10688025"/>
              <a:gd name="connsiteY16" fmla="*/ 5141911 h 5141913"/>
              <a:gd name="connsiteX17" fmla="*/ 8742742 w 10688025"/>
              <a:gd name="connsiteY17" fmla="*/ 5141911 h 5141913"/>
              <a:gd name="connsiteX18" fmla="*/ 8742742 w 10688025"/>
              <a:gd name="connsiteY18" fmla="*/ 5141913 h 5141913"/>
              <a:gd name="connsiteX19" fmla="*/ 0 w 10688025"/>
              <a:gd name="connsiteY19" fmla="*/ 5141913 h 5141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688025" h="5141913">
                <a:moveTo>
                  <a:pt x="10040025" y="4493912"/>
                </a:moveTo>
                <a:lnTo>
                  <a:pt x="10688025" y="4493912"/>
                </a:lnTo>
                <a:lnTo>
                  <a:pt x="10688025" y="5141912"/>
                </a:lnTo>
                <a:lnTo>
                  <a:pt x="10040025" y="5141912"/>
                </a:lnTo>
                <a:close/>
                <a:moveTo>
                  <a:pt x="9392025" y="3845911"/>
                </a:moveTo>
                <a:lnTo>
                  <a:pt x="10040025" y="3845911"/>
                </a:lnTo>
                <a:lnTo>
                  <a:pt x="10040025" y="4493911"/>
                </a:lnTo>
                <a:lnTo>
                  <a:pt x="9392025" y="4493911"/>
                </a:lnTo>
                <a:close/>
                <a:moveTo>
                  <a:pt x="0" y="0"/>
                </a:moveTo>
                <a:lnTo>
                  <a:pt x="8742742" y="0"/>
                </a:lnTo>
                <a:lnTo>
                  <a:pt x="8742742" y="3197911"/>
                </a:lnTo>
                <a:lnTo>
                  <a:pt x="9390742" y="3197911"/>
                </a:lnTo>
                <a:lnTo>
                  <a:pt x="9390742" y="3845911"/>
                </a:lnTo>
                <a:lnTo>
                  <a:pt x="8742742" y="3845911"/>
                </a:lnTo>
                <a:lnTo>
                  <a:pt x="8742742" y="4493911"/>
                </a:lnTo>
                <a:lnTo>
                  <a:pt x="9390742" y="4493911"/>
                </a:lnTo>
                <a:lnTo>
                  <a:pt x="9390742" y="5141911"/>
                </a:lnTo>
                <a:lnTo>
                  <a:pt x="8742742" y="5141911"/>
                </a:lnTo>
                <a:lnTo>
                  <a:pt x="8742742" y="5141913"/>
                </a:lnTo>
                <a:lnTo>
                  <a:pt x="0" y="5141913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>
              <a:defRPr sz="10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32" name="図プレースホルダー 31"/>
          <p:cNvSpPr>
            <a:spLocks noGrp="1"/>
          </p:cNvSpPr>
          <p:nvPr>
            <p:ph type="pic" sz="quarter" idx="13" hasCustomPrompt="1"/>
          </p:nvPr>
        </p:nvSpPr>
        <p:spPr>
          <a:xfrm>
            <a:off x="6589945" y="3428470"/>
            <a:ext cx="2554057" cy="3429529"/>
          </a:xfrm>
          <a:custGeom>
            <a:avLst/>
            <a:gdLst>
              <a:gd name="connsiteX0" fmla="*/ 648000 w 5108114"/>
              <a:gd name="connsiteY0" fmla="*/ 648000 h 5143500"/>
              <a:gd name="connsiteX1" fmla="*/ 1296000 w 5108114"/>
              <a:gd name="connsiteY1" fmla="*/ 648000 h 5143500"/>
              <a:gd name="connsiteX2" fmla="*/ 1296000 w 5108114"/>
              <a:gd name="connsiteY2" fmla="*/ 1296000 h 5143500"/>
              <a:gd name="connsiteX3" fmla="*/ 648000 w 5108114"/>
              <a:gd name="connsiteY3" fmla="*/ 1296000 h 5143500"/>
              <a:gd name="connsiteX4" fmla="*/ 1296000 w 5108114"/>
              <a:gd name="connsiteY4" fmla="*/ 0 h 5143500"/>
              <a:gd name="connsiteX5" fmla="*/ 1944000 w 5108114"/>
              <a:gd name="connsiteY5" fmla="*/ 0 h 5143500"/>
              <a:gd name="connsiteX6" fmla="*/ 1944000 w 5108114"/>
              <a:gd name="connsiteY6" fmla="*/ 1587 h 5143500"/>
              <a:gd name="connsiteX7" fmla="*/ 5108114 w 5108114"/>
              <a:gd name="connsiteY7" fmla="*/ 1587 h 5143500"/>
              <a:gd name="connsiteX8" fmla="*/ 5108114 w 5108114"/>
              <a:gd name="connsiteY8" fmla="*/ 5143500 h 5143500"/>
              <a:gd name="connsiteX9" fmla="*/ 1944000 w 5108114"/>
              <a:gd name="connsiteY9" fmla="*/ 5143500 h 5143500"/>
              <a:gd name="connsiteX10" fmla="*/ 1944000 w 5108114"/>
              <a:gd name="connsiteY10" fmla="*/ 1944000 h 5143500"/>
              <a:gd name="connsiteX11" fmla="*/ 1296000 w 5108114"/>
              <a:gd name="connsiteY11" fmla="*/ 1944000 h 5143500"/>
              <a:gd name="connsiteX12" fmla="*/ 1296000 w 5108114"/>
              <a:gd name="connsiteY12" fmla="*/ 1296000 h 5143500"/>
              <a:gd name="connsiteX13" fmla="*/ 1944000 w 5108114"/>
              <a:gd name="connsiteY13" fmla="*/ 1296000 h 5143500"/>
              <a:gd name="connsiteX14" fmla="*/ 1944000 w 5108114"/>
              <a:gd name="connsiteY14" fmla="*/ 648000 h 5143500"/>
              <a:gd name="connsiteX15" fmla="*/ 1296000 w 5108114"/>
              <a:gd name="connsiteY15" fmla="*/ 648000 h 5143500"/>
              <a:gd name="connsiteX16" fmla="*/ 0 w 5108114"/>
              <a:gd name="connsiteY16" fmla="*/ 0 h 5143500"/>
              <a:gd name="connsiteX17" fmla="*/ 648000 w 5108114"/>
              <a:gd name="connsiteY17" fmla="*/ 0 h 5143500"/>
              <a:gd name="connsiteX18" fmla="*/ 648000 w 5108114"/>
              <a:gd name="connsiteY18" fmla="*/ 648000 h 5143500"/>
              <a:gd name="connsiteX19" fmla="*/ 0 w 5108114"/>
              <a:gd name="connsiteY19" fmla="*/ 6480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108114" h="5143500">
                <a:moveTo>
                  <a:pt x="648000" y="648000"/>
                </a:moveTo>
                <a:lnTo>
                  <a:pt x="1296000" y="648000"/>
                </a:lnTo>
                <a:lnTo>
                  <a:pt x="1296000" y="1296000"/>
                </a:lnTo>
                <a:lnTo>
                  <a:pt x="648000" y="1296000"/>
                </a:lnTo>
                <a:close/>
                <a:moveTo>
                  <a:pt x="1296000" y="0"/>
                </a:moveTo>
                <a:lnTo>
                  <a:pt x="1944000" y="0"/>
                </a:lnTo>
                <a:lnTo>
                  <a:pt x="1944000" y="1587"/>
                </a:lnTo>
                <a:lnTo>
                  <a:pt x="5108114" y="1587"/>
                </a:lnTo>
                <a:lnTo>
                  <a:pt x="5108114" y="5143500"/>
                </a:lnTo>
                <a:lnTo>
                  <a:pt x="1944000" y="5143500"/>
                </a:lnTo>
                <a:lnTo>
                  <a:pt x="1944000" y="1944000"/>
                </a:lnTo>
                <a:lnTo>
                  <a:pt x="1296000" y="1944000"/>
                </a:lnTo>
                <a:lnTo>
                  <a:pt x="1296000" y="1296000"/>
                </a:lnTo>
                <a:lnTo>
                  <a:pt x="1944000" y="1296000"/>
                </a:lnTo>
                <a:lnTo>
                  <a:pt x="1944000" y="648000"/>
                </a:lnTo>
                <a:lnTo>
                  <a:pt x="1296000" y="648000"/>
                </a:lnTo>
                <a:close/>
                <a:moveTo>
                  <a:pt x="0" y="0"/>
                </a:moveTo>
                <a:lnTo>
                  <a:pt x="648000" y="0"/>
                </a:lnTo>
                <a:lnTo>
                  <a:pt x="648000" y="648000"/>
                </a:lnTo>
                <a:lnTo>
                  <a:pt x="0" y="64800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 marL="0" marR="0" indent="0" algn="l" defTabSz="767896" rtl="0" eaLnBrk="1" fontAlgn="auto" latinLnBrk="0" hangingPunct="1">
              <a:lnSpc>
                <a:spcPct val="130000"/>
              </a:lnSpc>
              <a:spcBef>
                <a:spcPts val="672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r>
              <a:rPr kumimoji="1" lang="en-US" altLang="ja-JP" dirty="0"/>
              <a:t>                                      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33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2853959" y="874463"/>
            <a:ext cx="2042712" cy="498098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Subtitle Goes Here</a:t>
            </a:r>
            <a:endParaRPr kumimoji="1" lang="ja-JP" altLang="en-US" dirty="0"/>
          </a:p>
        </p:txBody>
      </p:sp>
      <p:sp>
        <p:nvSpPr>
          <p:cNvPr id="34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2853959" y="1519399"/>
            <a:ext cx="2042712" cy="1064545"/>
          </a:xfrm>
        </p:spPr>
        <p:txBody>
          <a:bodyPr anchor="t">
            <a:normAutofit/>
          </a:bodyPr>
          <a:lstStyle>
            <a:lvl1pPr algn="ctr">
              <a:spcBef>
                <a:spcPts val="0"/>
              </a:spcBef>
              <a:defRPr sz="1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5" name="テキスト プレースホルダー 12"/>
          <p:cNvSpPr>
            <a:spLocks noGrp="1"/>
          </p:cNvSpPr>
          <p:nvPr>
            <p:ph type="body" sz="quarter" idx="16" hasCustomPrompt="1"/>
          </p:nvPr>
        </p:nvSpPr>
        <p:spPr>
          <a:xfrm>
            <a:off x="4780669" y="4471770"/>
            <a:ext cx="2371976" cy="1341872"/>
          </a:xfrm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defRPr sz="1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68376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  <p:bldP spid="30" grpId="0" animBg="1"/>
      <p:bldP spid="14" grpId="0" animBg="1"/>
      <p:bldP spid="31" grpId="0" animBg="1"/>
      <p:bldP spid="32" grpId="0" animBg="1"/>
      <p:bldP spid="3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="" xmlns:p15="http://schemas.microsoft.com/office/powerpoint/2012/main">
        <p15:guide id="1" orient="horz" pos="3239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y Squar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308600" cy="1713864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 sz="9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4" name="図プレースホルダー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715666"/>
            <a:ext cx="1308600" cy="1713864"/>
          </a:xfrm>
          <a:solidFill>
            <a:schemeClr val="accent4"/>
          </a:solidFill>
        </p:spPr>
        <p:txBody>
          <a:bodyPr/>
          <a:lstStyle>
            <a:lvl1pPr marL="0" marR="0" indent="0" algn="l" defTabSz="914225" rtl="0" eaLnBrk="1" fontAlgn="auto" latinLnBrk="0" hangingPunct="1">
              <a:lnSpc>
                <a:spcPct val="120000"/>
              </a:lnSpc>
              <a:spcBef>
                <a:spcPts val="67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5" name="図プレースホルダー 3"/>
          <p:cNvSpPr>
            <a:spLocks noGrp="1"/>
          </p:cNvSpPr>
          <p:nvPr>
            <p:ph type="pic" sz="quarter" idx="11" hasCustomPrompt="1"/>
          </p:nvPr>
        </p:nvSpPr>
        <p:spPr>
          <a:xfrm>
            <a:off x="1307136" y="0"/>
            <a:ext cx="1308600" cy="1713864"/>
          </a:xfrm>
          <a:solidFill>
            <a:schemeClr val="accent6"/>
          </a:solidFill>
        </p:spPr>
        <p:txBody>
          <a:bodyPr/>
          <a:lstStyle>
            <a:lvl1pPr marL="0" marR="0" indent="0" algn="l" defTabSz="914225" rtl="0" eaLnBrk="1" fontAlgn="auto" latinLnBrk="0" hangingPunct="1">
              <a:lnSpc>
                <a:spcPct val="120000"/>
              </a:lnSpc>
              <a:spcBef>
                <a:spcPts val="67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6" name="図プレースホルダー 3"/>
          <p:cNvSpPr>
            <a:spLocks noGrp="1"/>
          </p:cNvSpPr>
          <p:nvPr>
            <p:ph type="pic" sz="quarter" idx="14" hasCustomPrompt="1"/>
          </p:nvPr>
        </p:nvSpPr>
        <p:spPr>
          <a:xfrm>
            <a:off x="1307136" y="1715666"/>
            <a:ext cx="1308600" cy="1713864"/>
          </a:xfrm>
          <a:solidFill>
            <a:schemeClr val="accent2"/>
          </a:solidFill>
        </p:spPr>
        <p:txBody>
          <a:bodyPr/>
          <a:lstStyle>
            <a:lvl1pPr marL="0" marR="0" indent="0" algn="l" defTabSz="914225" rtl="0" eaLnBrk="1" fontAlgn="auto" latinLnBrk="0" hangingPunct="1">
              <a:lnSpc>
                <a:spcPct val="120000"/>
              </a:lnSpc>
              <a:spcBef>
                <a:spcPts val="67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7" name="図プレースホルダー 3"/>
          <p:cNvSpPr>
            <a:spLocks noGrp="1"/>
          </p:cNvSpPr>
          <p:nvPr>
            <p:ph type="pic" sz="quarter" idx="15" hasCustomPrompt="1"/>
          </p:nvPr>
        </p:nvSpPr>
        <p:spPr>
          <a:xfrm>
            <a:off x="2612003" y="0"/>
            <a:ext cx="1308600" cy="1713864"/>
          </a:xfrm>
          <a:solidFill>
            <a:schemeClr val="accent3"/>
          </a:solidFill>
        </p:spPr>
        <p:txBody>
          <a:bodyPr>
            <a:normAutofit/>
          </a:bodyPr>
          <a:lstStyle>
            <a:lvl1pPr>
              <a:defRPr sz="9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8" name="図プレースホルダー 3"/>
          <p:cNvSpPr>
            <a:spLocks noGrp="1"/>
          </p:cNvSpPr>
          <p:nvPr>
            <p:ph type="pic" sz="quarter" idx="17" hasCustomPrompt="1"/>
          </p:nvPr>
        </p:nvSpPr>
        <p:spPr>
          <a:xfrm>
            <a:off x="2612003" y="1715666"/>
            <a:ext cx="1308600" cy="1713864"/>
          </a:xfrm>
          <a:solidFill>
            <a:schemeClr val="accent5"/>
          </a:solidFill>
        </p:spPr>
        <p:txBody>
          <a:bodyPr/>
          <a:lstStyle>
            <a:lvl1pPr marL="0" marR="0" indent="0" algn="l" defTabSz="914225" rtl="0" eaLnBrk="1" fontAlgn="auto" latinLnBrk="0" hangingPunct="1">
              <a:lnSpc>
                <a:spcPct val="120000"/>
              </a:lnSpc>
              <a:spcBef>
                <a:spcPts val="67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9" name="図プレースホルダー 3"/>
          <p:cNvSpPr>
            <a:spLocks noGrp="1"/>
          </p:cNvSpPr>
          <p:nvPr>
            <p:ph type="pic" sz="quarter" idx="27" hasCustomPrompt="1"/>
          </p:nvPr>
        </p:nvSpPr>
        <p:spPr>
          <a:xfrm>
            <a:off x="2612003" y="3429529"/>
            <a:ext cx="1308600" cy="1713864"/>
          </a:xfrm>
          <a:solidFill>
            <a:schemeClr val="accent4"/>
          </a:solidFill>
        </p:spPr>
        <p:txBody>
          <a:bodyPr>
            <a:normAutofit/>
          </a:bodyPr>
          <a:lstStyle>
            <a:lvl1pPr>
              <a:defRPr sz="9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10" name="図プレースホルダー 3"/>
          <p:cNvSpPr>
            <a:spLocks noGrp="1"/>
          </p:cNvSpPr>
          <p:nvPr>
            <p:ph type="pic" sz="quarter" idx="29" hasCustomPrompt="1"/>
          </p:nvPr>
        </p:nvSpPr>
        <p:spPr>
          <a:xfrm>
            <a:off x="2612003" y="5145195"/>
            <a:ext cx="1308600" cy="1713864"/>
          </a:xfrm>
          <a:solidFill>
            <a:schemeClr val="accent2"/>
          </a:solidFill>
        </p:spPr>
        <p:txBody>
          <a:bodyPr/>
          <a:lstStyle>
            <a:lvl1pPr marL="0" marR="0" indent="0" algn="l" defTabSz="914225" rtl="0" eaLnBrk="1" fontAlgn="auto" latinLnBrk="0" hangingPunct="1">
              <a:lnSpc>
                <a:spcPct val="120000"/>
              </a:lnSpc>
              <a:spcBef>
                <a:spcPts val="67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1" name="図プレースホルダー 3"/>
          <p:cNvSpPr>
            <a:spLocks noGrp="1"/>
          </p:cNvSpPr>
          <p:nvPr>
            <p:ph type="pic" sz="quarter" idx="30" hasCustomPrompt="1"/>
          </p:nvPr>
        </p:nvSpPr>
        <p:spPr>
          <a:xfrm>
            <a:off x="3916871" y="5145195"/>
            <a:ext cx="1308600" cy="1713864"/>
          </a:xfrm>
          <a:solidFill>
            <a:schemeClr val="accent5"/>
          </a:solidFill>
        </p:spPr>
        <p:txBody>
          <a:bodyPr/>
          <a:lstStyle>
            <a:lvl1pPr marL="0" marR="0" indent="0" algn="l" defTabSz="914225" rtl="0" eaLnBrk="1" fontAlgn="auto" latinLnBrk="0" hangingPunct="1">
              <a:lnSpc>
                <a:spcPct val="120000"/>
              </a:lnSpc>
              <a:spcBef>
                <a:spcPts val="67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2" name="図プレースホルダー 3"/>
          <p:cNvSpPr>
            <a:spLocks noGrp="1"/>
          </p:cNvSpPr>
          <p:nvPr>
            <p:ph type="pic" sz="quarter" idx="33" hasCustomPrompt="1"/>
          </p:nvPr>
        </p:nvSpPr>
        <p:spPr>
          <a:xfrm>
            <a:off x="5221738" y="5145195"/>
            <a:ext cx="1308600" cy="1713864"/>
          </a:xfrm>
          <a:solidFill>
            <a:schemeClr val="accent4"/>
          </a:solidFill>
        </p:spPr>
        <p:txBody>
          <a:bodyPr/>
          <a:lstStyle>
            <a:lvl1pPr marL="0" marR="0" indent="0" algn="l" defTabSz="914225" rtl="0" eaLnBrk="1" fontAlgn="auto" latinLnBrk="0" hangingPunct="1">
              <a:lnSpc>
                <a:spcPct val="120000"/>
              </a:lnSpc>
              <a:spcBef>
                <a:spcPts val="67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3" name="図プレースホルダー 3"/>
          <p:cNvSpPr>
            <a:spLocks noGrp="1"/>
          </p:cNvSpPr>
          <p:nvPr>
            <p:ph type="pic" sz="quarter" idx="20" hasCustomPrompt="1"/>
          </p:nvPr>
        </p:nvSpPr>
        <p:spPr>
          <a:xfrm>
            <a:off x="6526606" y="0"/>
            <a:ext cx="1308600" cy="1713864"/>
          </a:xfrm>
          <a:solidFill>
            <a:schemeClr val="accent4"/>
          </a:solidFill>
        </p:spPr>
        <p:txBody>
          <a:bodyPr/>
          <a:lstStyle>
            <a:lvl1pPr marL="0" marR="0" indent="0" algn="l" defTabSz="914225" rtl="0" eaLnBrk="1" fontAlgn="auto" latinLnBrk="0" hangingPunct="1">
              <a:lnSpc>
                <a:spcPct val="120000"/>
              </a:lnSpc>
              <a:spcBef>
                <a:spcPts val="67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4" name="図プレースホルダー 3"/>
          <p:cNvSpPr>
            <a:spLocks noGrp="1"/>
          </p:cNvSpPr>
          <p:nvPr>
            <p:ph type="pic" sz="quarter" idx="22" hasCustomPrompt="1"/>
          </p:nvPr>
        </p:nvSpPr>
        <p:spPr>
          <a:xfrm>
            <a:off x="6526606" y="1715666"/>
            <a:ext cx="1308600" cy="1713864"/>
          </a:xfrm>
          <a:solidFill>
            <a:schemeClr val="accent3"/>
          </a:solidFill>
        </p:spPr>
        <p:txBody>
          <a:bodyPr/>
          <a:lstStyle>
            <a:lvl1pPr marL="0" marR="0" indent="0" algn="l" defTabSz="914225" rtl="0" eaLnBrk="1" fontAlgn="auto" latinLnBrk="0" hangingPunct="1">
              <a:lnSpc>
                <a:spcPct val="120000"/>
              </a:lnSpc>
              <a:spcBef>
                <a:spcPts val="67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5" name="図プレースホルダー 3"/>
          <p:cNvSpPr>
            <a:spLocks noGrp="1"/>
          </p:cNvSpPr>
          <p:nvPr>
            <p:ph type="pic" sz="quarter" idx="34" hasCustomPrompt="1"/>
          </p:nvPr>
        </p:nvSpPr>
        <p:spPr>
          <a:xfrm>
            <a:off x="6526606" y="5145195"/>
            <a:ext cx="1308600" cy="1713864"/>
          </a:xfrm>
          <a:solidFill>
            <a:schemeClr val="accent6"/>
          </a:solidFill>
        </p:spPr>
        <p:txBody>
          <a:bodyPr/>
          <a:lstStyle>
            <a:lvl1pPr marL="0" marR="0" indent="0" algn="l" defTabSz="914225" rtl="0" eaLnBrk="1" fontAlgn="auto" latinLnBrk="0" hangingPunct="1">
              <a:lnSpc>
                <a:spcPct val="120000"/>
              </a:lnSpc>
              <a:spcBef>
                <a:spcPts val="67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6" name="図プレースホルダー 3"/>
          <p:cNvSpPr>
            <a:spLocks noGrp="1"/>
          </p:cNvSpPr>
          <p:nvPr>
            <p:ph type="pic" sz="quarter" idx="35" hasCustomPrompt="1"/>
          </p:nvPr>
        </p:nvSpPr>
        <p:spPr>
          <a:xfrm>
            <a:off x="7831475" y="0"/>
            <a:ext cx="1308600" cy="1713864"/>
          </a:xfrm>
          <a:solidFill>
            <a:schemeClr val="accent5"/>
          </a:solidFill>
        </p:spPr>
        <p:txBody>
          <a:bodyPr>
            <a:normAutofit/>
          </a:bodyPr>
          <a:lstStyle>
            <a:lvl1pPr>
              <a:defRPr sz="9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17" name="図プレースホルダー 3"/>
          <p:cNvSpPr>
            <a:spLocks noGrp="1"/>
          </p:cNvSpPr>
          <p:nvPr>
            <p:ph type="pic" sz="quarter" idx="36" hasCustomPrompt="1"/>
          </p:nvPr>
        </p:nvSpPr>
        <p:spPr>
          <a:xfrm>
            <a:off x="7831475" y="1715666"/>
            <a:ext cx="1308600" cy="1713864"/>
          </a:xfrm>
          <a:solidFill>
            <a:schemeClr val="accent6"/>
          </a:solidFill>
        </p:spPr>
        <p:txBody>
          <a:bodyPr/>
          <a:lstStyle>
            <a:lvl1pPr marL="0" marR="0" indent="0" algn="l" defTabSz="914225" rtl="0" eaLnBrk="1" fontAlgn="auto" latinLnBrk="0" hangingPunct="1">
              <a:lnSpc>
                <a:spcPct val="120000"/>
              </a:lnSpc>
              <a:spcBef>
                <a:spcPts val="67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8" name="図プレースホルダー 3"/>
          <p:cNvSpPr>
            <a:spLocks noGrp="1"/>
          </p:cNvSpPr>
          <p:nvPr>
            <p:ph type="pic" sz="quarter" idx="38" hasCustomPrompt="1"/>
          </p:nvPr>
        </p:nvSpPr>
        <p:spPr>
          <a:xfrm>
            <a:off x="7831475" y="5145195"/>
            <a:ext cx="1308600" cy="1713864"/>
          </a:xfrm>
          <a:solidFill>
            <a:schemeClr val="accent2"/>
          </a:solidFill>
        </p:spPr>
        <p:txBody>
          <a:bodyPr/>
          <a:lstStyle>
            <a:lvl1pPr marL="0" marR="0" indent="0" algn="l" defTabSz="914225" rtl="0" eaLnBrk="1" fontAlgn="auto" latinLnBrk="0" hangingPunct="1">
              <a:lnSpc>
                <a:spcPct val="120000"/>
              </a:lnSpc>
              <a:spcBef>
                <a:spcPts val="67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19" name="図プレースホルダー 69"/>
          <p:cNvSpPr>
            <a:spLocks noGrp="1"/>
          </p:cNvSpPr>
          <p:nvPr>
            <p:ph type="pic" sz="quarter" idx="39" hasCustomPrompt="1"/>
          </p:nvPr>
        </p:nvSpPr>
        <p:spPr>
          <a:xfrm>
            <a:off x="1" y="3429530"/>
            <a:ext cx="2611800" cy="3429529"/>
          </a:xfrm>
          <a:solidFill>
            <a:schemeClr val="accent1"/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20" name="図プレースホルダー 69"/>
          <p:cNvSpPr>
            <a:spLocks noGrp="1"/>
          </p:cNvSpPr>
          <p:nvPr>
            <p:ph type="pic" sz="quarter" idx="40" hasCustomPrompt="1"/>
          </p:nvPr>
        </p:nvSpPr>
        <p:spPr>
          <a:xfrm>
            <a:off x="3916871" y="1"/>
            <a:ext cx="2611800" cy="3429529"/>
          </a:xfrm>
          <a:solidFill>
            <a:schemeClr val="accent2">
              <a:lumMod val="60000"/>
              <a:lumOff val="40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grpSp>
        <p:nvGrpSpPr>
          <p:cNvPr id="21" name="グループ化 20"/>
          <p:cNvGrpSpPr/>
          <p:nvPr userDrawn="1"/>
        </p:nvGrpSpPr>
        <p:grpSpPr>
          <a:xfrm>
            <a:off x="5977264" y="4165579"/>
            <a:ext cx="970315" cy="48013"/>
            <a:chOff x="6119664" y="3270498"/>
            <a:chExt cx="1940630" cy="72008"/>
          </a:xfrm>
        </p:grpSpPr>
        <p:sp>
          <p:nvSpPr>
            <p:cNvPr id="22" name="正方形/長方形 21"/>
            <p:cNvSpPr/>
            <p:nvPr userDrawn="1"/>
          </p:nvSpPr>
          <p:spPr>
            <a:xfrm>
              <a:off x="6765355" y="3270498"/>
              <a:ext cx="648072" cy="720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67998"/>
              <a:endParaRPr kumimoji="1" lang="ja-JP" altLang="en-US" sz="1500">
                <a:solidFill>
                  <a:prstClr val="white"/>
                </a:solidFill>
              </a:endParaRPr>
            </a:p>
          </p:txBody>
        </p:sp>
        <p:sp>
          <p:nvSpPr>
            <p:cNvPr id="23" name="正方形/長方形 22"/>
            <p:cNvSpPr/>
            <p:nvPr userDrawn="1"/>
          </p:nvSpPr>
          <p:spPr>
            <a:xfrm>
              <a:off x="6119664" y="3270498"/>
              <a:ext cx="648072" cy="7200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67998"/>
              <a:endParaRPr kumimoji="1" lang="ja-JP" altLang="en-US" sz="1500">
                <a:solidFill>
                  <a:prstClr val="white"/>
                </a:solidFill>
              </a:endParaRPr>
            </a:p>
          </p:txBody>
        </p:sp>
        <p:sp>
          <p:nvSpPr>
            <p:cNvPr id="24" name="正方形/長方形 23"/>
            <p:cNvSpPr/>
            <p:nvPr userDrawn="1"/>
          </p:nvSpPr>
          <p:spPr>
            <a:xfrm>
              <a:off x="7412222" y="3270498"/>
              <a:ext cx="648072" cy="72008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767998"/>
              <a:endParaRPr kumimoji="1" lang="ja-JP" altLang="en-US" sz="1500">
                <a:solidFill>
                  <a:prstClr val="white"/>
                </a:solidFill>
              </a:endParaRPr>
            </a:p>
          </p:txBody>
        </p:sp>
      </p:grpSp>
      <p:sp>
        <p:nvSpPr>
          <p:cNvPr id="25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4325955" y="4275017"/>
            <a:ext cx="4272932" cy="682954"/>
          </a:xfrm>
        </p:spPr>
        <p:txBody>
          <a:bodyPr>
            <a:normAutofit/>
          </a:bodyPr>
          <a:lstStyle>
            <a:lvl1pPr algn="ctr">
              <a:defRPr sz="11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6" name="テキスト プレースホルダー 12"/>
          <p:cNvSpPr>
            <a:spLocks noGrp="1"/>
          </p:cNvSpPr>
          <p:nvPr>
            <p:ph type="body" sz="quarter" idx="19" hasCustomPrompt="1"/>
          </p:nvPr>
        </p:nvSpPr>
        <p:spPr>
          <a:xfrm>
            <a:off x="4325955" y="3606056"/>
            <a:ext cx="4272932" cy="498098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46686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200"/>
                            </p:stCondLst>
                            <p:childTnLst>
                              <p:par>
                                <p:cTn id="60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2" decel="10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5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, Heading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 full screen image</a:t>
            </a:r>
            <a:endParaRPr kumimoji="1" lang="ja-JP" altLang="en-US" dirty="0"/>
          </a:p>
        </p:txBody>
      </p:sp>
      <p:sp>
        <p:nvSpPr>
          <p:cNvPr id="4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0" y="0"/>
            <a:ext cx="4572000" cy="6858000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5111188" y="735504"/>
            <a:ext cx="3493629" cy="2566522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30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5111188" y="3516656"/>
            <a:ext cx="3493629" cy="2676552"/>
          </a:xfrm>
        </p:spPr>
        <p:txBody>
          <a:bodyPr>
            <a:normAutofit/>
          </a:bodyPr>
          <a:lstStyle>
            <a:lvl1pPr marL="192000" indent="-192000" algn="l">
              <a:spcBef>
                <a:spcPts val="672"/>
              </a:spcBef>
              <a:buFont typeface="Wingdings" panose="05000000000000000000" pitchFamily="2" charset="2"/>
              <a:buChar char="n"/>
              <a:defRPr sz="1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4248000" y="6425935"/>
            <a:ext cx="324000" cy="432067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8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3924000" y="5993869"/>
            <a:ext cx="324000" cy="432067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9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4248000" y="5561802"/>
            <a:ext cx="324000" cy="432067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0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>
            <a:off x="3600000" y="6425935"/>
            <a:ext cx="324000" cy="432067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77551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3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5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>
        <p:tmplLst>
          <p:tmpl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7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animBg="1">
        <p:tmplLst>
          <p:tmpl>
            <p:tnLst>
              <p:par>
                <p:cTn presetID="2" presetClass="entr" presetSubtype="9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animBg="1">
        <p:tmplLst>
          <p:tmpl>
            <p:tnLst>
              <p:par>
                <p:cTn presetID="2" presetClass="entr" presetSubtype="12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animBg="1">
        <p:tmplLst>
          <p:tmpl>
            <p:tnLst>
              <p:par>
                <p:cTn presetID="2" presetClass="entr" presetSubtype="3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="" xmlns:p15="http://schemas.microsoft.com/office/powerpoint/2012/main">
        <p15:guide id="1" orient="horz" pos="3239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&amp; 3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 full screen image</a:t>
            </a:r>
            <a:endParaRPr kumimoji="1" lang="ja-JP" altLang="en-US" dirty="0"/>
          </a:p>
        </p:txBody>
      </p:sp>
      <p:sp>
        <p:nvSpPr>
          <p:cNvPr id="4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0"/>
            <a:ext cx="4572000" cy="6858000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539188" y="232836"/>
            <a:ext cx="3493629" cy="854532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0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966279" y="2131167"/>
            <a:ext cx="3066536" cy="922344"/>
          </a:xfrm>
        </p:spPr>
        <p:txBody>
          <a:bodyPr>
            <a:normAutofit/>
          </a:bodyPr>
          <a:lstStyle>
            <a:lvl1pPr marL="0" indent="0" algn="l">
              <a:spcBef>
                <a:spcPts val="672"/>
              </a:spcBef>
              <a:buFont typeface="Wingdings" panose="05000000000000000000" pitchFamily="2" charset="2"/>
              <a:buNone/>
              <a:defRPr sz="1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図プレースホルダー 25"/>
          <p:cNvSpPr>
            <a:spLocks noGrp="1"/>
          </p:cNvSpPr>
          <p:nvPr>
            <p:ph type="pic" sz="quarter" idx="16" hasCustomPrompt="1"/>
          </p:nvPr>
        </p:nvSpPr>
        <p:spPr>
          <a:xfrm>
            <a:off x="595333" y="1747377"/>
            <a:ext cx="315000" cy="420065"/>
          </a:xfrm>
        </p:spPr>
        <p:txBody>
          <a:bodyPr>
            <a:normAutofit/>
          </a:bodyPr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8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966279" y="1757769"/>
            <a:ext cx="3066536" cy="4096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0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2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966279" y="3489864"/>
            <a:ext cx="3066536" cy="922344"/>
          </a:xfrm>
        </p:spPr>
        <p:txBody>
          <a:bodyPr>
            <a:normAutofit/>
          </a:bodyPr>
          <a:lstStyle>
            <a:lvl1pPr marL="0" indent="0" algn="l">
              <a:spcBef>
                <a:spcPts val="672"/>
              </a:spcBef>
              <a:buFont typeface="Wingdings" panose="05000000000000000000" pitchFamily="2" charset="2"/>
              <a:buNone/>
              <a:defRPr sz="1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3" name="図プレースホルダー 25"/>
          <p:cNvSpPr>
            <a:spLocks noGrp="1"/>
          </p:cNvSpPr>
          <p:nvPr>
            <p:ph type="pic" sz="quarter" idx="19" hasCustomPrompt="1"/>
          </p:nvPr>
        </p:nvSpPr>
        <p:spPr>
          <a:xfrm>
            <a:off x="595333" y="3106074"/>
            <a:ext cx="315000" cy="420065"/>
          </a:xfrm>
        </p:spPr>
        <p:txBody>
          <a:bodyPr>
            <a:normAutofit/>
          </a:bodyPr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4" name="テキスト プレースホルダー 12"/>
          <p:cNvSpPr>
            <a:spLocks noGrp="1"/>
          </p:cNvSpPr>
          <p:nvPr>
            <p:ph type="body" sz="quarter" idx="20" hasCustomPrompt="1"/>
          </p:nvPr>
        </p:nvSpPr>
        <p:spPr>
          <a:xfrm>
            <a:off x="966279" y="3116464"/>
            <a:ext cx="3066536" cy="4096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0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5" name="テキスト プレースホルダー 12"/>
          <p:cNvSpPr>
            <a:spLocks noGrp="1"/>
          </p:cNvSpPr>
          <p:nvPr>
            <p:ph type="body" sz="quarter" idx="21" hasCustomPrompt="1"/>
          </p:nvPr>
        </p:nvSpPr>
        <p:spPr>
          <a:xfrm>
            <a:off x="966279" y="4845191"/>
            <a:ext cx="3066536" cy="922344"/>
          </a:xfrm>
        </p:spPr>
        <p:txBody>
          <a:bodyPr>
            <a:normAutofit/>
          </a:bodyPr>
          <a:lstStyle>
            <a:lvl1pPr marL="0" indent="0" algn="l">
              <a:spcBef>
                <a:spcPts val="672"/>
              </a:spcBef>
              <a:buFont typeface="Wingdings" panose="05000000000000000000" pitchFamily="2" charset="2"/>
              <a:buNone/>
              <a:defRPr sz="1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16" name="図プレースホルダー 25"/>
          <p:cNvSpPr>
            <a:spLocks noGrp="1"/>
          </p:cNvSpPr>
          <p:nvPr>
            <p:ph type="pic" sz="quarter" idx="22" hasCustomPrompt="1"/>
          </p:nvPr>
        </p:nvSpPr>
        <p:spPr>
          <a:xfrm>
            <a:off x="595333" y="4461400"/>
            <a:ext cx="315000" cy="420065"/>
          </a:xfrm>
        </p:spPr>
        <p:txBody>
          <a:bodyPr>
            <a:normAutofit/>
          </a:bodyPr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  <p:sp>
        <p:nvSpPr>
          <p:cNvPr id="17" name="テキスト プレースホルダー 12"/>
          <p:cNvSpPr>
            <a:spLocks noGrp="1"/>
          </p:cNvSpPr>
          <p:nvPr>
            <p:ph type="body" sz="quarter" idx="23" hasCustomPrompt="1"/>
          </p:nvPr>
        </p:nvSpPr>
        <p:spPr>
          <a:xfrm>
            <a:off x="966279" y="4471791"/>
            <a:ext cx="3066536" cy="4096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0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8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5220000" y="6425935"/>
            <a:ext cx="324000" cy="432067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9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4896000" y="5993869"/>
            <a:ext cx="324000" cy="432067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0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4572000" y="5561802"/>
            <a:ext cx="324000" cy="432067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1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4572000" y="6425935"/>
            <a:ext cx="324000" cy="432067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55952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6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" decel="100000" fill="hold" grpId="0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50"/>
                            </p:stCondLst>
                            <p:childTnLst>
                              <p:par>
                                <p:cTn id="3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650"/>
                            </p:stCondLst>
                            <p:childTnLst>
                              <p:par>
                                <p:cTn id="40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15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650"/>
                            </p:stCondLst>
                            <p:childTnLst>
                              <p:par>
                                <p:cTn id="4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150"/>
                            </p:stCondLst>
                            <p:childTnLst>
                              <p:par>
                                <p:cTn id="56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65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150"/>
                            </p:stCondLst>
                            <p:childTnLst>
                              <p:par>
                                <p:cTn id="6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650"/>
                            </p:stCondLst>
                            <p:childTnLst>
                              <p:par>
                                <p:cTn id="72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15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>
        <p:tmplLst>
          <p:tmpl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7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/>
      <p:bldP spid="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/>
      <p:bldP spid="14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6" grpId="0"/>
      <p:bldP spid="17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animBg="1">
        <p:tmplLst>
          <p:tmpl>
            <p:tnLst>
              <p:par>
                <p:cTn presetID="2" presetClass="entr" presetSubtype="3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=""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&amp; 2 Headings,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 full screen image</a:t>
            </a:r>
            <a:endParaRPr kumimoji="1" lang="ja-JP" altLang="en-US" dirty="0"/>
          </a:p>
        </p:txBody>
      </p:sp>
      <p:sp>
        <p:nvSpPr>
          <p:cNvPr id="4" name="テキスト プレースホルダー 5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696270"/>
            <a:ext cx="9144000" cy="3161730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324002" y="4128339"/>
            <a:ext cx="3997969" cy="2219667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0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8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648000" y="3264205"/>
            <a:ext cx="324000" cy="432067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9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324000" y="2832139"/>
            <a:ext cx="324000" cy="432067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0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0" y="2400072"/>
            <a:ext cx="324000" cy="432067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1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0" y="3264205"/>
            <a:ext cx="324000" cy="432067"/>
          </a:xfrm>
          <a:solidFill>
            <a:schemeClr val="accent1">
              <a:alpha val="70000"/>
            </a:schemeClr>
          </a:solidFill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22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4572002" y="4501739"/>
            <a:ext cx="3986213" cy="693565"/>
          </a:xfrm>
        </p:spPr>
        <p:txBody>
          <a:bodyPr>
            <a:normAutofit/>
          </a:bodyPr>
          <a:lstStyle>
            <a:lvl1pPr marL="0" indent="0" algn="l">
              <a:spcBef>
                <a:spcPts val="672"/>
              </a:spcBef>
              <a:buFont typeface="Wingdings" panose="05000000000000000000" pitchFamily="2" charset="2"/>
              <a:buNone/>
              <a:defRPr sz="1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3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2" y="4128338"/>
            <a:ext cx="3986213" cy="4096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0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4" name="テキスト プレースホルダー 12"/>
          <p:cNvSpPr>
            <a:spLocks noGrp="1"/>
          </p:cNvSpPr>
          <p:nvPr>
            <p:ph type="body" sz="quarter" idx="28" hasCustomPrompt="1"/>
          </p:nvPr>
        </p:nvSpPr>
        <p:spPr>
          <a:xfrm>
            <a:off x="4572002" y="5654441"/>
            <a:ext cx="3986213" cy="693565"/>
          </a:xfrm>
        </p:spPr>
        <p:txBody>
          <a:bodyPr>
            <a:normAutofit/>
          </a:bodyPr>
          <a:lstStyle>
            <a:lvl1pPr marL="0" indent="0" algn="l">
              <a:spcBef>
                <a:spcPts val="672"/>
              </a:spcBef>
              <a:buFont typeface="Wingdings" panose="05000000000000000000" pitchFamily="2" charset="2"/>
              <a:buNone/>
              <a:defRPr sz="1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5" name="テキスト プレースホルダー 12"/>
          <p:cNvSpPr>
            <a:spLocks noGrp="1"/>
          </p:cNvSpPr>
          <p:nvPr>
            <p:ph type="body" sz="quarter" idx="29" hasCustomPrompt="1"/>
          </p:nvPr>
        </p:nvSpPr>
        <p:spPr>
          <a:xfrm>
            <a:off x="4572002" y="5281039"/>
            <a:ext cx="3986213" cy="4096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0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91024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6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3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decel="100000" fill="hold" grpId="0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50"/>
                            </p:stCondLst>
                            <p:childTnLst>
                              <p:par>
                                <p:cTn id="33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65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150"/>
                            </p:stCondLst>
                            <p:childTnLst>
                              <p:par>
                                <p:cTn id="42" presetID="2" presetClass="entr" presetSubtype="2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65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>
        <p:tmplLst>
          <p:tmpl>
            <p:tnLst>
              <p:par>
                <p:cTn presetID="22" presetClass="entr" presetSubtype="4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2" presetClass="entr" presetSubtype="4" decel="100000" fill="hold" nodeType="withEffect">
                  <p:stCondLst>
                    <p:cond delay="7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animBg="1">
        <p:tmplLst>
          <p:tmpl>
            <p:tnLst>
              <p:par>
                <p:cTn presetID="2" presetClass="entr" presetSubtype="2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animBg="1">
        <p:tmplLst>
          <p:tmpl>
            <p:tnLst>
              <p:par>
                <p:cTn presetID="2" presetClass="entr" presetSubtype="6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1" grpId="0" animBg="1">
        <p:tmplLst>
          <p:tmpl>
            <p:tnLst>
              <p:par>
                <p:cTn presetID="2" presetClass="entr" presetSubtype="3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2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2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2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=""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図プレースホルダー 3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>
              <a:defRPr baseline="0"/>
            </a:lvl1pPr>
          </a:lstStyle>
          <a:p>
            <a:r>
              <a:rPr kumimoji="1" lang="en-US" altLang="ja-JP" dirty="0"/>
              <a:t>Add a full screen image</a:t>
            </a:r>
            <a:endParaRPr kumimoji="1" lang="ja-JP" altLang="en-US" dirty="0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415603" y="504905"/>
            <a:ext cx="8312794" cy="1857661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0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05867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2" decel="100000" fill="hold" grpId="0" nodeType="withEffect">
                                  <p:stCondLst>
                                    <p:cond delay="7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build="p">
        <p:tmplLst>
          <p:tmpl lvl="1">
            <p:tnLst>
              <p:par>
                <p:cTn presetID="2" presetClass="entr" presetSubtype="12" decel="100000" fill="hold" nodeType="withEffect">
                  <p:stCondLst>
                    <p:cond delay="75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=""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im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テキスト プレースホルダー 12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2920219" y="2930373"/>
            <a:ext cx="3303562" cy="498098"/>
          </a:xfrm>
        </p:spPr>
        <p:txBody>
          <a:bodyPr anchor="t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0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5" name="テキスト プレースホルダー 12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2920219" y="3428470"/>
            <a:ext cx="3303562" cy="1341872"/>
          </a:xfrm>
        </p:spPr>
        <p:txBody>
          <a:bodyPr anchor="t">
            <a:normAutofit/>
          </a:bodyPr>
          <a:lstStyle>
            <a:lvl1pPr algn="ctr">
              <a:spcBef>
                <a:spcPts val="0"/>
              </a:spcBef>
              <a:defRPr sz="1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8" name="図プレースホルダー 25"/>
          <p:cNvSpPr>
            <a:spLocks noGrp="1"/>
          </p:cNvSpPr>
          <p:nvPr>
            <p:ph type="pic" sz="quarter" idx="14" hasCustomPrompt="1"/>
          </p:nvPr>
        </p:nvSpPr>
        <p:spPr>
          <a:xfrm>
            <a:off x="4262189" y="1939620"/>
            <a:ext cx="619622" cy="826289"/>
          </a:xfrm>
        </p:spPr>
        <p:txBody>
          <a:bodyPr>
            <a:normAutofit/>
          </a:bodyPr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51882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50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/>
    </p:bldLst>
  </p:timing>
  <p:extLst mod="1">
    <p:ext uri="{DCECCB84-F9BA-43D5-87BE-67443E8EF086}">
      <p15:sldGuideLst xmlns="" xmlns:p15="http://schemas.microsoft.com/office/powerpoint/2012/main">
        <p15:guide id="1" orient="horz" pos="3239" userDrawn="1">
          <p15:clr>
            <a:srgbClr val="FBAE40"/>
          </p15:clr>
        </p15:guide>
        <p15:guide id="2" pos="5760" userDrawn="1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&amp; Tex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テキスト プレースホルダー 12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273632" y="1054867"/>
            <a:ext cx="6596743" cy="2132417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34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15" name="テキスト プレースホルダー 12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4643010" y="3428471"/>
            <a:ext cx="3673676" cy="3054822"/>
          </a:xfrm>
        </p:spPr>
        <p:txBody>
          <a:bodyPr anchor="t">
            <a:normAutofit/>
          </a:bodyPr>
          <a:lstStyle>
            <a:lvl1pPr algn="l">
              <a:spcBef>
                <a:spcPts val="672"/>
              </a:spcBef>
              <a:defRPr sz="1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" name="正方形/長方形 1"/>
          <p:cNvSpPr/>
          <p:nvPr userDrawn="1"/>
        </p:nvSpPr>
        <p:spPr>
          <a:xfrm>
            <a:off x="4248000" y="3533431"/>
            <a:ext cx="324000" cy="4320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6" tIns="25598" rIns="51196" bIns="25598" rtlCol="0" anchor="ctr"/>
          <a:lstStyle/>
          <a:p>
            <a:pPr algn="ctr" defTabSz="767949"/>
            <a:endParaRPr kumimoji="1" lang="ja-JP" altLang="en-US" sz="1500">
              <a:solidFill>
                <a:prstClr val="white"/>
              </a:solidFill>
            </a:endParaRPr>
          </a:p>
        </p:txBody>
      </p:sp>
      <p:sp>
        <p:nvSpPr>
          <p:cNvPr id="6" name="正方形/長方形 5"/>
          <p:cNvSpPr/>
          <p:nvPr userDrawn="1"/>
        </p:nvSpPr>
        <p:spPr>
          <a:xfrm>
            <a:off x="3924000" y="3990651"/>
            <a:ext cx="324000" cy="4320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6" tIns="25598" rIns="51196" bIns="25598" rtlCol="0" anchor="ctr"/>
          <a:lstStyle/>
          <a:p>
            <a:pPr algn="ctr" defTabSz="767949"/>
            <a:endParaRPr kumimoji="1" lang="ja-JP" altLang="en-US" sz="15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110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600"/>
                            </p:stCondLst>
                            <p:childTnLst>
                              <p:par>
                                <p:cTn id="10" presetID="2" presetClass="entr" presetSubtype="3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9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1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 animBg="1"/>
      <p:bldP spid="6" grpId="0" animBg="1"/>
    </p:bldLst>
  </p:timing>
  <p:extLst mod="1">
    <p:ext uri="{DCECCB84-F9BA-43D5-87BE-67443E8EF086}">
      <p15:sldGuideLst xmlns=""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テキスト プレースホルダー 12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1166217" y="2183603"/>
            <a:ext cx="6811566" cy="2490794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2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69401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>
        <p:tmplLst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iterate type="lt">
                    <p:tmPct val="5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=""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611562" y="6355080"/>
            <a:ext cx="7272808" cy="365760"/>
          </a:xfrm>
        </p:spPr>
        <p:txBody>
          <a:bodyPr/>
          <a:lstStyle/>
          <a:p>
            <a:r>
              <a:rPr lang="zh-TW" altLang="en-US" smtClean="0"/>
              <a:t>陽光社會福利基金會主張臉部平權，不管顏面外觀如何，都應獲得同等的尊重與對待</a:t>
            </a:r>
            <a:r>
              <a:rPr lang="en-US" altLang="zh-TW" smtClean="0"/>
              <a:t>! 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8229600" y="6381328"/>
            <a:ext cx="760476" cy="365760"/>
          </a:xfrm>
        </p:spPr>
        <p:txBody>
          <a:bodyPr/>
          <a:lstStyle/>
          <a:p>
            <a:fld id="{01865BCA-0168-4641-9112-96AF619EABD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矩形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図プレースホルダー 6"/>
          <p:cNvSpPr>
            <a:spLocks noGrp="1"/>
          </p:cNvSpPr>
          <p:nvPr>
            <p:ph type="pic" sz="quarter" idx="12" hasCustomPrompt="1"/>
          </p:nvPr>
        </p:nvSpPr>
        <p:spPr>
          <a:xfrm>
            <a:off x="1650207" y="1770490"/>
            <a:ext cx="2486592" cy="3315967"/>
          </a:xfrm>
          <a:solidFill>
            <a:schemeClr val="bg1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>
            <a:normAutofit/>
          </a:bodyPr>
          <a:lstStyle>
            <a:lvl1pPr>
              <a:defRPr sz="1100" baseline="0"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4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4286253" y="1770490"/>
            <a:ext cx="3669847" cy="51987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2500" baseline="0">
                <a:solidFill>
                  <a:schemeClr val="bg1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5" name="テキスト プレースホルダー 12"/>
          <p:cNvSpPr>
            <a:spLocks noGrp="1"/>
          </p:cNvSpPr>
          <p:nvPr>
            <p:ph type="body" sz="quarter" idx="14" hasCustomPrompt="1"/>
          </p:nvPr>
        </p:nvSpPr>
        <p:spPr>
          <a:xfrm>
            <a:off x="4759527" y="2503650"/>
            <a:ext cx="3200401" cy="658385"/>
          </a:xfrm>
        </p:spPr>
        <p:txBody>
          <a:bodyPr anchor="ctr">
            <a:normAutofit/>
          </a:bodyPr>
          <a:lstStyle>
            <a:lvl1pPr algn="l">
              <a:spcBef>
                <a:spcPts val="672"/>
              </a:spcBef>
              <a:defRPr sz="1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6" name="テキスト プレースホルダー 12"/>
          <p:cNvSpPr>
            <a:spLocks noGrp="1"/>
          </p:cNvSpPr>
          <p:nvPr>
            <p:ph type="body" sz="quarter" idx="15" hasCustomPrompt="1"/>
          </p:nvPr>
        </p:nvSpPr>
        <p:spPr>
          <a:xfrm>
            <a:off x="4286250" y="3791538"/>
            <a:ext cx="3673676" cy="1294919"/>
          </a:xfrm>
        </p:spPr>
        <p:txBody>
          <a:bodyPr anchor="b">
            <a:normAutofit/>
          </a:bodyPr>
          <a:lstStyle>
            <a:lvl1pPr marL="191988" indent="-191988" algn="l">
              <a:spcBef>
                <a:spcPts val="0"/>
              </a:spcBef>
              <a:buFont typeface="Wingdings" panose="05000000000000000000" pitchFamily="2" charset="2"/>
              <a:buChar char="n"/>
              <a:defRPr sz="11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7" name="図プレースホルダー 25"/>
          <p:cNvSpPr>
            <a:spLocks noGrp="1"/>
          </p:cNvSpPr>
          <p:nvPr>
            <p:ph type="pic" sz="quarter" idx="16" hasCustomPrompt="1"/>
          </p:nvPr>
        </p:nvSpPr>
        <p:spPr>
          <a:xfrm>
            <a:off x="4286250" y="2546517"/>
            <a:ext cx="429418" cy="572646"/>
          </a:xfrm>
        </p:spPr>
        <p:txBody>
          <a:bodyPr>
            <a:normAutofit/>
          </a:bodyPr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r>
              <a:rPr kumimoji="1" lang="en-US" altLang="ja-JP" dirty="0"/>
              <a:t>Icon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01800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00"/>
                            </p:stCondLst>
                            <p:childTnLst>
                              <p:par>
                                <p:cTn id="14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9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4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>
        <p:tmplLst>
          <p:tmpl lvl="1"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750" fill="hold"/>
                        <p:tgtEl>
                          <p:spTgt spid="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750" fill="hold"/>
                        <p:tgtEl>
                          <p:spTgt spid="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/>
    </p:bldLst>
  </p:timing>
  <p:extLst mod="1">
    <p:ext uri="{DCECCB84-F9BA-43D5-87BE-67443E8EF086}">
      <p15:sldGuideLst xmlns="" xmlns:p15="http://schemas.microsoft.com/office/powerpoint/2012/main">
        <p15:guide id="1" orient="horz" pos="3239">
          <p15:clr>
            <a:srgbClr val="FBAE40"/>
          </p15:clr>
        </p15:guide>
        <p15:guide id="2" pos="5760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照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/>
          </p:cNvSpPr>
          <p:nvPr>
            <p:ph type="pic" idx="13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lIns="64291" tIns="32145" rIns="64291" bIns="32145" anchor="t">
            <a:noAutofit/>
          </a:bodyPr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sldNum" sz="quarter" idx="2"/>
          </p:nvPr>
        </p:nvSpPr>
        <p:spPr>
          <a:xfrm>
            <a:off x="8316416" y="6359914"/>
            <a:ext cx="685056" cy="36576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3706525"/>
      </p:ext>
    </p:extLst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內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8229600" y="6519624"/>
            <a:ext cx="729952" cy="365760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Century Gothic" panose="020B0502020202020204" pitchFamily="34" charset="0"/>
                <a:ea typeface="+mj-ea"/>
                <a:cs typeface="Tahoma" pitchFamily="34" charset="0"/>
              </a:defRPr>
            </a:lvl1pPr>
          </a:lstStyle>
          <a:p>
            <a:fld id="{01865BCA-0168-4641-9112-96AF619EABD1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grpSp>
        <p:nvGrpSpPr>
          <p:cNvPr id="5" name="群組 4"/>
          <p:cNvGrpSpPr/>
          <p:nvPr userDrawn="1"/>
        </p:nvGrpSpPr>
        <p:grpSpPr>
          <a:xfrm>
            <a:off x="3368459" y="842400"/>
            <a:ext cx="2430043" cy="73579"/>
            <a:chOff x="3368459" y="842400"/>
            <a:chExt cx="2430043" cy="73579"/>
          </a:xfrm>
        </p:grpSpPr>
        <p:sp>
          <p:nvSpPr>
            <p:cNvPr id="11" name="正方形/長方形 6"/>
            <p:cNvSpPr/>
            <p:nvPr userDrawn="1"/>
          </p:nvSpPr>
          <p:spPr>
            <a:xfrm>
              <a:off x="3980459" y="842400"/>
              <a:ext cx="612000" cy="72008"/>
            </a:xfrm>
            <a:prstGeom prst="rect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371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7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buntu"/>
                <a:cs typeface="+mn-cs"/>
              </a:endParaRPr>
            </a:p>
          </p:txBody>
        </p:sp>
        <p:sp>
          <p:nvSpPr>
            <p:cNvPr id="12" name="正方形/長方形 9"/>
            <p:cNvSpPr/>
            <p:nvPr userDrawn="1"/>
          </p:nvSpPr>
          <p:spPr>
            <a:xfrm>
              <a:off x="3368459" y="843971"/>
              <a:ext cx="612000" cy="72008"/>
            </a:xfrm>
            <a:prstGeom prst="rect">
              <a:avLst/>
            </a:prstGeom>
            <a:solidFill>
              <a:schemeClr val="accent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371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7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buntu"/>
                <a:cs typeface="+mn-cs"/>
              </a:endParaRPr>
            </a:p>
          </p:txBody>
        </p:sp>
        <p:sp>
          <p:nvSpPr>
            <p:cNvPr id="13" name="正方形/長方形 12"/>
            <p:cNvSpPr/>
            <p:nvPr userDrawn="1"/>
          </p:nvSpPr>
          <p:spPr>
            <a:xfrm>
              <a:off x="4592459" y="842400"/>
              <a:ext cx="612000" cy="72008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371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7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buntu"/>
                <a:cs typeface="+mn-cs"/>
              </a:endParaRPr>
            </a:p>
          </p:txBody>
        </p:sp>
        <p:sp>
          <p:nvSpPr>
            <p:cNvPr id="14" name="正方形/長方形 12"/>
            <p:cNvSpPr/>
            <p:nvPr userDrawn="1"/>
          </p:nvSpPr>
          <p:spPr>
            <a:xfrm>
              <a:off x="5186502" y="843971"/>
              <a:ext cx="612000" cy="72008"/>
            </a:xfrm>
            <a:prstGeom prst="rect">
              <a:avLst/>
            </a:prstGeom>
            <a:solidFill>
              <a:schemeClr val="accent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371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7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buntu"/>
                <a:cs typeface="+mn-cs"/>
              </a:endParaRPr>
            </a:p>
          </p:txBody>
        </p:sp>
      </p:grpSp>
      <p:sp>
        <p:nvSpPr>
          <p:cNvPr id="6" name="內容版面配置區 5"/>
          <p:cNvSpPr>
            <a:spLocks noGrp="1"/>
          </p:cNvSpPr>
          <p:nvPr userDrawn="1">
            <p:ph sz="quarter" idx="13"/>
          </p:nvPr>
        </p:nvSpPr>
        <p:spPr>
          <a:xfrm>
            <a:off x="467544" y="1341438"/>
            <a:ext cx="8208912" cy="4895850"/>
          </a:xfrm>
        </p:spPr>
        <p:txBody>
          <a:bodyPr/>
          <a:lstStyle>
            <a:lvl1pPr marL="274320" indent="-274320">
              <a:buClr>
                <a:schemeClr val="accent1"/>
              </a:buClr>
              <a:buSzPct val="80000"/>
              <a:buFont typeface="Wingdings" panose="05000000000000000000" pitchFamily="2" charset="2"/>
              <a:buChar char="l"/>
              <a:defRPr sz="3600">
                <a:solidFill>
                  <a:schemeClr val="tx1"/>
                </a:solidFill>
              </a:defRPr>
            </a:lvl1pPr>
            <a:lvl2pPr marL="548640" indent="-274320">
              <a:buClr>
                <a:schemeClr val="accent2"/>
              </a:buClr>
              <a:buFont typeface="Wingdings" panose="05000000000000000000" pitchFamily="2" charset="2"/>
              <a:buChar char="n"/>
              <a:defRPr sz="2800">
                <a:solidFill>
                  <a:srgbClr val="55627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2pPr>
            <a:lvl3pPr>
              <a:buClr>
                <a:schemeClr val="accent3"/>
              </a:buClr>
              <a:defRPr sz="2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3pPr>
            <a:lvl4pPr>
              <a:buClr>
                <a:schemeClr val="accent4"/>
              </a:buClr>
              <a:defRPr/>
            </a:lvl4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7" name="標題 6"/>
          <p:cNvSpPr>
            <a:spLocks noGrp="1"/>
          </p:cNvSpPr>
          <p:nvPr userDrawn="1">
            <p:ph type="title"/>
          </p:nvPr>
        </p:nvSpPr>
        <p:spPr>
          <a:xfrm>
            <a:off x="467544" y="71838"/>
            <a:ext cx="8208912" cy="756320"/>
          </a:xfrm>
        </p:spPr>
        <p:txBody>
          <a:bodyPr>
            <a:normAutofit/>
          </a:bodyPr>
          <a:lstStyle>
            <a:lvl1pPr algn="ctr">
              <a:defRPr kumimoji="0" lang="zh-TW" altLang="en-US" sz="4000" kern="1200" dirty="0">
                <a:solidFill>
                  <a:srgbClr val="556272"/>
                </a:solidFill>
                <a:latin typeface="+mj-ea"/>
                <a:ea typeface="+mj-ea"/>
                <a:cs typeface="+mn-cs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pic>
        <p:nvPicPr>
          <p:cNvPr id="18" name="圖片 1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2000" y="6512400"/>
            <a:ext cx="1440000" cy="301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437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&amp; 4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図プレースホルダー 26"/>
          <p:cNvSpPr>
            <a:spLocks noGrp="1"/>
          </p:cNvSpPr>
          <p:nvPr>
            <p:ph type="pic" sz="quarter" idx="32" hasCustomPrompt="1"/>
          </p:nvPr>
        </p:nvSpPr>
        <p:spPr>
          <a:xfrm>
            <a:off x="0" y="0"/>
            <a:ext cx="4572000" cy="685800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>
                <a:solidFill>
                  <a:srgbClr val="556272"/>
                </a:solidFill>
              </a:rPr>
              <a:pPr/>
              <a:t>‹#›</a:t>
            </a:fld>
            <a:endParaRPr lang="en-US" dirty="0">
              <a:solidFill>
                <a:srgbClr val="556272"/>
              </a:solidFill>
            </a:endParaRPr>
          </a:p>
        </p:txBody>
      </p:sp>
      <p:sp>
        <p:nvSpPr>
          <p:cNvPr id="16" name="テキスト プレースホルダー 60"/>
          <p:cNvSpPr>
            <a:spLocks noGrp="1"/>
          </p:cNvSpPr>
          <p:nvPr>
            <p:ph type="body" sz="quarter" idx="25" hasCustomPrompt="1"/>
          </p:nvPr>
        </p:nvSpPr>
        <p:spPr>
          <a:xfrm>
            <a:off x="4291824" y="1652646"/>
            <a:ext cx="568800" cy="758517"/>
          </a:xfrm>
          <a:solidFill>
            <a:schemeClr val="accent1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18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4932089" y="1990129"/>
            <a:ext cx="3623349" cy="577411"/>
          </a:xfrm>
        </p:spPr>
        <p:txBody>
          <a:bodyPr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1100" baseline="0"/>
            </a:lvl1pPr>
          </a:lstStyle>
          <a:p>
            <a:pPr lvl="0"/>
            <a:r>
              <a:rPr kumimoji="1" lang="en-US" altLang="ja-JP" dirty="0"/>
              <a:t>Text goes here</a:t>
            </a:r>
          </a:p>
        </p:txBody>
      </p:sp>
      <p:sp>
        <p:nvSpPr>
          <p:cNvPr id="19" name="テキスト プレースホルダー 12"/>
          <p:cNvSpPr>
            <a:spLocks noGrp="1"/>
          </p:cNvSpPr>
          <p:nvPr>
            <p:ph type="body" sz="quarter" idx="18" hasCustomPrompt="1"/>
          </p:nvPr>
        </p:nvSpPr>
        <p:spPr>
          <a:xfrm>
            <a:off x="4932089" y="1620382"/>
            <a:ext cx="3623349" cy="498098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1" name="テキスト プレースホルダー 60"/>
          <p:cNvSpPr>
            <a:spLocks noGrp="1"/>
          </p:cNvSpPr>
          <p:nvPr>
            <p:ph type="body" sz="quarter" idx="33" hasCustomPrompt="1"/>
          </p:nvPr>
        </p:nvSpPr>
        <p:spPr>
          <a:xfrm>
            <a:off x="4291824" y="2798416"/>
            <a:ext cx="568800" cy="758517"/>
          </a:xfrm>
          <a:solidFill>
            <a:schemeClr val="accent2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2" name="テキスト プレースホルダー 12"/>
          <p:cNvSpPr>
            <a:spLocks noGrp="1"/>
          </p:cNvSpPr>
          <p:nvPr>
            <p:ph type="body" sz="quarter" idx="34" hasCustomPrompt="1"/>
          </p:nvPr>
        </p:nvSpPr>
        <p:spPr>
          <a:xfrm>
            <a:off x="4932089" y="3148623"/>
            <a:ext cx="3623349" cy="577411"/>
          </a:xfrm>
        </p:spPr>
        <p:txBody>
          <a:bodyPr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1100" baseline="0"/>
            </a:lvl1pPr>
          </a:lstStyle>
          <a:p>
            <a:pPr lvl="0"/>
            <a:r>
              <a:rPr kumimoji="1" lang="en-US" altLang="ja-JP" dirty="0"/>
              <a:t>Text goes here</a:t>
            </a:r>
          </a:p>
        </p:txBody>
      </p:sp>
      <p:sp>
        <p:nvSpPr>
          <p:cNvPr id="33" name="テキスト プレースホルダー 12"/>
          <p:cNvSpPr>
            <a:spLocks noGrp="1"/>
          </p:cNvSpPr>
          <p:nvPr>
            <p:ph type="body" sz="quarter" idx="35" hasCustomPrompt="1"/>
          </p:nvPr>
        </p:nvSpPr>
        <p:spPr>
          <a:xfrm>
            <a:off x="4932089" y="2778877"/>
            <a:ext cx="3623349" cy="498098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0" name="テキスト プレースホルダー 60"/>
          <p:cNvSpPr>
            <a:spLocks noGrp="1"/>
          </p:cNvSpPr>
          <p:nvPr>
            <p:ph type="body" sz="quarter" idx="36" hasCustomPrompt="1"/>
          </p:nvPr>
        </p:nvSpPr>
        <p:spPr>
          <a:xfrm>
            <a:off x="4291824" y="3924822"/>
            <a:ext cx="568800" cy="758517"/>
          </a:xfrm>
          <a:solidFill>
            <a:schemeClr val="accent3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1" name="テキスト プレースホルダー 12"/>
          <p:cNvSpPr>
            <a:spLocks noGrp="1"/>
          </p:cNvSpPr>
          <p:nvPr>
            <p:ph type="body" sz="quarter" idx="37" hasCustomPrompt="1"/>
          </p:nvPr>
        </p:nvSpPr>
        <p:spPr>
          <a:xfrm>
            <a:off x="4932089" y="4275029"/>
            <a:ext cx="3623349" cy="577411"/>
          </a:xfrm>
        </p:spPr>
        <p:txBody>
          <a:bodyPr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1100" baseline="0"/>
            </a:lvl1pPr>
          </a:lstStyle>
          <a:p>
            <a:pPr lvl="0"/>
            <a:r>
              <a:rPr kumimoji="1" lang="en-US" altLang="ja-JP" dirty="0"/>
              <a:t>Text goes here</a:t>
            </a:r>
          </a:p>
        </p:txBody>
      </p:sp>
      <p:sp>
        <p:nvSpPr>
          <p:cNvPr id="42" name="テキスト プレースホルダー 12"/>
          <p:cNvSpPr>
            <a:spLocks noGrp="1"/>
          </p:cNvSpPr>
          <p:nvPr>
            <p:ph type="body" sz="quarter" idx="38" hasCustomPrompt="1"/>
          </p:nvPr>
        </p:nvSpPr>
        <p:spPr>
          <a:xfrm>
            <a:off x="4932089" y="3905283"/>
            <a:ext cx="3623349" cy="498098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3" name="テキスト プレースホルダー 60"/>
          <p:cNvSpPr>
            <a:spLocks noGrp="1"/>
          </p:cNvSpPr>
          <p:nvPr>
            <p:ph type="body" sz="quarter" idx="39" hasCustomPrompt="1"/>
          </p:nvPr>
        </p:nvSpPr>
        <p:spPr>
          <a:xfrm>
            <a:off x="4291824" y="5051227"/>
            <a:ext cx="568800" cy="758517"/>
          </a:xfrm>
          <a:solidFill>
            <a:schemeClr val="accent5"/>
          </a:solidFill>
          <a:ln w="57150">
            <a:solidFill>
              <a:schemeClr val="bg1"/>
            </a:solidFill>
          </a:ln>
          <a:effectLst>
            <a:outerShdw sx="102000" sy="102000" algn="ctr" rotWithShape="0">
              <a:prstClr val="black">
                <a:alpha val="15000"/>
              </a:prstClr>
            </a:outerShdw>
          </a:effectLst>
        </p:spPr>
        <p:txBody>
          <a:bodyPr/>
          <a:lstStyle/>
          <a:p>
            <a:pPr lvl="0"/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44" name="テキスト プレースホルダー 12"/>
          <p:cNvSpPr>
            <a:spLocks noGrp="1"/>
          </p:cNvSpPr>
          <p:nvPr>
            <p:ph type="body" sz="quarter" idx="40" hasCustomPrompt="1"/>
          </p:nvPr>
        </p:nvSpPr>
        <p:spPr>
          <a:xfrm>
            <a:off x="4932089" y="5401435"/>
            <a:ext cx="3623349" cy="577411"/>
          </a:xfrm>
        </p:spPr>
        <p:txBody>
          <a:bodyPr>
            <a:normAutofit/>
          </a:bodyPr>
          <a:lstStyle>
            <a:lvl1pPr algn="l">
              <a:lnSpc>
                <a:spcPct val="130000"/>
              </a:lnSpc>
              <a:spcBef>
                <a:spcPts val="0"/>
              </a:spcBef>
              <a:defRPr sz="1100" baseline="0"/>
            </a:lvl1pPr>
          </a:lstStyle>
          <a:p>
            <a:pPr lvl="0"/>
            <a:r>
              <a:rPr kumimoji="1" lang="en-US" altLang="ja-JP" dirty="0"/>
              <a:t>Text goes here</a:t>
            </a:r>
          </a:p>
        </p:txBody>
      </p:sp>
      <p:sp>
        <p:nvSpPr>
          <p:cNvPr id="45" name="テキスト プレースホルダー 12"/>
          <p:cNvSpPr>
            <a:spLocks noGrp="1"/>
          </p:cNvSpPr>
          <p:nvPr>
            <p:ph type="body" sz="quarter" idx="41" hasCustomPrompt="1"/>
          </p:nvPr>
        </p:nvSpPr>
        <p:spPr>
          <a:xfrm>
            <a:off x="4932089" y="5031688"/>
            <a:ext cx="3623349" cy="498098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46" name="テキスト プレースホルダー 12"/>
          <p:cNvSpPr>
            <a:spLocks noGrp="1"/>
          </p:cNvSpPr>
          <p:nvPr>
            <p:ph type="body" sz="quarter" idx="42" hasCustomPrompt="1"/>
          </p:nvPr>
        </p:nvSpPr>
        <p:spPr>
          <a:xfrm>
            <a:off x="4298162" y="1743203"/>
            <a:ext cx="556133" cy="577411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00</a:t>
            </a:r>
          </a:p>
        </p:txBody>
      </p:sp>
      <p:sp>
        <p:nvSpPr>
          <p:cNvPr id="47" name="テキスト プレースホルダー 12"/>
          <p:cNvSpPr>
            <a:spLocks noGrp="1"/>
          </p:cNvSpPr>
          <p:nvPr>
            <p:ph type="body" sz="quarter" idx="43" hasCustomPrompt="1"/>
          </p:nvPr>
        </p:nvSpPr>
        <p:spPr>
          <a:xfrm>
            <a:off x="4298162" y="2888973"/>
            <a:ext cx="556133" cy="577411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00</a:t>
            </a:r>
          </a:p>
        </p:txBody>
      </p:sp>
      <p:sp>
        <p:nvSpPr>
          <p:cNvPr id="48" name="テキスト プレースホルダー 12"/>
          <p:cNvSpPr>
            <a:spLocks noGrp="1"/>
          </p:cNvSpPr>
          <p:nvPr>
            <p:ph type="body" sz="quarter" idx="44" hasCustomPrompt="1"/>
          </p:nvPr>
        </p:nvSpPr>
        <p:spPr>
          <a:xfrm>
            <a:off x="4298162" y="4015379"/>
            <a:ext cx="556133" cy="577411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00</a:t>
            </a:r>
          </a:p>
        </p:txBody>
      </p:sp>
      <p:sp>
        <p:nvSpPr>
          <p:cNvPr id="50" name="テキスト プレースホルダー 12"/>
          <p:cNvSpPr>
            <a:spLocks noGrp="1"/>
          </p:cNvSpPr>
          <p:nvPr>
            <p:ph type="body" sz="quarter" idx="45" hasCustomPrompt="1"/>
          </p:nvPr>
        </p:nvSpPr>
        <p:spPr>
          <a:xfrm>
            <a:off x="4298162" y="5141785"/>
            <a:ext cx="556133" cy="577411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en-US" altLang="ja-JP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2296071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600"/>
                            </p:stCondLst>
                            <p:childTnLst>
                              <p:par>
                                <p:cTn id="26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2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700"/>
                            </p:stCondLst>
                            <p:childTnLst>
                              <p:par>
                                <p:cTn id="43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3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800"/>
                            </p:stCondLst>
                            <p:childTnLst>
                              <p:par>
                                <p:cTn id="60" presetID="2" presetClass="entr" presetSubtype="1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4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6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0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1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2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3" grpId="0" animBg="1">
        <p:tmplLst>
          <p:tmpl>
            <p:tnLst>
              <p:par>
                <p:cTn presetID="2" presetClass="entr" presetSubtype="1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4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5" grpId="0">
        <p:tmplLst>
          <p:tmpl>
            <p:tnLst>
              <p:par>
                <p:cTn presetID="2" presetClass="entr" presetSubtype="2" decel="100000" fill="hold" nodeType="with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5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5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&amp; 2 Headings,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kumimoji="1" lang="en-US" altLang="ja-JP" dirty="0"/>
              <a:t>Slide Title Goes Here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3EB59E2-90B9-4CD3-AC74-D672227E13C3}" type="slidenum">
              <a:rPr lang="en-US" smtClean="0">
                <a:solidFill>
                  <a:srgbClr val="556272"/>
                </a:solidFill>
              </a:rPr>
              <a:pPr/>
              <a:t>‹#›</a:t>
            </a:fld>
            <a:endParaRPr lang="en-US" dirty="0">
              <a:solidFill>
                <a:srgbClr val="556272"/>
              </a:solidFill>
            </a:endParaRPr>
          </a:p>
        </p:txBody>
      </p:sp>
      <p:sp>
        <p:nvSpPr>
          <p:cNvPr id="25" name="図プレースホルダー 24"/>
          <p:cNvSpPr>
            <a:spLocks noGrp="1"/>
          </p:cNvSpPr>
          <p:nvPr>
            <p:ph type="pic" sz="quarter" idx="36" hasCustomPrompt="1"/>
          </p:nvPr>
        </p:nvSpPr>
        <p:spPr>
          <a:xfrm>
            <a:off x="0" y="0"/>
            <a:ext cx="5544000" cy="6858000"/>
          </a:xfrm>
          <a:custGeom>
            <a:avLst/>
            <a:gdLst>
              <a:gd name="connsiteX0" fmla="*/ 10440000 w 11088000"/>
              <a:gd name="connsiteY0" fmla="*/ 9637413 h 10285413"/>
              <a:gd name="connsiteX1" fmla="*/ 11088000 w 11088000"/>
              <a:gd name="connsiteY1" fmla="*/ 9637413 h 10285413"/>
              <a:gd name="connsiteX2" fmla="*/ 11088000 w 11088000"/>
              <a:gd name="connsiteY2" fmla="*/ 10285413 h 10285413"/>
              <a:gd name="connsiteX3" fmla="*/ 10440000 w 11088000"/>
              <a:gd name="connsiteY3" fmla="*/ 10285413 h 10285413"/>
              <a:gd name="connsiteX4" fmla="*/ 9792000 w 11088000"/>
              <a:gd name="connsiteY4" fmla="*/ 8989413 h 10285413"/>
              <a:gd name="connsiteX5" fmla="*/ 10440000 w 11088000"/>
              <a:gd name="connsiteY5" fmla="*/ 8989413 h 10285413"/>
              <a:gd name="connsiteX6" fmla="*/ 10440000 w 11088000"/>
              <a:gd name="connsiteY6" fmla="*/ 9637413 h 10285413"/>
              <a:gd name="connsiteX7" fmla="*/ 9792000 w 11088000"/>
              <a:gd name="connsiteY7" fmla="*/ 9637413 h 10285413"/>
              <a:gd name="connsiteX8" fmla="*/ 0 w 11088000"/>
              <a:gd name="connsiteY8" fmla="*/ 0 h 10285413"/>
              <a:gd name="connsiteX9" fmla="*/ 9144000 w 11088000"/>
              <a:gd name="connsiteY9" fmla="*/ 0 h 10285413"/>
              <a:gd name="connsiteX10" fmla="*/ 9144000 w 11088000"/>
              <a:gd name="connsiteY10" fmla="*/ 8341413 h 10285413"/>
              <a:gd name="connsiteX11" fmla="*/ 9791447 w 11088000"/>
              <a:gd name="connsiteY11" fmla="*/ 8341413 h 10285413"/>
              <a:gd name="connsiteX12" fmla="*/ 9791447 w 11088000"/>
              <a:gd name="connsiteY12" fmla="*/ 8989413 h 10285413"/>
              <a:gd name="connsiteX13" fmla="*/ 9144000 w 11088000"/>
              <a:gd name="connsiteY13" fmla="*/ 8989413 h 10285413"/>
              <a:gd name="connsiteX14" fmla="*/ 9144000 w 11088000"/>
              <a:gd name="connsiteY14" fmla="*/ 9637413 h 10285413"/>
              <a:gd name="connsiteX15" fmla="*/ 9792000 w 11088000"/>
              <a:gd name="connsiteY15" fmla="*/ 9637413 h 10285413"/>
              <a:gd name="connsiteX16" fmla="*/ 9792000 w 11088000"/>
              <a:gd name="connsiteY16" fmla="*/ 10285413 h 10285413"/>
              <a:gd name="connsiteX17" fmla="*/ 9144000 w 11088000"/>
              <a:gd name="connsiteY17" fmla="*/ 10285413 h 10285413"/>
              <a:gd name="connsiteX18" fmla="*/ 0 w 11088000"/>
              <a:gd name="connsiteY18" fmla="*/ 10285413 h 10285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1088000" h="10285413">
                <a:moveTo>
                  <a:pt x="10440000" y="9637413"/>
                </a:moveTo>
                <a:lnTo>
                  <a:pt x="11088000" y="9637413"/>
                </a:lnTo>
                <a:lnTo>
                  <a:pt x="11088000" y="10285413"/>
                </a:lnTo>
                <a:lnTo>
                  <a:pt x="10440000" y="10285413"/>
                </a:lnTo>
                <a:close/>
                <a:moveTo>
                  <a:pt x="9792000" y="8989413"/>
                </a:moveTo>
                <a:lnTo>
                  <a:pt x="10440000" y="8989413"/>
                </a:lnTo>
                <a:lnTo>
                  <a:pt x="10440000" y="9637413"/>
                </a:lnTo>
                <a:lnTo>
                  <a:pt x="9792000" y="9637413"/>
                </a:ln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8341413"/>
                </a:lnTo>
                <a:lnTo>
                  <a:pt x="9791447" y="8341413"/>
                </a:lnTo>
                <a:lnTo>
                  <a:pt x="9791447" y="8989413"/>
                </a:lnTo>
                <a:lnTo>
                  <a:pt x="9144000" y="8989413"/>
                </a:lnTo>
                <a:lnTo>
                  <a:pt x="9144000" y="9637413"/>
                </a:lnTo>
                <a:lnTo>
                  <a:pt x="9792000" y="9637413"/>
                </a:lnTo>
                <a:lnTo>
                  <a:pt x="9792000" y="10285413"/>
                </a:lnTo>
                <a:lnTo>
                  <a:pt x="9144000" y="10285413"/>
                </a:lnTo>
                <a:lnTo>
                  <a:pt x="0" y="10285413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/>
            </a:lvl1pPr>
          </a:lstStyle>
          <a:p>
            <a:r>
              <a:rPr kumimoji="1" lang="en-US" altLang="ja-JP" dirty="0"/>
              <a:t>Insert an image</a:t>
            </a:r>
            <a:endParaRPr kumimoji="1" lang="ja-JP" altLang="en-US" dirty="0"/>
          </a:p>
        </p:txBody>
      </p:sp>
      <p:sp>
        <p:nvSpPr>
          <p:cNvPr id="26" name="テキスト プレースホルダー 12"/>
          <p:cNvSpPr>
            <a:spLocks noGrp="1"/>
          </p:cNvSpPr>
          <p:nvPr>
            <p:ph type="body" sz="quarter" idx="12" hasCustomPrompt="1"/>
          </p:nvPr>
        </p:nvSpPr>
        <p:spPr>
          <a:xfrm>
            <a:off x="4733724" y="2196892"/>
            <a:ext cx="4180894" cy="1144637"/>
          </a:xfrm>
        </p:spPr>
        <p:txBody>
          <a:bodyPr>
            <a:normAutofit/>
          </a:bodyPr>
          <a:lstStyle>
            <a:lvl1pPr marL="191976" indent="-191976" algn="l">
              <a:spcBef>
                <a:spcPts val="0"/>
              </a:spcBef>
              <a:buFont typeface="Wingdings" panose="05000000000000000000" pitchFamily="2" charset="2"/>
              <a:buChar char="n"/>
              <a:defRPr sz="11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28" name="テキスト プレースホルダー 12"/>
          <p:cNvSpPr>
            <a:spLocks noGrp="1"/>
          </p:cNvSpPr>
          <p:nvPr>
            <p:ph type="body" sz="quarter" idx="17" hasCustomPrompt="1"/>
          </p:nvPr>
        </p:nvSpPr>
        <p:spPr>
          <a:xfrm>
            <a:off x="4733724" y="1569328"/>
            <a:ext cx="4180894" cy="498098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29" name="正方形/長方形 28"/>
          <p:cNvSpPr/>
          <p:nvPr userDrawn="1"/>
        </p:nvSpPr>
        <p:spPr>
          <a:xfrm>
            <a:off x="4786436" y="2047428"/>
            <a:ext cx="913950" cy="480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3" tIns="25596" rIns="51193" bIns="25596" rtlCol="0" anchor="ctr"/>
          <a:lstStyle/>
          <a:p>
            <a:pPr algn="ctr" defTabSz="767900"/>
            <a:endParaRPr kumimoji="1" lang="ja-JP" altLang="en-US" sz="1500">
              <a:solidFill>
                <a:prstClr val="white"/>
              </a:solidFill>
            </a:endParaRPr>
          </a:p>
        </p:txBody>
      </p:sp>
      <p:sp>
        <p:nvSpPr>
          <p:cNvPr id="30" name="テキスト プレースホルダー 12"/>
          <p:cNvSpPr>
            <a:spLocks noGrp="1"/>
          </p:cNvSpPr>
          <p:nvPr>
            <p:ph type="body" sz="quarter" idx="44" hasCustomPrompt="1"/>
          </p:nvPr>
        </p:nvSpPr>
        <p:spPr>
          <a:xfrm>
            <a:off x="4733724" y="4233599"/>
            <a:ext cx="4180894" cy="1144637"/>
          </a:xfrm>
        </p:spPr>
        <p:txBody>
          <a:bodyPr>
            <a:normAutofit/>
          </a:bodyPr>
          <a:lstStyle>
            <a:lvl1pPr marL="191976" indent="-191976" algn="l">
              <a:spcBef>
                <a:spcPts val="0"/>
              </a:spcBef>
              <a:buFont typeface="Wingdings" panose="05000000000000000000" pitchFamily="2" charset="2"/>
              <a:buChar char="n"/>
              <a:defRPr sz="1100" baseline="0"/>
            </a:lvl1pPr>
          </a:lstStyle>
          <a:p>
            <a:pPr lvl="0"/>
            <a:r>
              <a:rPr kumimoji="1" lang="en-US" altLang="ja-JP" dirty="0"/>
              <a:t>Text goes here</a:t>
            </a:r>
            <a:endParaRPr kumimoji="1" lang="ja-JP" altLang="en-US" dirty="0"/>
          </a:p>
        </p:txBody>
      </p:sp>
      <p:sp>
        <p:nvSpPr>
          <p:cNvPr id="34" name="テキスト プレースホルダー 12"/>
          <p:cNvSpPr>
            <a:spLocks noGrp="1"/>
          </p:cNvSpPr>
          <p:nvPr>
            <p:ph type="body" sz="quarter" idx="45" hasCustomPrompt="1"/>
          </p:nvPr>
        </p:nvSpPr>
        <p:spPr>
          <a:xfrm>
            <a:off x="4733724" y="3606034"/>
            <a:ext cx="4180894" cy="498098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600" baseline="0">
                <a:solidFill>
                  <a:schemeClr val="tx2"/>
                </a:solidFill>
                <a:latin typeface="Ubuntu Medium" panose="020B0604030602030204" pitchFamily="34" charset="0"/>
              </a:defRPr>
            </a:lvl1pPr>
          </a:lstStyle>
          <a:p>
            <a:pPr lvl="0"/>
            <a:r>
              <a:rPr kumimoji="1" lang="en-US" altLang="ja-JP" dirty="0"/>
              <a:t>Heading Goes Here</a:t>
            </a:r>
            <a:endParaRPr kumimoji="1" lang="ja-JP" altLang="en-US" dirty="0"/>
          </a:p>
        </p:txBody>
      </p:sp>
      <p:sp>
        <p:nvSpPr>
          <p:cNvPr id="35" name="正方形/長方形 34"/>
          <p:cNvSpPr/>
          <p:nvPr userDrawn="1"/>
        </p:nvSpPr>
        <p:spPr>
          <a:xfrm>
            <a:off x="4786436" y="4084135"/>
            <a:ext cx="913950" cy="48013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3" tIns="25596" rIns="51193" bIns="25596" rtlCol="0" anchor="ctr"/>
          <a:lstStyle/>
          <a:p>
            <a:pPr algn="ctr" defTabSz="767900"/>
            <a:endParaRPr kumimoji="1" lang="ja-JP" altLang="en-US" sz="15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482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600"/>
                            </p:stCondLst>
                            <p:childTnLst>
                              <p:par>
                                <p:cTn id="22" presetID="2" presetClass="entr" presetSubtype="4" decel="10000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decel="100000" fill="hold" grpId="0" nodeType="withEffect">
                                  <p:stCondLst>
                                    <p:cond delay="3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45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9" grpId="0" animBg="1"/>
      <p:bldP spid="30" grpId="0">
        <p:tmplLst>
          <p:tmpl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2" presetClass="entr" presetSubtype="4" decel="100000" fill="hold" nodeType="after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5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14400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65BCA-0168-4641-9112-96AF619EABD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3"/>
              </a:buClr>
              <a:defRPr/>
            </a:lvl3pPr>
          </a:lstStyle>
          <a:p>
            <a:pPr lvl="0" eaLnBrk="1" latinLnBrk="0" hangingPunct="1"/>
            <a:r>
              <a:rPr lang="zh-TW" altLang="en-US" dirty="0" smtClean="0"/>
              <a:t>按一下以編輯母片文字樣式</a:t>
            </a:r>
          </a:p>
          <a:p>
            <a:pPr lvl="1" eaLnBrk="1" latinLnBrk="0" hangingPunct="1"/>
            <a:r>
              <a:rPr lang="zh-TW" altLang="en-US" dirty="0" smtClean="0"/>
              <a:t>第二層</a:t>
            </a:r>
          </a:p>
          <a:p>
            <a:pPr lvl="2" eaLnBrk="1" latinLnBrk="0" hangingPunct="1"/>
            <a:r>
              <a:rPr lang="zh-TW" altLang="en-US" dirty="0" smtClean="0"/>
              <a:t>第三層</a:t>
            </a:r>
          </a:p>
          <a:p>
            <a:pPr lvl="3" eaLnBrk="1" latinLnBrk="0" hangingPunct="1"/>
            <a:r>
              <a:rPr lang="zh-TW" altLang="en-US" dirty="0" smtClean="0"/>
              <a:t>第四層</a:t>
            </a:r>
          </a:p>
          <a:p>
            <a:pPr lvl="4" eaLnBrk="1" latinLnBrk="0" hangingPunct="1"/>
            <a:r>
              <a:rPr lang="zh-TW" altLang="en-US" dirty="0" smtClean="0"/>
              <a:t>第五層</a:t>
            </a:r>
            <a:endParaRPr kumimoji="0" lang="en-US" dirty="0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3"/>
              </a:buClr>
              <a:defRPr/>
            </a:lvl3pPr>
          </a:lstStyle>
          <a:p>
            <a:pPr lvl="0" eaLnBrk="1" latinLnBrk="0" hangingPunct="1"/>
            <a:r>
              <a:rPr lang="zh-TW" altLang="en-US" dirty="0" smtClean="0"/>
              <a:t>按一下以編輯母片文字樣式</a:t>
            </a:r>
          </a:p>
          <a:p>
            <a:pPr lvl="1" eaLnBrk="1" latinLnBrk="0" hangingPunct="1"/>
            <a:r>
              <a:rPr lang="zh-TW" altLang="en-US" dirty="0" smtClean="0"/>
              <a:t>第二層</a:t>
            </a:r>
          </a:p>
          <a:p>
            <a:pPr lvl="2" eaLnBrk="1" latinLnBrk="0" hangingPunct="1"/>
            <a:r>
              <a:rPr lang="zh-TW" altLang="en-US" dirty="0" smtClean="0"/>
              <a:t>第三層</a:t>
            </a:r>
          </a:p>
          <a:p>
            <a:pPr lvl="3" eaLnBrk="1" latinLnBrk="0" hangingPunct="1"/>
            <a:r>
              <a:rPr lang="zh-TW" altLang="en-US" dirty="0" smtClean="0"/>
              <a:t>第四層</a:t>
            </a:r>
          </a:p>
          <a:p>
            <a:pPr lvl="4" eaLnBrk="1" latinLnBrk="0" hangingPunct="1"/>
            <a:r>
              <a:rPr lang="zh-TW" altLang="en-US" dirty="0" smtClean="0"/>
              <a:t>第五層</a:t>
            </a:r>
            <a:endParaRPr kumimoji="0" lang="en-US" dirty="0"/>
          </a:p>
        </p:txBody>
      </p:sp>
      <p:grpSp>
        <p:nvGrpSpPr>
          <p:cNvPr id="8" name="群組 7"/>
          <p:cNvGrpSpPr/>
          <p:nvPr userDrawn="1"/>
        </p:nvGrpSpPr>
        <p:grpSpPr>
          <a:xfrm>
            <a:off x="3356978" y="1052736"/>
            <a:ext cx="2430043" cy="73579"/>
            <a:chOff x="3368459" y="842400"/>
            <a:chExt cx="2430043" cy="73579"/>
          </a:xfrm>
        </p:grpSpPr>
        <p:sp>
          <p:nvSpPr>
            <p:cNvPr id="10" name="正方形/長方形 6"/>
            <p:cNvSpPr/>
            <p:nvPr userDrawn="1"/>
          </p:nvSpPr>
          <p:spPr>
            <a:xfrm>
              <a:off x="3980459" y="842400"/>
              <a:ext cx="612000" cy="72008"/>
            </a:xfrm>
            <a:prstGeom prst="rect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371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7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buntu"/>
                <a:cs typeface="+mn-cs"/>
              </a:endParaRPr>
            </a:p>
          </p:txBody>
        </p:sp>
        <p:sp>
          <p:nvSpPr>
            <p:cNvPr id="12" name="正方形/長方形 9"/>
            <p:cNvSpPr/>
            <p:nvPr userDrawn="1"/>
          </p:nvSpPr>
          <p:spPr>
            <a:xfrm>
              <a:off x="3368459" y="843971"/>
              <a:ext cx="612000" cy="72008"/>
            </a:xfrm>
            <a:prstGeom prst="rect">
              <a:avLst/>
            </a:prstGeom>
            <a:solidFill>
              <a:schemeClr val="accent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371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7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buntu"/>
                <a:cs typeface="+mn-cs"/>
              </a:endParaRPr>
            </a:p>
          </p:txBody>
        </p:sp>
        <p:sp>
          <p:nvSpPr>
            <p:cNvPr id="13" name="正方形/長方形 12"/>
            <p:cNvSpPr/>
            <p:nvPr userDrawn="1"/>
          </p:nvSpPr>
          <p:spPr>
            <a:xfrm>
              <a:off x="4592459" y="842400"/>
              <a:ext cx="612000" cy="72008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371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7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buntu"/>
                <a:cs typeface="+mn-cs"/>
              </a:endParaRPr>
            </a:p>
          </p:txBody>
        </p:sp>
        <p:sp>
          <p:nvSpPr>
            <p:cNvPr id="14" name="正方形/長方形 12"/>
            <p:cNvSpPr/>
            <p:nvPr userDrawn="1"/>
          </p:nvSpPr>
          <p:spPr>
            <a:xfrm>
              <a:off x="5186502" y="843971"/>
              <a:ext cx="612000" cy="72008"/>
            </a:xfrm>
            <a:prstGeom prst="rect">
              <a:avLst/>
            </a:prstGeom>
            <a:solidFill>
              <a:schemeClr val="accent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371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7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buntu"/>
                <a:cs typeface="+mn-cs"/>
              </a:endParaRPr>
            </a:p>
          </p:txBody>
        </p:sp>
      </p:grpSp>
      <p:pic>
        <p:nvPicPr>
          <p:cNvPr id="15" name="圖片 1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2000" y="6512400"/>
            <a:ext cx="1440000" cy="3013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8202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574684" y="6356350"/>
            <a:ext cx="6949646" cy="365760"/>
          </a:xfrm>
        </p:spPr>
        <p:txBody>
          <a:bodyPr/>
          <a:lstStyle/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dirty="0" smtClean="0">
                <a:solidFill>
                  <a:srgbClr val="464653"/>
                </a:solidFill>
                <a:latin typeface="Arial" charset="0"/>
                <a:ea typeface="微軟正黑體" pitchFamily="34" charset="-120"/>
              </a:rPr>
              <a:t>陽光社會福利基金會主張臉部平權，不管顏面外觀如何，都應獲得同等的尊重與對待</a:t>
            </a:r>
            <a:r>
              <a:rPr lang="en-US" altLang="zh-TW" dirty="0" smtClean="0">
                <a:solidFill>
                  <a:srgbClr val="464653"/>
                </a:solidFill>
                <a:latin typeface="Arial" charset="0"/>
                <a:ea typeface="微軟正黑體" pitchFamily="34" charset="-120"/>
              </a:rPr>
              <a:t>!</a:t>
            </a:r>
            <a:endParaRPr lang="zh-TW" altLang="en-US" dirty="0" smtClean="0">
              <a:solidFill>
                <a:srgbClr val="464653"/>
              </a:solidFill>
              <a:latin typeface="Arial" charset="0"/>
              <a:ea typeface="微軟正黑體" pitchFamily="34" charset="-120"/>
            </a:endParaRPr>
          </a:p>
          <a:p>
            <a:endParaRPr lang="zh-TW" altLang="en-US" dirty="0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65BCA-0168-4641-9112-96AF619EABD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65BCA-0168-4641-9112-96AF619EABD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grpSp>
        <p:nvGrpSpPr>
          <p:cNvPr id="8" name="群組 7"/>
          <p:cNvGrpSpPr/>
          <p:nvPr userDrawn="1"/>
        </p:nvGrpSpPr>
        <p:grpSpPr>
          <a:xfrm>
            <a:off x="3368459" y="842400"/>
            <a:ext cx="2430043" cy="73579"/>
            <a:chOff x="3368459" y="842400"/>
            <a:chExt cx="2430043" cy="73579"/>
          </a:xfrm>
        </p:grpSpPr>
        <p:sp>
          <p:nvSpPr>
            <p:cNvPr id="9" name="正方形/長方形 6"/>
            <p:cNvSpPr/>
            <p:nvPr userDrawn="1"/>
          </p:nvSpPr>
          <p:spPr>
            <a:xfrm>
              <a:off x="3980459" y="842400"/>
              <a:ext cx="612000" cy="72008"/>
            </a:xfrm>
            <a:prstGeom prst="rect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371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7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buntu"/>
                <a:cs typeface="+mn-cs"/>
              </a:endParaRPr>
            </a:p>
          </p:txBody>
        </p:sp>
        <p:sp>
          <p:nvSpPr>
            <p:cNvPr id="10" name="正方形/長方形 9"/>
            <p:cNvSpPr/>
            <p:nvPr userDrawn="1"/>
          </p:nvSpPr>
          <p:spPr>
            <a:xfrm>
              <a:off x="3368459" y="843971"/>
              <a:ext cx="612000" cy="72008"/>
            </a:xfrm>
            <a:prstGeom prst="rect">
              <a:avLst/>
            </a:prstGeom>
            <a:solidFill>
              <a:schemeClr val="accent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371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7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buntu"/>
                <a:cs typeface="+mn-cs"/>
              </a:endParaRPr>
            </a:p>
          </p:txBody>
        </p:sp>
        <p:sp>
          <p:nvSpPr>
            <p:cNvPr id="11" name="正方形/長方形 12"/>
            <p:cNvSpPr/>
            <p:nvPr userDrawn="1"/>
          </p:nvSpPr>
          <p:spPr>
            <a:xfrm>
              <a:off x="4592459" y="842400"/>
              <a:ext cx="612000" cy="72008"/>
            </a:xfrm>
            <a:prstGeom prst="rect">
              <a:avLst/>
            </a:prstGeom>
            <a:solidFill>
              <a:schemeClr val="accent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371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7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buntu"/>
                <a:cs typeface="+mn-cs"/>
              </a:endParaRPr>
            </a:p>
          </p:txBody>
        </p:sp>
        <p:sp>
          <p:nvSpPr>
            <p:cNvPr id="12" name="正方形/長方形 12"/>
            <p:cNvSpPr/>
            <p:nvPr userDrawn="1"/>
          </p:nvSpPr>
          <p:spPr>
            <a:xfrm>
              <a:off x="5186502" y="843971"/>
              <a:ext cx="612000" cy="72008"/>
            </a:xfrm>
            <a:prstGeom prst="rect">
              <a:avLst/>
            </a:prstGeom>
            <a:solidFill>
              <a:schemeClr val="accent4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1371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7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Ubuntu"/>
                <a:cs typeface="+mn-cs"/>
              </a:endParaRPr>
            </a:p>
          </p:txBody>
        </p:sp>
      </p:grpSp>
      <p:sp>
        <p:nvSpPr>
          <p:cNvPr id="13" name="標題 6"/>
          <p:cNvSpPr>
            <a:spLocks noGrp="1"/>
          </p:cNvSpPr>
          <p:nvPr>
            <p:ph type="title"/>
          </p:nvPr>
        </p:nvSpPr>
        <p:spPr>
          <a:xfrm>
            <a:off x="467544" y="71838"/>
            <a:ext cx="8208912" cy="756320"/>
          </a:xfrm>
        </p:spPr>
        <p:txBody>
          <a:bodyPr>
            <a:normAutofit/>
          </a:bodyPr>
          <a:lstStyle>
            <a:lvl1pPr algn="ctr">
              <a:defRPr kumimoji="0" lang="zh-TW" altLang="en-US" sz="4000" kern="1200" dirty="0">
                <a:solidFill>
                  <a:srgbClr val="556272"/>
                </a:solidFill>
                <a:latin typeface="+mj-ea"/>
                <a:ea typeface="+mj-ea"/>
                <a:cs typeface="+mn-cs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pic>
        <p:nvPicPr>
          <p:cNvPr id="14" name="圖片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2000" y="6512400"/>
            <a:ext cx="1440000" cy="3013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2000" y="6512400"/>
            <a:ext cx="1440000" cy="3013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3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9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0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zh-TW" altLang="en-US" dirty="0" smtClean="0"/>
              <a:t>按一下以編輯母片標題樣式</a:t>
            </a:r>
            <a:endParaRPr kumimoji="0" lang="en-US" dirty="0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dirty="0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dirty="0" smtClean="0"/>
              <a:t>第二層</a:t>
            </a:r>
          </a:p>
          <a:p>
            <a:pPr lvl="2" eaLnBrk="1" latinLnBrk="0" hangingPunct="1"/>
            <a:r>
              <a:rPr kumimoji="0" lang="zh-TW" altLang="en-US" dirty="0" smtClean="0"/>
              <a:t>第三層</a:t>
            </a:r>
          </a:p>
          <a:p>
            <a:pPr lvl="3" eaLnBrk="1" latinLnBrk="0" hangingPunct="1"/>
            <a:r>
              <a:rPr kumimoji="0" lang="zh-TW" altLang="en-US" dirty="0" smtClean="0"/>
              <a:t>第四層</a:t>
            </a:r>
          </a:p>
          <a:p>
            <a:pPr lvl="4" eaLnBrk="1" latinLnBrk="0" hangingPunct="1"/>
            <a:r>
              <a:rPr kumimoji="0" lang="zh-TW" altLang="en-US" dirty="0" smtClean="0"/>
              <a:t>第五層</a:t>
            </a:r>
            <a:endParaRPr kumimoji="0" lang="en-US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574682" y="6356350"/>
            <a:ext cx="752571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TW" altLang="en-US" dirty="0" smtClean="0">
                <a:solidFill>
                  <a:srgbClr val="464653"/>
                </a:solidFill>
                <a:latin typeface="Arial" charset="0"/>
                <a:ea typeface="微軟正黑體" pitchFamily="34" charset="-120"/>
              </a:rPr>
              <a:t>陽光社會福利基金會主張臉部平權，不管顏面外觀如何，都應獲得同等的尊重與對待</a:t>
            </a:r>
            <a:r>
              <a:rPr lang="en-US" altLang="zh-TW" dirty="0" smtClean="0">
                <a:solidFill>
                  <a:srgbClr val="464653"/>
                </a:solidFill>
                <a:latin typeface="Arial" charset="0"/>
                <a:ea typeface="微軟正黑體" pitchFamily="34" charset="-120"/>
              </a:rPr>
              <a:t>!</a:t>
            </a:r>
            <a:endParaRPr lang="zh-TW" altLang="en-US" dirty="0" smtClean="0">
              <a:solidFill>
                <a:srgbClr val="464653"/>
              </a:solidFill>
              <a:latin typeface="Arial" charset="0"/>
              <a:ea typeface="微軟正黑體" pitchFamily="34" charset="-120"/>
            </a:endParaRPr>
          </a:p>
          <a:p>
            <a:endParaRPr lang="zh-TW" alt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316416" y="6359914"/>
            <a:ext cx="685056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1865BCA-0168-4641-9112-96AF619EABD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8" name="直線接點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直線接點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等腰三角形 9"/>
          <p:cNvSpPr>
            <a:spLocks noChangeAspect="1"/>
          </p:cNvSpPr>
          <p:nvPr/>
        </p:nvSpPr>
        <p:spPr>
          <a:xfrm rot="5400000">
            <a:off x="419102" y="6467477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18" r:id="rId2"/>
    <p:sldLayoutId id="2147483717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813" r:id="rId14"/>
    <p:sldLayoutId id="2147483870" r:id="rId15"/>
    <p:sldLayoutId id="2147483871" r:id="rId16"/>
    <p:sldLayoutId id="2147483872" r:id="rId17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微軟正黑體" pitchFamily="34" charset="-120"/>
          <a:ea typeface="微軟正黑體" pitchFamily="34" charset="-120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5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j-ea"/>
          <a:ea typeface="+mj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3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標楷體" pitchFamily="65" charset="-120"/>
          <a:ea typeface="標楷體" pitchFamily="65" charset="-120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標楷體" pitchFamily="65" charset="-120"/>
          <a:ea typeface="標楷體" pitchFamily="65" charset="-120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標楷體" pitchFamily="65" charset="-120"/>
          <a:ea typeface="標楷體" pitchFamily="65" charset="-120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標楷體" pitchFamily="65" charset="-120"/>
          <a:ea typeface="標楷體" pitchFamily="65" charset="-120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6607" y="232264"/>
            <a:ext cx="8668011" cy="853492"/>
          </a:xfrm>
          <a:prstGeom prst="rect">
            <a:avLst/>
          </a:prstGeom>
        </p:spPr>
        <p:txBody>
          <a:bodyPr vert="horz" lIns="51206" tIns="25603" rIns="51206" bIns="25603" rtlCol="0" anchor="ctr">
            <a:normAutofit/>
          </a:bodyPr>
          <a:lstStyle/>
          <a:p>
            <a:r>
              <a:rPr lang="en-US" altLang="ja-JP" dirty="0"/>
              <a:t>Master Title Configuration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6607" y="1361371"/>
            <a:ext cx="8668011" cy="4815592"/>
          </a:xfrm>
          <a:prstGeom prst="rect">
            <a:avLst/>
          </a:prstGeom>
        </p:spPr>
        <p:txBody>
          <a:bodyPr vert="horz" lIns="51206" tIns="25603" rIns="51206" bIns="25603" rtlCol="0">
            <a:normAutofit/>
          </a:bodyPr>
          <a:lstStyle/>
          <a:p>
            <a:pPr lvl="0"/>
            <a:r>
              <a:rPr lang="en-US" altLang="ja-JP" dirty="0"/>
              <a:t>Master Text Configuration</a:t>
            </a:r>
            <a:endParaRPr lang="ja-JP" alt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89527"/>
            <a:ext cx="3086100" cy="365125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68096"/>
            <a:r>
              <a:rPr lang="en-US">
                <a:solidFill>
                  <a:srgbClr val="3B3B3B">
                    <a:tint val="75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3B3B3B">
                  <a:tint val="75000"/>
                </a:srgbClr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55434" y="6401024"/>
            <a:ext cx="588388" cy="326074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l">
              <a:defRPr sz="1300">
                <a:solidFill>
                  <a:schemeClr val="tx2"/>
                </a:solidFill>
              </a:defRPr>
            </a:lvl1pPr>
          </a:lstStyle>
          <a:p>
            <a:pPr defTabSz="768096"/>
            <a:fld id="{03EB59E2-90B9-4CD3-AC74-D672227E13C3}" type="slidenum">
              <a:rPr lang="en-US" smtClean="0">
                <a:solidFill>
                  <a:srgbClr val="556272"/>
                </a:solidFill>
              </a:rPr>
              <a:pPr defTabSz="768096"/>
              <a:t>‹#›</a:t>
            </a:fld>
            <a:endParaRPr lang="en-US" dirty="0">
              <a:solidFill>
                <a:srgbClr val="556272"/>
              </a:solidFill>
            </a:endParaRPr>
          </a:p>
        </p:txBody>
      </p:sp>
      <p:sp>
        <p:nvSpPr>
          <p:cNvPr id="13" name="正方形/長方形 12"/>
          <p:cNvSpPr/>
          <p:nvPr userDrawn="1"/>
        </p:nvSpPr>
        <p:spPr>
          <a:xfrm>
            <a:off x="8578850" y="6345306"/>
            <a:ext cx="564973" cy="480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 defTabSz="768096"/>
            <a:endParaRPr kumimoji="1" lang="ja-JP" altLang="en-US" sz="15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757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 animBg="1"/>
    </p:bldLst>
  </p:timing>
  <p:hf hdr="0" dt="0"/>
  <p:txStyles>
    <p:titleStyle>
      <a:lvl1pPr algn="ctr" defTabSz="767994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767994" rtl="0" eaLnBrk="1" latinLnBrk="0" hangingPunct="1">
        <a:lnSpc>
          <a:spcPct val="130000"/>
        </a:lnSpc>
        <a:spcBef>
          <a:spcPts val="672"/>
        </a:spcBef>
        <a:buFontTx/>
        <a:buNone/>
        <a:defRPr sz="13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383997" indent="0" algn="l" defTabSz="767994" rtl="0" eaLnBrk="1" latinLnBrk="0" hangingPunct="1">
        <a:lnSpc>
          <a:spcPct val="90000"/>
        </a:lnSpc>
        <a:spcBef>
          <a:spcPts val="420"/>
        </a:spcBef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67994" indent="0" algn="l" defTabSz="767994" rtl="0" eaLnBrk="1" latinLnBrk="0" hangingPunct="1">
        <a:lnSpc>
          <a:spcPct val="90000"/>
        </a:lnSpc>
        <a:spcBef>
          <a:spcPts val="420"/>
        </a:spcBef>
        <a:buFontTx/>
        <a:buNone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151991" indent="0" algn="l" defTabSz="767994" rtl="0" eaLnBrk="1" latinLnBrk="0" hangingPunct="1">
        <a:lnSpc>
          <a:spcPct val="90000"/>
        </a:lnSpc>
        <a:spcBef>
          <a:spcPts val="420"/>
        </a:spcBef>
        <a:buFontTx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5988" indent="0" algn="l" defTabSz="767994" rtl="0" eaLnBrk="1" latinLnBrk="0" hangingPunct="1">
        <a:lnSpc>
          <a:spcPct val="90000"/>
        </a:lnSpc>
        <a:spcBef>
          <a:spcPts val="420"/>
        </a:spcBef>
        <a:buFontTx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111982" indent="-191998" algn="l" defTabSz="767994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95979" indent="-191998" algn="l" defTabSz="767994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79976" indent="-191998" algn="l" defTabSz="767994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63973" indent="-191998" algn="l" defTabSz="767994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799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3997" algn="l" defTabSz="76799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7994" algn="l" defTabSz="76799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51991" algn="l" defTabSz="76799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5987" algn="l" defTabSz="76799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9984" algn="l" defTabSz="76799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03981" algn="l" defTabSz="76799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87978" algn="l" defTabSz="76799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71974" algn="l" defTabSz="767994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6609" y="232264"/>
            <a:ext cx="8668011" cy="853492"/>
          </a:xfrm>
          <a:prstGeom prst="rect">
            <a:avLst/>
          </a:prstGeom>
        </p:spPr>
        <p:txBody>
          <a:bodyPr vert="horz" lIns="51199" tIns="25600" rIns="51199" bIns="25600" rtlCol="0" anchor="ctr">
            <a:normAutofit/>
          </a:bodyPr>
          <a:lstStyle/>
          <a:p>
            <a:r>
              <a:rPr lang="en-US" altLang="ja-JP" dirty="0"/>
              <a:t>Master Title Configuration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6609" y="1361371"/>
            <a:ext cx="8668011" cy="4815592"/>
          </a:xfrm>
          <a:prstGeom prst="rect">
            <a:avLst/>
          </a:prstGeom>
        </p:spPr>
        <p:txBody>
          <a:bodyPr vert="horz" lIns="51199" tIns="25600" rIns="51199" bIns="25600" rtlCol="0">
            <a:normAutofit/>
          </a:bodyPr>
          <a:lstStyle/>
          <a:p>
            <a:pPr lvl="0"/>
            <a:r>
              <a:rPr lang="en-US" altLang="ja-JP" dirty="0"/>
              <a:t>Master Text Configuration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989102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  <p:sldLayoutId id="2147483802" r:id="rId13"/>
    <p:sldLayoutId id="2147483803" r:id="rId14"/>
    <p:sldLayoutId id="2147483804" r:id="rId15"/>
  </p:sldLayoutIdLst>
  <p:hf hdr="0" dt="0"/>
  <p:txStyles>
    <p:titleStyle>
      <a:lvl1pPr algn="ctr" defTabSz="767896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767896" rtl="0" eaLnBrk="1" latinLnBrk="0" hangingPunct="1">
        <a:lnSpc>
          <a:spcPct val="130000"/>
        </a:lnSpc>
        <a:spcBef>
          <a:spcPts val="672"/>
        </a:spcBef>
        <a:buFontTx/>
        <a:buNone/>
        <a:defRPr sz="13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383947" indent="0" algn="l" defTabSz="767896" rtl="0" eaLnBrk="1" latinLnBrk="0" hangingPunct="1">
        <a:lnSpc>
          <a:spcPct val="90000"/>
        </a:lnSpc>
        <a:spcBef>
          <a:spcPts val="420"/>
        </a:spcBef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67896" indent="0" algn="l" defTabSz="767896" rtl="0" eaLnBrk="1" latinLnBrk="0" hangingPunct="1">
        <a:lnSpc>
          <a:spcPct val="90000"/>
        </a:lnSpc>
        <a:spcBef>
          <a:spcPts val="420"/>
        </a:spcBef>
        <a:buFontTx/>
        <a:buNone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151843" indent="0" algn="l" defTabSz="767896" rtl="0" eaLnBrk="1" latinLnBrk="0" hangingPunct="1">
        <a:lnSpc>
          <a:spcPct val="90000"/>
        </a:lnSpc>
        <a:spcBef>
          <a:spcPts val="420"/>
        </a:spcBef>
        <a:buFontTx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5792" indent="0" algn="l" defTabSz="767896" rtl="0" eaLnBrk="1" latinLnBrk="0" hangingPunct="1">
        <a:lnSpc>
          <a:spcPct val="90000"/>
        </a:lnSpc>
        <a:spcBef>
          <a:spcPts val="420"/>
        </a:spcBef>
        <a:buFontTx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111712" indent="-191974" algn="l" defTabSz="767896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95659" indent="-191974" algn="l" defTabSz="767896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79608" indent="-191974" algn="l" defTabSz="767896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63555" indent="-191974" algn="l" defTabSz="767896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78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3947" algn="l" defTabSz="7678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7896" algn="l" defTabSz="7678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51843" algn="l" defTabSz="7678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5790" algn="l" defTabSz="7678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9738" algn="l" defTabSz="7678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03685" algn="l" defTabSz="7678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87634" algn="l" defTabSz="7678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71582" algn="l" defTabSz="767896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6610" y="232264"/>
            <a:ext cx="8668011" cy="853492"/>
          </a:xfrm>
          <a:prstGeom prst="rect">
            <a:avLst/>
          </a:prstGeom>
        </p:spPr>
        <p:txBody>
          <a:bodyPr vert="horz" lIns="51196" tIns="25598" rIns="51196" bIns="25598" rtlCol="0" anchor="ctr">
            <a:normAutofit/>
          </a:bodyPr>
          <a:lstStyle/>
          <a:p>
            <a:r>
              <a:rPr lang="en-US" altLang="ja-JP" dirty="0"/>
              <a:t>Master Title Configuration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6610" y="1361371"/>
            <a:ext cx="8668011" cy="4815592"/>
          </a:xfrm>
          <a:prstGeom prst="rect">
            <a:avLst/>
          </a:prstGeom>
        </p:spPr>
        <p:txBody>
          <a:bodyPr vert="horz" lIns="51196" tIns="25598" rIns="51196" bIns="25598" rtlCol="0">
            <a:normAutofit/>
          </a:bodyPr>
          <a:lstStyle/>
          <a:p>
            <a:pPr lvl="0"/>
            <a:r>
              <a:rPr lang="en-US" altLang="ja-JP" dirty="0"/>
              <a:t>Master Text Configuration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554382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73" r:id="rId5"/>
    <p:sldLayoutId id="2147483874" r:id="rId6"/>
  </p:sldLayoutIdLst>
  <p:hf hdr="0" dt="0"/>
  <p:txStyles>
    <p:titleStyle>
      <a:lvl1pPr algn="ctr" defTabSz="767847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767847" rtl="0" eaLnBrk="1" latinLnBrk="0" hangingPunct="1">
        <a:lnSpc>
          <a:spcPct val="130000"/>
        </a:lnSpc>
        <a:spcBef>
          <a:spcPts val="672"/>
        </a:spcBef>
        <a:buFontTx/>
        <a:buNone/>
        <a:defRPr sz="13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383923" indent="0" algn="l" defTabSz="767847" rtl="0" eaLnBrk="1" latinLnBrk="0" hangingPunct="1">
        <a:lnSpc>
          <a:spcPct val="90000"/>
        </a:lnSpc>
        <a:spcBef>
          <a:spcPts val="420"/>
        </a:spcBef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67847" indent="0" algn="l" defTabSz="767847" rtl="0" eaLnBrk="1" latinLnBrk="0" hangingPunct="1">
        <a:lnSpc>
          <a:spcPct val="90000"/>
        </a:lnSpc>
        <a:spcBef>
          <a:spcPts val="420"/>
        </a:spcBef>
        <a:buFontTx/>
        <a:buNone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151769" indent="0" algn="l" defTabSz="767847" rtl="0" eaLnBrk="1" latinLnBrk="0" hangingPunct="1">
        <a:lnSpc>
          <a:spcPct val="90000"/>
        </a:lnSpc>
        <a:spcBef>
          <a:spcPts val="420"/>
        </a:spcBef>
        <a:buFontTx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5694" indent="0" algn="l" defTabSz="767847" rtl="0" eaLnBrk="1" latinLnBrk="0" hangingPunct="1">
        <a:lnSpc>
          <a:spcPct val="90000"/>
        </a:lnSpc>
        <a:spcBef>
          <a:spcPts val="420"/>
        </a:spcBef>
        <a:buFontTx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111577" indent="-191962" algn="l" defTabSz="767847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95499" indent="-191962" algn="l" defTabSz="767847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79424" indent="-191962" algn="l" defTabSz="767847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63346" indent="-191962" algn="l" defTabSz="767847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784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3923" algn="l" defTabSz="76784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7847" algn="l" defTabSz="76784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51769" algn="l" defTabSz="76784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5692" algn="l" defTabSz="76784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9615" algn="l" defTabSz="76784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03538" algn="l" defTabSz="76784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87462" algn="l" defTabSz="76784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71386" algn="l" defTabSz="767847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33724" y="232264"/>
            <a:ext cx="4180894" cy="853492"/>
          </a:xfrm>
          <a:prstGeom prst="rect">
            <a:avLst/>
          </a:prstGeom>
        </p:spPr>
        <p:txBody>
          <a:bodyPr vert="horz" lIns="51193" tIns="25596" rIns="51193" bIns="25596" rtlCol="0" anchor="ctr">
            <a:normAutofit/>
          </a:bodyPr>
          <a:lstStyle/>
          <a:p>
            <a:r>
              <a:rPr lang="en-US" altLang="ja-JP" dirty="0"/>
              <a:t>Master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6611" y="1361371"/>
            <a:ext cx="8668011" cy="4815592"/>
          </a:xfrm>
          <a:prstGeom prst="rect">
            <a:avLst/>
          </a:prstGeom>
        </p:spPr>
        <p:txBody>
          <a:bodyPr vert="horz" lIns="51193" tIns="25596" rIns="51193" bIns="25596" rtlCol="0">
            <a:normAutofit/>
          </a:bodyPr>
          <a:lstStyle/>
          <a:p>
            <a:pPr lvl="0"/>
            <a:r>
              <a:rPr lang="en-US" altLang="ja-JP" dirty="0"/>
              <a:t>Master Text Configuration</a:t>
            </a:r>
            <a:endParaRPr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89531"/>
            <a:ext cx="3086100" cy="365125"/>
          </a:xfrm>
          <a:prstGeom prst="rect">
            <a:avLst/>
          </a:prstGeom>
        </p:spPr>
        <p:txBody>
          <a:bodyPr vert="horz" lIns="51193" tIns="25596" rIns="51193" bIns="25596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67900"/>
            <a:r>
              <a:rPr lang="en-US">
                <a:solidFill>
                  <a:srgbClr val="3B3B3B">
                    <a:tint val="75000"/>
                  </a:srgbClr>
                </a:solidFill>
              </a:rPr>
              <a:t>The Power of PowerPoint | thepopp.com</a:t>
            </a:r>
            <a:endParaRPr lang="en-US" dirty="0">
              <a:solidFill>
                <a:srgbClr val="3B3B3B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55434" y="6401024"/>
            <a:ext cx="588388" cy="326074"/>
          </a:xfrm>
          <a:prstGeom prst="rect">
            <a:avLst/>
          </a:prstGeom>
        </p:spPr>
        <p:txBody>
          <a:bodyPr vert="horz" lIns="51193" tIns="25596" rIns="51193" bIns="25596" rtlCol="0" anchor="ctr"/>
          <a:lstStyle>
            <a:lvl1pPr algn="l">
              <a:defRPr sz="1300">
                <a:solidFill>
                  <a:schemeClr val="tx2"/>
                </a:solidFill>
              </a:defRPr>
            </a:lvl1pPr>
          </a:lstStyle>
          <a:p>
            <a:pPr defTabSz="767900"/>
            <a:fld id="{03EB59E2-90B9-4CD3-AC74-D672227E13C3}" type="slidenum">
              <a:rPr lang="en-US" smtClean="0">
                <a:solidFill>
                  <a:srgbClr val="556272"/>
                </a:solidFill>
              </a:rPr>
              <a:pPr defTabSz="767900"/>
              <a:t>‹#›</a:t>
            </a:fld>
            <a:endParaRPr lang="en-US" dirty="0">
              <a:solidFill>
                <a:srgbClr val="556272"/>
              </a:solidFill>
            </a:endParaRPr>
          </a:p>
        </p:txBody>
      </p:sp>
      <p:sp>
        <p:nvSpPr>
          <p:cNvPr id="4" name="正方形/長方形 3"/>
          <p:cNvSpPr/>
          <p:nvPr userDrawn="1"/>
        </p:nvSpPr>
        <p:spPr>
          <a:xfrm>
            <a:off x="4789834" y="1029275"/>
            <a:ext cx="324036" cy="4801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3" tIns="25596" rIns="51193" bIns="25596" rtlCol="0" anchor="ctr"/>
          <a:lstStyle/>
          <a:p>
            <a:pPr algn="ctr" defTabSz="767900"/>
            <a:endParaRPr kumimoji="1" lang="ja-JP" altLang="en-US" sz="1500">
              <a:solidFill>
                <a:prstClr val="white"/>
              </a:solidFill>
            </a:endParaRPr>
          </a:p>
        </p:txBody>
      </p:sp>
      <p:sp>
        <p:nvSpPr>
          <p:cNvPr id="8" name="正方形/長方形 7"/>
          <p:cNvSpPr/>
          <p:nvPr userDrawn="1"/>
        </p:nvSpPr>
        <p:spPr>
          <a:xfrm>
            <a:off x="5107520" y="1029275"/>
            <a:ext cx="324036" cy="480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3" tIns="25596" rIns="51193" bIns="25596" rtlCol="0" anchor="ctr"/>
          <a:lstStyle/>
          <a:p>
            <a:pPr algn="ctr" defTabSz="767900"/>
            <a:endParaRPr kumimoji="1" lang="ja-JP" altLang="en-US" sz="1500">
              <a:solidFill>
                <a:prstClr val="white"/>
              </a:solidFill>
            </a:endParaRPr>
          </a:p>
        </p:txBody>
      </p:sp>
      <p:sp>
        <p:nvSpPr>
          <p:cNvPr id="9" name="正方形/長方形 8"/>
          <p:cNvSpPr/>
          <p:nvPr userDrawn="1"/>
        </p:nvSpPr>
        <p:spPr>
          <a:xfrm>
            <a:off x="5425794" y="1029275"/>
            <a:ext cx="324036" cy="4801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3" tIns="25596" rIns="51193" bIns="25596" rtlCol="0" anchor="ctr"/>
          <a:lstStyle/>
          <a:p>
            <a:pPr algn="ctr" defTabSz="767900"/>
            <a:endParaRPr kumimoji="1" lang="ja-JP" altLang="en-US" sz="1500">
              <a:solidFill>
                <a:prstClr val="white"/>
              </a:solidFill>
            </a:endParaRPr>
          </a:p>
        </p:txBody>
      </p:sp>
      <p:sp>
        <p:nvSpPr>
          <p:cNvPr id="19" name="正方形/長方形 18"/>
          <p:cNvSpPr/>
          <p:nvPr userDrawn="1"/>
        </p:nvSpPr>
        <p:spPr>
          <a:xfrm>
            <a:off x="8578854" y="6345310"/>
            <a:ext cx="564973" cy="480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193" tIns="25596" rIns="51193" bIns="25596" rtlCol="0" anchor="ctr"/>
          <a:lstStyle/>
          <a:p>
            <a:pPr algn="ctr" defTabSz="767900"/>
            <a:endParaRPr kumimoji="1" lang="ja-JP" altLang="en-US" sz="15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028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decel="100000" fill="hold" grpId="0" nodeType="withEffect">
                                  <p:stCondLst>
                                    <p:cond delay="2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4" grpId="0" animBg="1"/>
      <p:bldP spid="8" grpId="0" animBg="1"/>
      <p:bldP spid="9" grpId="0" animBg="1"/>
      <p:bldP spid="19" grpId="0" animBg="1"/>
    </p:bldLst>
  </p:timing>
  <p:hf hdr="0" dt="0"/>
  <p:txStyles>
    <p:titleStyle>
      <a:lvl1pPr algn="l" defTabSz="767798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767798" rtl="0" eaLnBrk="1" latinLnBrk="0" hangingPunct="1">
        <a:lnSpc>
          <a:spcPct val="130000"/>
        </a:lnSpc>
        <a:spcBef>
          <a:spcPts val="672"/>
        </a:spcBef>
        <a:buFontTx/>
        <a:buNone/>
        <a:defRPr sz="13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383898" indent="0" algn="l" defTabSz="767798" rtl="0" eaLnBrk="1" latinLnBrk="0" hangingPunct="1">
        <a:lnSpc>
          <a:spcPct val="90000"/>
        </a:lnSpc>
        <a:spcBef>
          <a:spcPts val="420"/>
        </a:spcBef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67798" indent="0" algn="l" defTabSz="767798" rtl="0" eaLnBrk="1" latinLnBrk="0" hangingPunct="1">
        <a:lnSpc>
          <a:spcPct val="90000"/>
        </a:lnSpc>
        <a:spcBef>
          <a:spcPts val="420"/>
        </a:spcBef>
        <a:buFontTx/>
        <a:buNone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151695" indent="0" algn="l" defTabSz="767798" rtl="0" eaLnBrk="1" latinLnBrk="0" hangingPunct="1">
        <a:lnSpc>
          <a:spcPct val="90000"/>
        </a:lnSpc>
        <a:spcBef>
          <a:spcPts val="420"/>
        </a:spcBef>
        <a:buFontTx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5596" indent="0" algn="l" defTabSz="767798" rtl="0" eaLnBrk="1" latinLnBrk="0" hangingPunct="1">
        <a:lnSpc>
          <a:spcPct val="90000"/>
        </a:lnSpc>
        <a:spcBef>
          <a:spcPts val="420"/>
        </a:spcBef>
        <a:buFontTx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111442" indent="-191950" algn="l" defTabSz="767798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95339" indent="-191950" algn="l" defTabSz="767798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79239" indent="-191950" algn="l" defTabSz="767798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63137" indent="-191950" algn="l" defTabSz="767798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779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3898" algn="l" defTabSz="76779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7798" algn="l" defTabSz="76779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51695" algn="l" defTabSz="76779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5594" algn="l" defTabSz="76779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9492" algn="l" defTabSz="76779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03390" algn="l" defTabSz="76779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87290" algn="l" defTabSz="76779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71190" algn="l" defTabSz="767798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3239" userDrawn="1">
          <p15:clr>
            <a:srgbClr val="F26B43"/>
          </p15:clr>
        </p15:guide>
        <p15:guide id="2" pos="57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1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angingfaces.org.uk/Face-Equality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65BCA-0168-4641-9112-96AF619EABD1}" type="slidenum">
              <a:rPr lang="zh-TW" altLang="en-US" smtClean="0"/>
              <a:pPr/>
              <a:t>1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8691" y="3247892"/>
            <a:ext cx="8229600" cy="829180"/>
          </a:xfrm>
        </p:spPr>
        <p:txBody>
          <a:bodyPr>
            <a:normAutofit fontScale="90000"/>
          </a:bodyPr>
          <a:lstStyle/>
          <a:p>
            <a:r>
              <a:rPr lang="zh-TW" altLang="en-US" sz="3100" dirty="0">
                <a:solidFill>
                  <a:schemeClr val="tx2"/>
                </a:solidFill>
              </a:rPr>
              <a:t>每張臉都與眾不同  從</a:t>
            </a:r>
            <a:r>
              <a:rPr lang="zh-TW" altLang="en-US" sz="3100" dirty="0">
                <a:solidFill>
                  <a:schemeClr val="accent1">
                    <a:lumMod val="75000"/>
                  </a:schemeClr>
                </a:solidFill>
              </a:rPr>
              <a:t>心</a:t>
            </a:r>
            <a:r>
              <a:rPr lang="zh-TW" altLang="en-US" sz="3100" dirty="0">
                <a:solidFill>
                  <a:schemeClr val="tx2"/>
                </a:solidFill>
              </a:rPr>
              <a:t>看見獨特價值</a:t>
            </a:r>
            <a:r>
              <a:rPr lang="en-US" altLang="zh-TW" sz="3100" dirty="0">
                <a:solidFill>
                  <a:schemeClr val="tx2"/>
                </a:solidFill>
              </a:rPr>
              <a:t/>
            </a:r>
            <a:br>
              <a:rPr lang="en-US" altLang="zh-TW" sz="3100" dirty="0">
                <a:solidFill>
                  <a:schemeClr val="tx2"/>
                </a:solidFill>
              </a:rPr>
            </a:br>
            <a:r>
              <a:rPr lang="zh-TW" altLang="en-US" sz="5300" dirty="0">
                <a:solidFill>
                  <a:schemeClr val="tx2"/>
                </a:solidFill>
              </a:rPr>
              <a:t>認識臉部</a:t>
            </a:r>
            <a:r>
              <a:rPr lang="zh-TW" altLang="en-US" sz="5300" dirty="0" smtClean="0">
                <a:solidFill>
                  <a:schemeClr val="tx2"/>
                </a:solidFill>
              </a:rPr>
              <a:t>平權</a:t>
            </a:r>
            <a:endParaRPr lang="zh-TW" altLang="en-US" sz="5300" dirty="0">
              <a:solidFill>
                <a:schemeClr val="tx2"/>
              </a:solidFill>
            </a:endParaRPr>
          </a:p>
        </p:txBody>
      </p:sp>
      <p:pic>
        <p:nvPicPr>
          <p:cNvPr id="8" name="圖片版面配置區 7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267" r="-18267"/>
          <a:stretch/>
        </p:blipFill>
        <p:spPr/>
      </p:pic>
      <p:sp>
        <p:nvSpPr>
          <p:cNvPr id="9" name="文字版面配置區 8"/>
          <p:cNvSpPr>
            <a:spLocks noGrp="1"/>
          </p:cNvSpPr>
          <p:nvPr>
            <p:ph type="body" sz="quarter" idx="14"/>
          </p:nvPr>
        </p:nvSpPr>
        <p:spPr>
          <a:xfrm>
            <a:off x="457200" y="4509492"/>
            <a:ext cx="8229600" cy="1367780"/>
          </a:xfrm>
        </p:spPr>
        <p:txBody>
          <a:bodyPr>
            <a:normAutofit/>
          </a:bodyPr>
          <a:lstStyle/>
          <a:p>
            <a:r>
              <a:rPr lang="zh-TW" altLang="en-US" sz="2400" dirty="0" smtClean="0">
                <a:solidFill>
                  <a:schemeClr val="bg1">
                    <a:lumMod val="50000"/>
                  </a:schemeClr>
                </a:solidFill>
              </a:rPr>
              <a:t>陽光社會福利基金會</a:t>
            </a:r>
            <a:r>
              <a:rPr lang="en-US" altLang="zh-TW" sz="24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altLang="zh-TW" sz="24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zh-TW" altLang="en-US" sz="2400" dirty="0" smtClean="0">
                <a:solidFill>
                  <a:schemeClr val="bg1">
                    <a:lumMod val="50000"/>
                  </a:schemeClr>
                </a:solidFill>
              </a:rPr>
              <a:t>倡導組經理 莊麗真</a:t>
            </a:r>
            <a:endParaRPr lang="en-US" altLang="zh-TW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altLang="zh-TW" sz="2400" dirty="0" smtClean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109.05.21</a:t>
            </a:r>
            <a:endParaRPr lang="zh-TW" altLang="en-US" sz="24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54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臉平QR碼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6176" y="3440545"/>
            <a:ext cx="2952328" cy="2833997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65BCA-0168-4641-9112-96AF619EABD1}" type="slidenum">
              <a:rPr lang="zh-TW" altLang="en-US" smtClean="0"/>
              <a:pPr/>
              <a:t>10</a:t>
            </a:fld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kumimoji="1" lang="zh-TW" altLang="en-US" dirty="0" smtClean="0"/>
              <a:t>校園宣導：搭配生命教育、反霸凌</a:t>
            </a:r>
            <a:endParaRPr kumimoji="1" lang="en-US" altLang="zh-TW" dirty="0" smtClean="0"/>
          </a:p>
          <a:p>
            <a:r>
              <a:rPr kumimoji="1" lang="zh-TW" altLang="en-US" dirty="0" smtClean="0"/>
              <a:t>舉辦臉部平權日系列活動</a:t>
            </a:r>
            <a:endParaRPr kumimoji="1" lang="en-US" altLang="zh-TW" dirty="0" smtClean="0"/>
          </a:p>
          <a:p>
            <a:pPr lvl="1"/>
            <a:r>
              <a:rPr kumimoji="1" lang="zh-TW" altLang="en-US" dirty="0" smtClean="0"/>
              <a:t>親子園遊會</a:t>
            </a:r>
            <a:endParaRPr kumimoji="1" lang="en-US" altLang="zh-TW" dirty="0" smtClean="0"/>
          </a:p>
          <a:p>
            <a:pPr lvl="1"/>
            <a:r>
              <a:rPr kumimoji="1" lang="zh-TW" altLang="en-US" dirty="0" smtClean="0"/>
              <a:t>臉部平權展</a:t>
            </a:r>
            <a:endParaRPr kumimoji="1" lang="en-US" altLang="zh-TW" dirty="0" smtClean="0"/>
          </a:p>
          <a:p>
            <a:pPr lvl="1"/>
            <a:r>
              <a:rPr kumimoji="1" lang="zh-TW" altLang="en-US" dirty="0" smtClean="0"/>
              <a:t>臉部平權國道馬拉松</a:t>
            </a:r>
            <a:endParaRPr kumimoji="1" lang="en-US" altLang="zh-TW" dirty="0" smtClean="0"/>
          </a:p>
          <a:p>
            <a:r>
              <a:rPr kumimoji="1" lang="zh-TW" altLang="en-US" dirty="0" smtClean="0"/>
              <a:t>職場</a:t>
            </a:r>
            <a:r>
              <a:rPr kumimoji="1" lang="en-US" altLang="zh-TW" dirty="0" smtClean="0"/>
              <a:t>/</a:t>
            </a:r>
            <a:r>
              <a:rPr kumimoji="1" lang="zh-TW" altLang="en-US" dirty="0" smtClean="0"/>
              <a:t>社區宣導</a:t>
            </a:r>
            <a:endParaRPr kumimoji="1" lang="en-US" altLang="zh-TW" dirty="0" smtClean="0"/>
          </a:p>
          <a:p>
            <a:pPr lvl="1"/>
            <a:r>
              <a:rPr kumimoji="1" lang="zh-TW" altLang="en-US" dirty="0" smtClean="0"/>
              <a:t>學校</a:t>
            </a:r>
            <a:r>
              <a:rPr kumimoji="1" lang="en-US" altLang="zh-TW" dirty="0" smtClean="0"/>
              <a:t>/</a:t>
            </a:r>
            <a:r>
              <a:rPr kumimoji="1" lang="zh-TW" altLang="en-US" dirty="0" smtClean="0"/>
              <a:t>社區</a:t>
            </a:r>
            <a:r>
              <a:rPr kumimoji="1" lang="en-US" altLang="zh-TW" dirty="0" smtClean="0"/>
              <a:t>/</a:t>
            </a:r>
            <a:r>
              <a:rPr kumimoji="1" lang="zh-TW" altLang="en-US" dirty="0" smtClean="0"/>
              <a:t>企業園遊會設攤宣導</a:t>
            </a:r>
            <a:endParaRPr kumimoji="1" lang="en-US" altLang="zh-TW" dirty="0" smtClean="0"/>
          </a:p>
          <a:p>
            <a:r>
              <a:rPr kumimoji="1" lang="zh-TW" altLang="en-US" dirty="0" smtClean="0"/>
              <a:t>媒體宣導</a:t>
            </a:r>
            <a:endParaRPr kumimoji="1" lang="en-US" altLang="zh-TW" dirty="0" smtClean="0"/>
          </a:p>
          <a:p>
            <a:pPr lvl="1"/>
            <a:r>
              <a:rPr kumimoji="1" lang="zh-TW" altLang="en-US" dirty="0" smtClean="0"/>
              <a:t>陽光</a:t>
            </a:r>
            <a:r>
              <a:rPr kumimoji="1" lang="en-US" altLang="zh-TW" dirty="0" smtClean="0"/>
              <a:t>FB</a:t>
            </a:r>
            <a:r>
              <a:rPr kumimoji="1" lang="zh-TW" altLang="en-US" dirty="0" smtClean="0"/>
              <a:t>、陽光官網</a:t>
            </a:r>
            <a:endParaRPr kumimoji="1" lang="en-US" altLang="zh-TW" dirty="0" smtClean="0"/>
          </a:p>
          <a:p>
            <a:pPr lvl="1"/>
            <a:r>
              <a:rPr kumimoji="1" lang="zh-TW" altLang="en-US" dirty="0" smtClean="0"/>
              <a:t>傳統媒體、社群媒體等</a:t>
            </a:r>
            <a:r>
              <a:rPr kumimoji="1" lang="zh-TW" altLang="en-US" dirty="0"/>
              <a:t>採訪</a:t>
            </a:r>
            <a:endParaRPr kumimoji="1" lang="en-US" altLang="zh-TW" dirty="0" smtClean="0"/>
          </a:p>
          <a:p>
            <a:r>
              <a:rPr kumimoji="1" lang="zh-TW" altLang="en-US" dirty="0" smtClean="0"/>
              <a:t>培訓傷友擔任臉部平權代言人</a:t>
            </a:r>
            <a:endParaRPr kumimoji="1" lang="en-US" altLang="zh-TW" dirty="0" smtClean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dirty="0" smtClean="0"/>
              <a:t>臉部平權的社會教育</a:t>
            </a:r>
            <a:endParaRPr kumimoji="1"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6876256" y="6021288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TW" altLang="en-US" dirty="0" smtClean="0"/>
              <a:t>臉部平權網站</a:t>
            </a:r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1352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type="pic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投影片編號版面配置區 1"/>
          <p:cNvSpPr>
            <a:spLocks noGrp="1"/>
          </p:cNvSpPr>
          <p:nvPr>
            <p:ph type="sldNum" sz="quarter" idx="4294967295"/>
          </p:nvPr>
        </p:nvSpPr>
        <p:spPr>
          <a:xfrm>
            <a:off x="8316416" y="6359914"/>
            <a:ext cx="685056" cy="365760"/>
          </a:xfrm>
          <a:prstGeom prst="rect">
            <a:avLst/>
          </a:prstGeom>
        </p:spPr>
        <p:txBody>
          <a:bodyPr/>
          <a:lstStyle/>
          <a:p>
            <a:fld id="{01865BCA-0168-4641-9112-96AF619EABD1}" type="slidenum">
              <a:rPr lang="zh-TW" altLang="en-US" smtClean="0"/>
              <a:pPr/>
              <a:t>11</a:t>
            </a:fld>
            <a:endParaRPr lang="zh-TW" altLang="en-US" dirty="0"/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000000">
              <a:alpha val="78000"/>
            </a:srgbClr>
          </a:solidFill>
        </p:spPr>
        <p:txBody>
          <a:bodyPr vert="horz" anchor="ctr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  <a:cs typeface="+mj-cs"/>
              </a:defRPr>
            </a:lvl1pPr>
          </a:lstStyle>
          <a:p>
            <a:pPr algn="ctr"/>
            <a:r>
              <a:rPr kumimoji="1" lang="zh-TW" altLang="en-US" sz="4400" dirty="0" smtClean="0">
                <a:solidFill>
                  <a:srgbClr val="FF6600"/>
                </a:solidFill>
              </a:rPr>
              <a:t>體驗活動：壓力衣體驗</a:t>
            </a:r>
            <a:endParaRPr kumimoji="1" lang="zh-TW" altLang="en-US" sz="44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850716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內容版面配置區 12" descr="S__9461898.jpg"/>
          <p:cNvPicPr>
            <a:picLocks noGrp="1" noChangeAspect="1"/>
          </p:cNvPicPr>
          <p:nvPr>
            <p:ph type="pic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878" r="-377"/>
          <a:stretch/>
        </p:blipFill>
        <p:spPr>
          <a:xfrm>
            <a:off x="-180528" y="0"/>
            <a:ext cx="6696744" cy="6858000"/>
          </a:xfrm>
        </p:spPr>
      </p:pic>
      <p:sp>
        <p:nvSpPr>
          <p:cNvPr id="5" name="投影片編號版面配置區 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>
              <a:defRPr/>
            </a:pPr>
            <a:fld id="{F1AFBC7A-2EA7-4D40-AFDC-745466E2B6B4}" type="slidenum">
              <a:rPr lang="en-US" altLang="zh-TW" smtClean="0"/>
              <a:pPr>
                <a:defRPr/>
              </a:pPr>
              <a:t>12</a:t>
            </a:fld>
            <a:endParaRPr lang="en-US" altLang="zh-TW" dirty="0"/>
          </a:p>
        </p:txBody>
      </p:sp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4788024" y="620688"/>
            <a:ext cx="4355976" cy="1916832"/>
          </a:xfrm>
        </p:spPr>
        <p:txBody>
          <a:bodyPr>
            <a:normAutofit/>
          </a:bodyPr>
          <a:lstStyle/>
          <a:p>
            <a:pPr algn="r"/>
            <a:r>
              <a:rPr kumimoji="1" lang="zh-TW" altLang="en-US" sz="4400" dirty="0" smtClean="0">
                <a:solidFill>
                  <a:srgbClr val="FF6600"/>
                </a:solidFill>
              </a:rPr>
              <a:t>體驗活動</a:t>
            </a:r>
            <a:r>
              <a:rPr kumimoji="1" lang="en-US" altLang="zh-TW" sz="4400" dirty="0" smtClean="0">
                <a:solidFill>
                  <a:srgbClr val="FF6600"/>
                </a:solidFill>
              </a:rPr>
              <a:t/>
            </a:r>
            <a:br>
              <a:rPr kumimoji="1" lang="en-US" altLang="zh-TW" sz="4400" dirty="0" smtClean="0">
                <a:solidFill>
                  <a:srgbClr val="FF6600"/>
                </a:solidFill>
              </a:rPr>
            </a:br>
            <a:r>
              <a:rPr kumimoji="1" lang="zh-TW" altLang="en-US" sz="4400" dirty="0" smtClean="0">
                <a:solidFill>
                  <a:srgbClr val="FF6600"/>
                </a:solidFill>
              </a:rPr>
              <a:t>凹凸鏡</a:t>
            </a:r>
            <a:endParaRPr kumimoji="1" lang="zh-TW" altLang="en-US" sz="44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2133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內容版面配置區 5" descr="S__9461896.jpg"/>
          <p:cNvPicPr>
            <a:picLocks noGrp="1" noChangeAspect="1"/>
          </p:cNvPicPr>
          <p:nvPr>
            <p:ph type="pic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29" r="5729"/>
          <a:stretch>
            <a:fillRect/>
          </a:stretch>
        </p:blipFill>
        <p:spPr/>
      </p:pic>
      <p:sp>
        <p:nvSpPr>
          <p:cNvPr id="5" name="投影片編號版面配置區 4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>
              <a:defRPr/>
            </a:pPr>
            <a:fld id="{F1AFBC7A-2EA7-4D40-AFDC-745466E2B6B4}" type="slidenum">
              <a:rPr lang="en-US" altLang="zh-TW" smtClean="0"/>
              <a:pPr>
                <a:defRPr/>
              </a:pPr>
              <a:t>13</a:t>
            </a:fld>
            <a:endParaRPr lang="en-US" altLang="zh-TW" dirty="0"/>
          </a:p>
        </p:txBody>
      </p:sp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  <a:solidFill>
            <a:srgbClr val="000000">
              <a:alpha val="78000"/>
            </a:srgbClr>
          </a:solidFill>
        </p:spPr>
        <p:txBody>
          <a:bodyPr anchor="ctr">
            <a:normAutofit/>
          </a:bodyPr>
          <a:lstStyle/>
          <a:p>
            <a:pPr algn="ctr"/>
            <a:r>
              <a:rPr kumimoji="1" lang="zh-TW" altLang="en-US" sz="4400" dirty="0" smtClean="0">
                <a:solidFill>
                  <a:srgbClr val="FF6600"/>
                </a:solidFill>
              </a:rPr>
              <a:t>體驗活動：彩繪臉譜</a:t>
            </a:r>
            <a:endParaRPr kumimoji="1" lang="zh-TW" altLang="en-US" sz="44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815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type="pic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投影片編號版面配置區 1"/>
          <p:cNvSpPr>
            <a:spLocks noGrp="1"/>
          </p:cNvSpPr>
          <p:nvPr>
            <p:ph type="sldNum" sz="quarter" idx="4294967295"/>
          </p:nvPr>
        </p:nvSpPr>
        <p:spPr>
          <a:xfrm>
            <a:off x="8316416" y="6359914"/>
            <a:ext cx="685056" cy="365760"/>
          </a:xfrm>
          <a:prstGeom prst="rect">
            <a:avLst/>
          </a:prstGeom>
        </p:spPr>
        <p:txBody>
          <a:bodyPr/>
          <a:lstStyle/>
          <a:p>
            <a:fld id="{01865BCA-0168-4641-9112-96AF619EABD1}" type="slidenum">
              <a:rPr lang="zh-TW" altLang="en-US" smtClean="0"/>
              <a:pPr/>
              <a:t>14</a:t>
            </a:fld>
            <a:endParaRPr lang="zh-TW" altLang="en-US" dirty="0"/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000000">
              <a:alpha val="78000"/>
            </a:srgbClr>
          </a:solidFill>
        </p:spPr>
        <p:txBody>
          <a:bodyPr vert="horz" anchor="ctr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  <a:cs typeface="+mj-cs"/>
              </a:defRPr>
            </a:lvl1pPr>
          </a:lstStyle>
          <a:p>
            <a:pPr algn="ctr"/>
            <a:r>
              <a:rPr kumimoji="1" lang="zh-TW" altLang="en-US" sz="4400" dirty="0" smtClean="0">
                <a:solidFill>
                  <a:srgbClr val="FF6600"/>
                </a:solidFill>
              </a:rPr>
              <a:t>傷友的生命教育</a:t>
            </a:r>
            <a:endParaRPr kumimoji="1" lang="zh-TW" altLang="en-US" sz="44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334548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type="pic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" r="23"/>
          <a:stretch>
            <a:fillRect/>
          </a:stretch>
        </p:blipFill>
        <p:spPr/>
      </p:pic>
      <p:sp>
        <p:nvSpPr>
          <p:cNvPr id="2" name="投影片編號版面配置區 1"/>
          <p:cNvSpPr>
            <a:spLocks noGrp="1"/>
          </p:cNvSpPr>
          <p:nvPr>
            <p:ph type="sldNum" sz="quarter" idx="4294967295"/>
          </p:nvPr>
        </p:nvSpPr>
        <p:spPr>
          <a:xfrm>
            <a:off x="8316416" y="6359914"/>
            <a:ext cx="685056" cy="365760"/>
          </a:xfrm>
          <a:prstGeom prst="rect">
            <a:avLst/>
          </a:prstGeom>
        </p:spPr>
        <p:txBody>
          <a:bodyPr/>
          <a:lstStyle/>
          <a:p>
            <a:fld id="{01865BCA-0168-4641-9112-96AF619EABD1}" type="slidenum">
              <a:rPr lang="zh-TW" altLang="en-US" smtClean="0"/>
              <a:pPr/>
              <a:t>15</a:t>
            </a:fld>
            <a:endParaRPr lang="zh-TW" altLang="en-US" dirty="0"/>
          </a:p>
        </p:txBody>
      </p:sp>
      <p:sp>
        <p:nvSpPr>
          <p:cNvPr id="6" name="標題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000000">
              <a:alpha val="78000"/>
            </a:srgbClr>
          </a:solidFill>
        </p:spPr>
        <p:txBody>
          <a:bodyPr vert="horz" anchor="ctr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  <a:cs typeface="+mj-cs"/>
              </a:defRPr>
            </a:lvl1pPr>
          </a:lstStyle>
          <a:p>
            <a:pPr algn="ctr"/>
            <a:r>
              <a:rPr kumimoji="1" lang="zh-TW" altLang="en-US" sz="4400" dirty="0" smtClean="0">
                <a:solidFill>
                  <a:srgbClr val="FF6600"/>
                </a:solidFill>
              </a:rPr>
              <a:t>傷友志工投入宣導</a:t>
            </a:r>
            <a:endParaRPr kumimoji="1" lang="zh-TW" altLang="en-US" sz="44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7143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版面配置區 3"/>
          <p:cNvPicPr>
            <a:picLocks noGrp="1" noChangeAspect="1"/>
          </p:cNvPicPr>
          <p:nvPr>
            <p:ph type="pic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投影片編號版面配置區 2"/>
          <p:cNvSpPr>
            <a:spLocks noGrp="1"/>
          </p:cNvSpPr>
          <p:nvPr>
            <p:ph type="sldNum" sz="quarter" idx="4294967295"/>
          </p:nvPr>
        </p:nvSpPr>
        <p:spPr>
          <a:xfrm>
            <a:off x="8316416" y="6359914"/>
            <a:ext cx="685056" cy="365760"/>
          </a:xfrm>
          <a:prstGeom prst="rect">
            <a:avLst/>
          </a:prstGeom>
        </p:spPr>
        <p:txBody>
          <a:bodyPr/>
          <a:lstStyle/>
          <a:p>
            <a:fld id="{860638EA-075F-3545-9080-42C3400A2D46}" type="slidenum">
              <a:rPr lang="en-US" altLang="zh-TW" smtClean="0"/>
              <a:pPr/>
              <a:t>16</a:t>
            </a:fld>
            <a:endParaRPr lang="zh-TW"/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rgbClr val="000000">
              <a:alpha val="78000"/>
            </a:srgbClr>
          </a:solidFill>
        </p:spPr>
        <p:txBody>
          <a:bodyPr vert="horz" anchor="ctr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  <a:cs typeface="+mj-cs"/>
              </a:defRPr>
            </a:lvl1pPr>
          </a:lstStyle>
          <a:p>
            <a:pPr algn="ctr"/>
            <a:r>
              <a:rPr kumimoji="1" lang="zh-TW" altLang="en-US" sz="4400" dirty="0" smtClean="0">
                <a:solidFill>
                  <a:srgbClr val="FF6600"/>
                </a:solidFill>
              </a:rPr>
              <a:t>傷友志工投入宣導</a:t>
            </a:r>
            <a:endParaRPr kumimoji="1" lang="zh-TW" altLang="en-US" sz="44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9046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版面配置區 3"/>
          <p:cNvPicPr>
            <a:picLocks noGrp="1" noChangeAspect="1"/>
          </p:cNvPicPr>
          <p:nvPr>
            <p:ph type="pic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投影片編號版面配置區 2"/>
          <p:cNvSpPr>
            <a:spLocks noGrp="1"/>
          </p:cNvSpPr>
          <p:nvPr>
            <p:ph type="sldNum" sz="quarter" idx="4294967295"/>
          </p:nvPr>
        </p:nvSpPr>
        <p:spPr>
          <a:xfrm>
            <a:off x="8316416" y="6359914"/>
            <a:ext cx="685056" cy="365760"/>
          </a:xfrm>
          <a:prstGeom prst="rect">
            <a:avLst/>
          </a:prstGeom>
        </p:spPr>
        <p:txBody>
          <a:bodyPr/>
          <a:lstStyle/>
          <a:p>
            <a:fld id="{860638EA-075F-3545-9080-42C3400A2D46}" type="slidenum">
              <a:rPr lang="en-US" altLang="zh-TW" smtClean="0"/>
              <a:pPr/>
              <a:t>17</a:t>
            </a:fld>
            <a:endParaRPr lang="zh-TW"/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0" y="5692180"/>
            <a:ext cx="9144000" cy="1143000"/>
          </a:xfrm>
          <a:prstGeom prst="rect">
            <a:avLst/>
          </a:prstGeom>
          <a:solidFill>
            <a:srgbClr val="000000">
              <a:alpha val="78000"/>
            </a:srgbClr>
          </a:solidFill>
        </p:spPr>
        <p:txBody>
          <a:bodyPr vert="horz" anchor="ctr" anchorCtr="0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  <a:cs typeface="+mj-cs"/>
              </a:defRPr>
            </a:lvl1pPr>
          </a:lstStyle>
          <a:p>
            <a:pPr algn="ctr"/>
            <a:r>
              <a:rPr kumimoji="1" lang="zh-TW" altLang="en-US" sz="4400" dirty="0" smtClean="0">
                <a:solidFill>
                  <a:srgbClr val="FF6600"/>
                </a:solidFill>
              </a:rPr>
              <a:t>口腔癌病友投入宣導</a:t>
            </a:r>
            <a:endParaRPr kumimoji="1" lang="zh-TW" altLang="en-US" sz="44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204677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type="pic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投影片編號版面配置區 2"/>
          <p:cNvSpPr>
            <a:spLocks noGrp="1"/>
          </p:cNvSpPr>
          <p:nvPr>
            <p:ph type="sldNum" sz="quarter" idx="4294967295"/>
          </p:nvPr>
        </p:nvSpPr>
        <p:spPr>
          <a:xfrm>
            <a:off x="8316416" y="6359914"/>
            <a:ext cx="685056" cy="365760"/>
          </a:xfrm>
          <a:prstGeom prst="rect">
            <a:avLst/>
          </a:prstGeom>
        </p:spPr>
        <p:txBody>
          <a:bodyPr/>
          <a:lstStyle/>
          <a:p>
            <a:fld id="{860638EA-075F-3545-9080-42C3400A2D46}" type="slidenum">
              <a:rPr lang="en-US" altLang="zh-TW" smtClean="0"/>
              <a:pPr/>
              <a:t>18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93614700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版面配置區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TW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如何在校園推動？</a:t>
            </a:r>
            <a:endParaRPr lang="en-US" altLang="zh-TW" sz="6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8459788" y="6359525"/>
            <a:ext cx="684212" cy="366713"/>
          </a:xfrm>
          <a:prstGeom prst="rect">
            <a:avLst/>
          </a:prstGeom>
        </p:spPr>
        <p:txBody>
          <a:bodyPr/>
          <a:lstStyle/>
          <a:p>
            <a:fld id="{11AAE41D-BE76-4AA6-8820-190CE18F6B04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791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2"/>
          <p:cNvSpPr txBox="1">
            <a:spLocks noChangeArrowheads="1"/>
          </p:cNvSpPr>
          <p:nvPr/>
        </p:nvSpPr>
        <p:spPr bwMode="auto">
          <a:xfrm>
            <a:off x="468313" y="1524000"/>
            <a:ext cx="4535735" cy="492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0" hangingPunct="0"/>
            <a:endParaRPr lang="en-US" altLang="zh-TW" b="0" dirty="0">
              <a:solidFill>
                <a:srgbClr val="6633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0" hangingPunct="0"/>
            <a:r>
              <a:rPr lang="en-US" altLang="zh-TW" b="0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1981</a:t>
            </a:r>
            <a:r>
              <a:rPr lang="zh-TW" altLang="en-US" b="0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年，一本由顏面損傷朋友所寫的，名為</a:t>
            </a:r>
            <a:r>
              <a:rPr lang="zh-TW" altLang="en-US" b="0" dirty="0">
                <a:solidFill>
                  <a:srgbClr val="FF6600"/>
                </a:solidFill>
                <a:latin typeface="微軟正黑體" pitchFamily="34" charset="-120"/>
                <a:ea typeface="微軟正黑體" pitchFamily="34" charset="-120"/>
              </a:rPr>
              <a:t>“怕見陽光的人”</a:t>
            </a:r>
            <a:r>
              <a:rPr lang="zh-TW" altLang="en-US" b="0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一書，透露了一群顏面損傷的朋友，因為外表的差異，遭受社會的歧視及不公平待遇</a:t>
            </a:r>
            <a:r>
              <a:rPr lang="en-US" altLang="zh-TW" b="0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…</a:t>
            </a:r>
            <a:r>
              <a:rPr lang="zh-TW" altLang="en-US" b="0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，引起大眾廣大的回響。</a:t>
            </a:r>
          </a:p>
          <a:p>
            <a:pPr eaLnBrk="0" hangingPunct="0"/>
            <a:endParaRPr lang="zh-TW" altLang="en-US" b="0" dirty="0">
              <a:solidFill>
                <a:schemeClr val="tx2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0" hangingPunct="0"/>
            <a:r>
              <a:rPr lang="zh-TW" altLang="en-US" b="0" dirty="0">
                <a:solidFill>
                  <a:schemeClr val="tx2"/>
                </a:solidFill>
                <a:latin typeface="微軟正黑體" pitchFamily="34" charset="-120"/>
                <a:ea typeface="微軟正黑體" pitchFamily="34" charset="-120"/>
              </a:rPr>
              <a:t>書中交織著血與淚的真實故事，讓人為之動容，也</a:t>
            </a:r>
            <a:r>
              <a:rPr lang="zh-TW" altLang="en-US" b="0" dirty="0">
                <a:latin typeface="微軟正黑體" pitchFamily="34" charset="-120"/>
                <a:ea typeface="微軟正黑體" pitchFamily="34" charset="-120"/>
              </a:rPr>
              <a:t>為</a:t>
            </a:r>
            <a:r>
              <a:rPr lang="zh-TW" altLang="en-US" b="0" dirty="0">
                <a:solidFill>
                  <a:srgbClr val="FF6600"/>
                </a:solidFill>
                <a:latin typeface="微軟正黑體" pitchFamily="34" charset="-120"/>
                <a:ea typeface="微軟正黑體" pitchFamily="34" charset="-120"/>
              </a:rPr>
              <a:t>陽光基金會</a:t>
            </a:r>
            <a:r>
              <a:rPr lang="zh-TW" altLang="en-US" b="0" dirty="0">
                <a:latin typeface="微軟正黑體" pitchFamily="34" charset="-120"/>
                <a:ea typeface="微軟正黑體" pitchFamily="34" charset="-120"/>
              </a:rPr>
              <a:t>的成立埋下了種籽。</a:t>
            </a:r>
          </a:p>
        </p:txBody>
      </p:sp>
      <p:sp>
        <p:nvSpPr>
          <p:cNvPr id="31747" name="Text Box 24"/>
          <p:cNvSpPr txBox="1">
            <a:spLocks noChangeArrowheads="1"/>
          </p:cNvSpPr>
          <p:nvPr/>
        </p:nvSpPr>
        <p:spPr bwMode="auto">
          <a:xfrm>
            <a:off x="468313" y="260350"/>
            <a:ext cx="3417887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/>
            <a:r>
              <a:rPr kumimoji="1" lang="zh-TW" altLang="en-US" sz="4400">
                <a:solidFill>
                  <a:schemeClr val="bg1"/>
                </a:solidFill>
                <a:latin typeface="Century Gothic" pitchFamily="34" charset="0"/>
                <a:ea typeface="微軟正黑體" pitchFamily="34" charset="-120"/>
              </a:rPr>
              <a:t>陽光的緣起</a:t>
            </a:r>
          </a:p>
        </p:txBody>
      </p:sp>
      <p:pic>
        <p:nvPicPr>
          <p:cNvPr id="5125" name="Picture 26" descr="圖片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1628800"/>
            <a:ext cx="3259995" cy="457782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投影片編號版面配置區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fld id="{7B2DF93A-ED3E-4A4F-93C2-39BBC7222AF1}" type="slidenum">
              <a:rPr lang="en-US" altLang="zh-TW" sz="1400" b="0">
                <a:ea typeface="微軟正黑體" pitchFamily="34" charset="-120"/>
              </a:rPr>
              <a:pPr/>
              <a:t>2</a:t>
            </a:fld>
            <a:endParaRPr lang="en-US" altLang="zh-TW" sz="1400" b="0">
              <a:ea typeface="微軟正黑體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怕見陽光的人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524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3475449527"/>
              </p:ext>
            </p:extLst>
          </p:nvPr>
        </p:nvGraphicFramePr>
        <p:xfrm>
          <a:off x="2053060" y="1429544"/>
          <a:ext cx="5904656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3554" name="標題 7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eaLnBrk="1" hangingPunct="1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融入人權教育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555" name="Text Box 4"/>
          <p:cNvSpPr txBox="1">
            <a:spLocks noChangeArrowheads="1"/>
          </p:cNvSpPr>
          <p:nvPr/>
        </p:nvSpPr>
        <p:spPr bwMode="auto">
          <a:xfrm>
            <a:off x="323528" y="5085183"/>
            <a:ext cx="4528771" cy="1323439"/>
          </a:xfrm>
          <a:prstGeom prst="rect">
            <a:avLst/>
          </a:prstGeom>
          <a:noFill/>
          <a:ln w="19050">
            <a:solidFill>
              <a:schemeClr val="accent5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zh-TW" altLang="en-US" sz="2000" dirty="0">
                <a:latin typeface="微軟正黑體" panose="020B0604030504040204" pitchFamily="34" charset="-120"/>
              </a:rPr>
              <a:t>當我們對一個團體的成員有了一定的想法，便很容易把對某成員的概論應用在團體內每一個成員身上，無視他們之間的個別差異</a:t>
            </a:r>
          </a:p>
        </p:txBody>
      </p:sp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683568" y="2564904"/>
            <a:ext cx="2159818" cy="1323439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zh-TW" altLang="en-US" sz="2000" dirty="0">
                <a:latin typeface="微軟正黑體" panose="020B0604030504040204" pitchFamily="34" charset="-120"/>
              </a:rPr>
              <a:t>沒經過考證判斷，便對人貿然作出判斷，往往是先入為主的成見。</a:t>
            </a:r>
          </a:p>
        </p:txBody>
      </p:sp>
      <p:sp>
        <p:nvSpPr>
          <p:cNvPr id="23557" name="Text Box 6"/>
          <p:cNvSpPr txBox="1">
            <a:spLocks noChangeArrowheads="1"/>
          </p:cNvSpPr>
          <p:nvPr/>
        </p:nvSpPr>
        <p:spPr bwMode="auto">
          <a:xfrm>
            <a:off x="6084168" y="1241465"/>
            <a:ext cx="2771800" cy="1323439"/>
          </a:xfrm>
          <a:prstGeom prst="rect">
            <a:avLst/>
          </a:prstGeom>
          <a:noFill/>
          <a:ln w="19050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zh-TW" altLang="en-US" sz="2000" dirty="0">
                <a:latin typeface="微軟正黑體" panose="020B0604030504040204" pitchFamily="34" charset="-120"/>
              </a:rPr>
              <a:t>針對特定族群的成員，僅僅由於其身份或歸類，而非個人品質，給予不同的對待。</a:t>
            </a:r>
          </a:p>
        </p:txBody>
      </p:sp>
    </p:spTree>
    <p:extLst>
      <p:ext uri="{BB962C8B-B14F-4D97-AF65-F5344CB8AC3E}">
        <p14:creationId xmlns:p14="http://schemas.microsoft.com/office/powerpoint/2010/main" val="20530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65BCA-0168-4641-9112-96AF619EABD1}" type="slidenum">
              <a:rPr lang="zh-TW" altLang="en-US" smtClean="0"/>
              <a:pPr/>
              <a:t>21</a:t>
            </a:fld>
            <a:endParaRPr lang="zh-TW" altLang="en-US" dirty="0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zh-TW" altLang="en-US" dirty="0" smtClean="0"/>
              <a:t>由無所不在的標籤化、刻板印象入門</a:t>
            </a:r>
            <a:endParaRPr lang="zh-TW" altLang="en-US" dirty="0"/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chemeClr val="accent1">
                    <a:lumMod val="75000"/>
                  </a:schemeClr>
                </a:solidFill>
              </a:rPr>
              <a:t>我們與歧視的距離</a:t>
            </a:r>
            <a:endParaRPr lang="zh-TW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26" y="2492896"/>
            <a:ext cx="9144000" cy="319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805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版面配置區 2" descr="新聞畫面-主播夢碎.png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998397"/>
            <a:ext cx="7848872" cy="5859604"/>
          </a:xfr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 smtClean="0"/>
              <a:t>融入媒體識讀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34764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None/>
            </a:pP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90000"/>
              </a:lnSpc>
              <a:buNone/>
            </a:pP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「你的臉怎麼黑黑的，好噁心</a:t>
            </a:r>
            <a:r>
              <a:rPr lang="en-US" altLang="zh-TW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endParaRPr kumimoji="0"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kumimoji="0"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「我媽媽說她一定是前世做了壞事，這輩子才燒成這樣」</a:t>
            </a:r>
          </a:p>
          <a:p>
            <a:pPr eaLnBrk="1" hangingPunct="1">
              <a:lnSpc>
                <a:spcPct val="90000"/>
              </a:lnSpc>
            </a:pPr>
            <a:endParaRPr kumimoji="0" lang="zh-TW" altLang="en-US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r>
              <a:rPr kumimoji="0"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「她身上一塊一塊髒髒的，一定沒洗澡，我們不要跟她玩」 </a:t>
            </a:r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endParaRPr kumimoji="0" lang="zh-TW" altLang="en-US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90000"/>
              </a:lnSpc>
              <a:buNone/>
            </a:pPr>
            <a:r>
              <a:rPr kumimoji="0"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約好去面試，但是面試官一看到顏損者，立刻就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說：「我們</a:t>
            </a:r>
            <a:r>
              <a:rPr kumimoji="0"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已經找到人了。」</a:t>
            </a:r>
            <a:endParaRPr kumimoji="0"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90000"/>
              </a:lnSpc>
              <a:buFont typeface="Wingdings 3" pitchFamily="18" charset="2"/>
              <a:buNone/>
            </a:pPr>
            <a:endParaRPr kumimoji="0" lang="zh-TW" altLang="en-US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zh-TW" altLang="en-US" sz="3600" dirty="0" smtClean="0">
                <a:solidFill>
                  <a:schemeClr val="accent1">
                    <a:lumMod val="75000"/>
                  </a:schemeClr>
                </a:solidFill>
              </a:rPr>
              <a:t>對傷害</a:t>
            </a:r>
            <a:r>
              <a:rPr lang="en-US" altLang="zh-TW" sz="3600" dirty="0" smtClean="0">
                <a:solidFill>
                  <a:schemeClr val="accent1">
                    <a:lumMod val="75000"/>
                  </a:schemeClr>
                </a:solidFill>
              </a:rPr>
              <a:t>/</a:t>
            </a:r>
            <a:r>
              <a:rPr lang="zh-TW" altLang="en-US" sz="3600" dirty="0" smtClean="0">
                <a:solidFill>
                  <a:schemeClr val="accent1">
                    <a:lumMod val="75000"/>
                  </a:schemeClr>
                </a:solidFill>
              </a:rPr>
              <a:t>歧視要有</a:t>
            </a:r>
            <a:r>
              <a:rPr lang="zh-TW" altLang="en-US" sz="3600" dirty="0">
                <a:solidFill>
                  <a:schemeClr val="accent1">
                    <a:lumMod val="75000"/>
                  </a:schemeClr>
                </a:solidFill>
              </a:rPr>
              <a:t>敏感度</a:t>
            </a:r>
            <a:endParaRPr kumimoji="1" lang="en-US" altLang="zh-TW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83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圓仔_白景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890" y="2060443"/>
            <a:ext cx="4948238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3" name="投影片編號版面配置區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9pPr>
          </a:lstStyle>
          <a:p>
            <a:fld id="{A4E41646-060F-4F76-B5C9-013F4E373248}" type="slidenum">
              <a:rPr kumimoji="0" lang="zh-TW" altLang="en-US" sz="1400">
                <a:solidFill>
                  <a:schemeClr val="tx2"/>
                </a:solidFill>
              </a:rPr>
              <a:pPr/>
              <a:t>24</a:t>
            </a:fld>
            <a:endParaRPr kumimoji="0" lang="en-US" altLang="zh-TW" sz="1400">
              <a:solidFill>
                <a:schemeClr val="tx2"/>
              </a:solidFill>
            </a:endParaRPr>
          </a:p>
        </p:txBody>
      </p:sp>
      <p:sp>
        <p:nvSpPr>
          <p:cNvPr id="30721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融入生命教育</a:t>
            </a:r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3251" name="Text Box 6"/>
          <p:cNvSpPr txBox="1">
            <a:spLocks noChangeArrowheads="1"/>
          </p:cNvSpPr>
          <p:nvPr/>
        </p:nvSpPr>
        <p:spPr bwMode="auto">
          <a:xfrm>
            <a:off x="899592" y="2708920"/>
            <a:ext cx="3097212" cy="271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ea typeface="微軟正黑體" pitchFamily="34" charset="-12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zh-TW" altLang="en-US" sz="2800" dirty="0"/>
              <a:t>貓熊圓仔的黑眼圈是</a:t>
            </a:r>
            <a:r>
              <a:rPr kumimoji="0" lang="zh-TW" altLang="en-US" sz="2800" b="1" dirty="0">
                <a:solidFill>
                  <a:srgbClr val="00CC00"/>
                </a:solidFill>
              </a:rPr>
              <a:t>可愛的象徵</a:t>
            </a:r>
          </a:p>
          <a:p>
            <a:pPr>
              <a:spcBef>
                <a:spcPct val="50000"/>
              </a:spcBef>
            </a:pPr>
            <a:endParaRPr kumimoji="0" lang="zh-TW" altLang="en-US" sz="1200" dirty="0"/>
          </a:p>
          <a:p>
            <a:pPr>
              <a:spcBef>
                <a:spcPct val="50000"/>
              </a:spcBef>
            </a:pPr>
            <a:r>
              <a:rPr kumimoji="0" lang="zh-TW" altLang="en-US" sz="2800" dirty="0"/>
              <a:t>同樣的印記出現在人類的臉上</a:t>
            </a:r>
            <a:r>
              <a:rPr kumimoji="0" lang="en-US" altLang="zh-TW" sz="2800" dirty="0"/>
              <a:t>……</a:t>
            </a:r>
            <a:r>
              <a:rPr kumimoji="0" lang="zh-TW" altLang="en-US" sz="2800" dirty="0"/>
              <a:t>會</a:t>
            </a:r>
            <a:r>
              <a:rPr kumimoji="0" lang="zh-TW" altLang="en-US" sz="2800" b="1" dirty="0">
                <a:solidFill>
                  <a:srgbClr val="3399FF"/>
                </a:solidFill>
              </a:rPr>
              <a:t>招致異樣的眼光</a:t>
            </a:r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sz="quarter" idx="13"/>
          </p:nvPr>
        </p:nvPicPr>
        <p:blipFill rotWithShape="1"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1949" t="16464" b="47233"/>
          <a:stretch/>
        </p:blipFill>
        <p:spPr>
          <a:xfrm>
            <a:off x="4860032" y="2492896"/>
            <a:ext cx="4004469" cy="2303834"/>
          </a:xfrm>
        </p:spPr>
      </p:pic>
      <p:sp>
        <p:nvSpPr>
          <p:cNvPr id="8" name="矩形 7"/>
          <p:cNvSpPr/>
          <p:nvPr/>
        </p:nvSpPr>
        <p:spPr>
          <a:xfrm>
            <a:off x="257672" y="1196752"/>
            <a:ext cx="62585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每個生命都是</a:t>
            </a:r>
            <a:r>
              <a:rPr lang="zh-TW" altLang="en-US" sz="4800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獨特的</a:t>
            </a:r>
            <a:endParaRPr lang="zh-TW" altLang="en-US" sz="4800" dirty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64081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65BCA-0168-4641-9112-96AF619EABD1}" type="slidenum">
              <a:rPr lang="zh-TW" altLang="en-US" smtClean="0"/>
              <a:pPr/>
              <a:t>25</a:t>
            </a:fld>
            <a:endParaRPr lang="zh-TW" altLang="en-US" dirty="0"/>
          </a:p>
        </p:txBody>
      </p:sp>
      <p:pic>
        <p:nvPicPr>
          <p:cNvPr id="8" name="內容版面配置區 7"/>
          <p:cNvPicPr>
            <a:picLocks noGrp="1" noChangeAspect="1"/>
          </p:cNvPicPr>
          <p:nvPr>
            <p:ph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69" t="16989"/>
          <a:stretch/>
        </p:blipFill>
        <p:spPr>
          <a:xfrm>
            <a:off x="683568" y="1052736"/>
            <a:ext cx="7769064" cy="5328592"/>
          </a:xfrm>
        </p:spPr>
      </p:pic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 smtClean="0">
                <a:solidFill>
                  <a:schemeClr val="accent1">
                    <a:lumMod val="75000"/>
                  </a:schemeClr>
                </a:solidFill>
              </a:rPr>
              <a:t>壓力衣體驗</a:t>
            </a:r>
            <a:endParaRPr lang="zh-TW" altLang="en-US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98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65BCA-0168-4641-9112-96AF619EABD1}" type="slidenum">
              <a:rPr lang="zh-TW" altLang="en-US" smtClean="0"/>
              <a:pPr/>
              <a:t>26</a:t>
            </a:fld>
            <a:endParaRPr lang="zh-TW" altLang="en-US" dirty="0"/>
          </a:p>
        </p:txBody>
      </p:sp>
      <p:pic>
        <p:nvPicPr>
          <p:cNvPr id="8" name="內容版面配置區 7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626" y="1196752"/>
            <a:ext cx="6915887" cy="5184576"/>
          </a:xfrm>
        </p:spPr>
      </p:pic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600" dirty="0" smtClean="0">
                <a:solidFill>
                  <a:schemeClr val="accent1">
                    <a:lumMod val="75000"/>
                  </a:schemeClr>
                </a:solidFill>
              </a:rPr>
              <a:t>陽光傷友生命歷程分享</a:t>
            </a:r>
            <a:endParaRPr lang="zh-TW" altLang="en-US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96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65BCA-0168-4641-9112-96AF619EABD1}" type="slidenum">
              <a:rPr lang="zh-TW" altLang="en-US" smtClean="0"/>
              <a:pPr/>
              <a:t>27</a:t>
            </a:fld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1522" y="1124744"/>
            <a:ext cx="8207375" cy="2618777"/>
          </a:xfrm>
        </p:spPr>
      </p:pic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 smtClean="0"/>
              <a:t>與顏損者相處的三不三要</a:t>
            </a:r>
            <a:endParaRPr lang="zh-TW" altLang="en-US" sz="4000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400"/>
          <a:stretch/>
        </p:blipFill>
        <p:spPr>
          <a:xfrm>
            <a:off x="467544" y="3948090"/>
            <a:ext cx="8208000" cy="2463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260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版面配置區 2" descr="陽光兒童中心被抗議.jpg"/>
          <p:cNvPicPr>
            <a:picLocks noGrp="1" noChangeAspect="1"/>
          </p:cNvPicPr>
          <p:nvPr>
            <p:ph type="pic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125" b="3125"/>
          <a:stretch>
            <a:fillRect/>
          </a:stretch>
        </p:blipFill>
        <p:spPr/>
      </p:pic>
      <p:sp>
        <p:nvSpPr>
          <p:cNvPr id="4" name="Shape 142"/>
          <p:cNvSpPr txBox="1">
            <a:spLocks/>
          </p:cNvSpPr>
          <p:nvPr/>
        </p:nvSpPr>
        <p:spPr>
          <a:xfrm>
            <a:off x="-34032" y="548680"/>
            <a:ext cx="9286552" cy="1977504"/>
          </a:xfrm>
          <a:prstGeom prst="rect">
            <a:avLst/>
          </a:prstGeom>
          <a:solidFill>
            <a:srgbClr val="020000">
              <a:alpha val="82000"/>
            </a:srgbClr>
          </a:solidFill>
          <a:ln w="12700">
            <a:miter lim="400000"/>
          </a:ln>
          <a:extLst/>
        </p:spPr>
        <p:txBody>
          <a:bodyPr lIns="35713" tIns="35713" rIns="35713" bIns="35713" anchor="ctr"/>
          <a:lstStyle>
            <a:lvl1pPr marL="0" marR="0" indent="0" algn="ctr" defTabSz="584200" rtl="0" latinLnBrk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 i="0" u="none" strike="noStrike" cap="none" spc="0" baseline="0">
                <a:ln>
                  <a:noFill/>
                </a:ln>
                <a:solidFill>
                  <a:srgbClr val="D93E2B"/>
                </a:solidFill>
                <a:uFillTx/>
                <a:latin typeface="+mn-lt"/>
                <a:ea typeface="+mn-ea"/>
                <a:cs typeface="+mn-cs"/>
                <a:sym typeface="Bodoni SvtyTwo ITC TT-Book"/>
              </a:defRPr>
            </a:lvl1pPr>
            <a:lvl2pPr marL="0" marR="0" indent="228600" algn="ctr" defTabSz="584200" rtl="0" latinLnBrk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 i="0" u="none" strike="noStrike" cap="none" spc="0" baseline="0">
                <a:ln>
                  <a:noFill/>
                </a:ln>
                <a:solidFill>
                  <a:srgbClr val="D93E2B"/>
                </a:solidFill>
                <a:uFillTx/>
                <a:latin typeface="+mn-lt"/>
                <a:ea typeface="+mn-ea"/>
                <a:cs typeface="+mn-cs"/>
                <a:sym typeface="Bodoni SvtyTwo ITC TT-Book"/>
              </a:defRPr>
            </a:lvl2pPr>
            <a:lvl3pPr marL="0" marR="0" indent="457200" algn="ctr" defTabSz="584200" rtl="0" latinLnBrk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 i="0" u="none" strike="noStrike" cap="none" spc="0" baseline="0">
                <a:ln>
                  <a:noFill/>
                </a:ln>
                <a:solidFill>
                  <a:srgbClr val="D93E2B"/>
                </a:solidFill>
                <a:uFillTx/>
                <a:latin typeface="+mn-lt"/>
                <a:ea typeface="+mn-ea"/>
                <a:cs typeface="+mn-cs"/>
                <a:sym typeface="Bodoni SvtyTwo ITC TT-Book"/>
              </a:defRPr>
            </a:lvl3pPr>
            <a:lvl4pPr marL="0" marR="0" indent="685800" algn="ctr" defTabSz="584200" rtl="0" latinLnBrk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 i="0" u="none" strike="noStrike" cap="none" spc="0" baseline="0">
                <a:ln>
                  <a:noFill/>
                </a:ln>
                <a:solidFill>
                  <a:srgbClr val="D93E2B"/>
                </a:solidFill>
                <a:uFillTx/>
                <a:latin typeface="+mn-lt"/>
                <a:ea typeface="+mn-ea"/>
                <a:cs typeface="+mn-cs"/>
                <a:sym typeface="Bodoni SvtyTwo ITC TT-Book"/>
              </a:defRPr>
            </a:lvl4pPr>
            <a:lvl5pPr marL="0" marR="0" indent="914400" algn="ctr" defTabSz="584200" rtl="0" latinLnBrk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 i="0" u="none" strike="noStrike" cap="none" spc="0" baseline="0">
                <a:ln>
                  <a:noFill/>
                </a:ln>
                <a:solidFill>
                  <a:srgbClr val="D93E2B"/>
                </a:solidFill>
                <a:uFillTx/>
                <a:latin typeface="+mn-lt"/>
                <a:ea typeface="+mn-ea"/>
                <a:cs typeface="+mn-cs"/>
                <a:sym typeface="Bodoni SvtyTwo ITC TT-Book"/>
              </a:defRPr>
            </a:lvl5pPr>
            <a:lvl6pPr marL="0" marR="0" indent="1143000" algn="ctr" defTabSz="584200" rtl="0" latinLnBrk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 i="0" u="none" strike="noStrike" cap="none" spc="0" baseline="0">
                <a:ln>
                  <a:noFill/>
                </a:ln>
                <a:solidFill>
                  <a:srgbClr val="D93E2B"/>
                </a:solidFill>
                <a:uFillTx/>
                <a:latin typeface="+mn-lt"/>
                <a:ea typeface="+mn-ea"/>
                <a:cs typeface="+mn-cs"/>
                <a:sym typeface="Bodoni SvtyTwo ITC TT-Book"/>
              </a:defRPr>
            </a:lvl6pPr>
            <a:lvl7pPr marL="0" marR="0" indent="1371600" algn="ctr" defTabSz="584200" rtl="0" latinLnBrk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 i="0" u="none" strike="noStrike" cap="none" spc="0" baseline="0">
                <a:ln>
                  <a:noFill/>
                </a:ln>
                <a:solidFill>
                  <a:srgbClr val="D93E2B"/>
                </a:solidFill>
                <a:uFillTx/>
                <a:latin typeface="+mn-lt"/>
                <a:ea typeface="+mn-ea"/>
                <a:cs typeface="+mn-cs"/>
                <a:sym typeface="Bodoni SvtyTwo ITC TT-Book"/>
              </a:defRPr>
            </a:lvl7pPr>
            <a:lvl8pPr marL="0" marR="0" indent="1600200" algn="ctr" defTabSz="584200" rtl="0" latinLnBrk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 i="0" u="none" strike="noStrike" cap="none" spc="0" baseline="0">
                <a:ln>
                  <a:noFill/>
                </a:ln>
                <a:solidFill>
                  <a:srgbClr val="D93E2B"/>
                </a:solidFill>
                <a:uFillTx/>
                <a:latin typeface="+mn-lt"/>
                <a:ea typeface="+mn-ea"/>
                <a:cs typeface="+mn-cs"/>
                <a:sym typeface="Bodoni SvtyTwo ITC TT-Book"/>
              </a:defRPr>
            </a:lvl8pPr>
            <a:lvl9pPr marL="0" marR="0" indent="1828800" algn="ctr" defTabSz="584200" rtl="0" latinLnBrk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 i="0" u="none" strike="noStrike" cap="none" spc="0" baseline="0">
                <a:ln>
                  <a:noFill/>
                </a:ln>
                <a:solidFill>
                  <a:srgbClr val="D93E2B"/>
                </a:solidFill>
                <a:uFillTx/>
                <a:latin typeface="+mn-lt"/>
                <a:ea typeface="+mn-ea"/>
                <a:cs typeface="+mn-cs"/>
                <a:sym typeface="Bodoni SvtyTwo ITC TT-Book"/>
              </a:defRPr>
            </a:lvl9pPr>
          </a:lstStyle>
          <a:p>
            <a:pPr defTabSz="369637" fontAlgn="auto" hangingPunct="0">
              <a:spcBef>
                <a:spcPts val="984"/>
              </a:spcBef>
              <a:defRPr sz="6300"/>
            </a:pPr>
            <a:r>
              <a:rPr kumimoji="0" lang="zh-TW" altLang="en-US" sz="4600" kern="0" dirty="0" smtClean="0">
                <a:solidFill>
                  <a:srgbClr val="FF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別</a:t>
            </a:r>
            <a:r>
              <a:rPr lang="zh-TW" altLang="en-US" sz="4600" kern="0" dirty="0">
                <a:solidFill>
                  <a:srgbClr val="FF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讓多數</a:t>
            </a:r>
            <a:r>
              <a:rPr lang="zh-TW" altLang="en-US" sz="4600" kern="0" dirty="0" smtClean="0">
                <a:solidFill>
                  <a:srgbClr val="FF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的人之常情</a:t>
            </a:r>
            <a:endParaRPr lang="en-US" altLang="zh-TW" sz="4600" kern="0" dirty="0" smtClean="0">
              <a:solidFill>
                <a:srgbClr val="FF8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defTabSz="369637" fontAlgn="auto" hangingPunct="0">
              <a:spcBef>
                <a:spcPts val="984"/>
              </a:spcBef>
              <a:defRPr sz="6300"/>
            </a:pPr>
            <a:r>
              <a:rPr kumimoji="0" lang="zh-TW" altLang="en-US" sz="4600" kern="0" dirty="0">
                <a:solidFill>
                  <a:srgbClr val="FF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成為</a:t>
            </a:r>
            <a:r>
              <a:rPr kumimoji="0" lang="zh-TW" altLang="en-US" sz="4600" kern="0" dirty="0" smtClean="0">
                <a:solidFill>
                  <a:srgbClr val="FF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少數的入骨痛心</a:t>
            </a:r>
            <a:endParaRPr kumimoji="0" lang="zh-TW" altLang="en-US" sz="4600" kern="0" dirty="0">
              <a:solidFill>
                <a:srgbClr val="FF8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2838142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版面配置區 2" descr="羊玩偶.png"/>
          <p:cNvPicPr>
            <a:picLocks noGrp="1" noChangeAspect="1"/>
          </p:cNvPicPr>
          <p:nvPr>
            <p:ph type="pic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556" r="5556"/>
          <a:stretch>
            <a:fillRect/>
          </a:stretch>
        </p:blipFill>
        <p:spPr/>
      </p:pic>
      <p:sp>
        <p:nvSpPr>
          <p:cNvPr id="4" name="Shape 142"/>
          <p:cNvSpPr txBox="1">
            <a:spLocks/>
          </p:cNvSpPr>
          <p:nvPr/>
        </p:nvSpPr>
        <p:spPr>
          <a:xfrm>
            <a:off x="-22613" y="5802288"/>
            <a:ext cx="9144000" cy="1041400"/>
          </a:xfrm>
          <a:prstGeom prst="rect">
            <a:avLst/>
          </a:prstGeom>
          <a:solidFill>
            <a:srgbClr val="020000">
              <a:alpha val="70000"/>
            </a:srgbClr>
          </a:solidFill>
          <a:ln w="12700">
            <a:miter lim="400000"/>
          </a:ln>
          <a:extLst/>
        </p:spPr>
        <p:txBody>
          <a:bodyPr lIns="35713" tIns="35713" rIns="35713" bIns="35713" anchor="ctr"/>
          <a:lstStyle>
            <a:lvl1pPr marL="0" marR="0" indent="0" algn="ctr" defTabSz="584200" rtl="0" latinLnBrk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 i="0" u="none" strike="noStrike" cap="none" spc="0" baseline="0">
                <a:ln>
                  <a:noFill/>
                </a:ln>
                <a:solidFill>
                  <a:srgbClr val="D93E2B"/>
                </a:solidFill>
                <a:uFillTx/>
                <a:latin typeface="+mn-lt"/>
                <a:ea typeface="+mn-ea"/>
                <a:cs typeface="+mn-cs"/>
                <a:sym typeface="Bodoni SvtyTwo ITC TT-Book"/>
              </a:defRPr>
            </a:lvl1pPr>
            <a:lvl2pPr marL="0" marR="0" indent="228600" algn="ctr" defTabSz="584200" rtl="0" latinLnBrk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 i="0" u="none" strike="noStrike" cap="none" spc="0" baseline="0">
                <a:ln>
                  <a:noFill/>
                </a:ln>
                <a:solidFill>
                  <a:srgbClr val="D93E2B"/>
                </a:solidFill>
                <a:uFillTx/>
                <a:latin typeface="+mn-lt"/>
                <a:ea typeface="+mn-ea"/>
                <a:cs typeface="+mn-cs"/>
                <a:sym typeface="Bodoni SvtyTwo ITC TT-Book"/>
              </a:defRPr>
            </a:lvl2pPr>
            <a:lvl3pPr marL="0" marR="0" indent="457200" algn="ctr" defTabSz="584200" rtl="0" latinLnBrk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 i="0" u="none" strike="noStrike" cap="none" spc="0" baseline="0">
                <a:ln>
                  <a:noFill/>
                </a:ln>
                <a:solidFill>
                  <a:srgbClr val="D93E2B"/>
                </a:solidFill>
                <a:uFillTx/>
                <a:latin typeface="+mn-lt"/>
                <a:ea typeface="+mn-ea"/>
                <a:cs typeface="+mn-cs"/>
                <a:sym typeface="Bodoni SvtyTwo ITC TT-Book"/>
              </a:defRPr>
            </a:lvl3pPr>
            <a:lvl4pPr marL="0" marR="0" indent="685800" algn="ctr" defTabSz="584200" rtl="0" latinLnBrk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 i="0" u="none" strike="noStrike" cap="none" spc="0" baseline="0">
                <a:ln>
                  <a:noFill/>
                </a:ln>
                <a:solidFill>
                  <a:srgbClr val="D93E2B"/>
                </a:solidFill>
                <a:uFillTx/>
                <a:latin typeface="+mn-lt"/>
                <a:ea typeface="+mn-ea"/>
                <a:cs typeface="+mn-cs"/>
                <a:sym typeface="Bodoni SvtyTwo ITC TT-Book"/>
              </a:defRPr>
            </a:lvl4pPr>
            <a:lvl5pPr marL="0" marR="0" indent="914400" algn="ctr" defTabSz="584200" rtl="0" latinLnBrk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 i="0" u="none" strike="noStrike" cap="none" spc="0" baseline="0">
                <a:ln>
                  <a:noFill/>
                </a:ln>
                <a:solidFill>
                  <a:srgbClr val="D93E2B"/>
                </a:solidFill>
                <a:uFillTx/>
                <a:latin typeface="+mn-lt"/>
                <a:ea typeface="+mn-ea"/>
                <a:cs typeface="+mn-cs"/>
                <a:sym typeface="Bodoni SvtyTwo ITC TT-Book"/>
              </a:defRPr>
            </a:lvl5pPr>
            <a:lvl6pPr marL="0" marR="0" indent="1143000" algn="ctr" defTabSz="584200" rtl="0" latinLnBrk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 i="0" u="none" strike="noStrike" cap="none" spc="0" baseline="0">
                <a:ln>
                  <a:noFill/>
                </a:ln>
                <a:solidFill>
                  <a:srgbClr val="D93E2B"/>
                </a:solidFill>
                <a:uFillTx/>
                <a:latin typeface="+mn-lt"/>
                <a:ea typeface="+mn-ea"/>
                <a:cs typeface="+mn-cs"/>
                <a:sym typeface="Bodoni SvtyTwo ITC TT-Book"/>
              </a:defRPr>
            </a:lvl6pPr>
            <a:lvl7pPr marL="0" marR="0" indent="1371600" algn="ctr" defTabSz="584200" rtl="0" latinLnBrk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 i="0" u="none" strike="noStrike" cap="none" spc="0" baseline="0">
                <a:ln>
                  <a:noFill/>
                </a:ln>
                <a:solidFill>
                  <a:srgbClr val="D93E2B"/>
                </a:solidFill>
                <a:uFillTx/>
                <a:latin typeface="+mn-lt"/>
                <a:ea typeface="+mn-ea"/>
                <a:cs typeface="+mn-cs"/>
                <a:sym typeface="Bodoni SvtyTwo ITC TT-Book"/>
              </a:defRPr>
            </a:lvl7pPr>
            <a:lvl8pPr marL="0" marR="0" indent="1600200" algn="ctr" defTabSz="584200" rtl="0" latinLnBrk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 i="0" u="none" strike="noStrike" cap="none" spc="0" baseline="0">
                <a:ln>
                  <a:noFill/>
                </a:ln>
                <a:solidFill>
                  <a:srgbClr val="D93E2B"/>
                </a:solidFill>
                <a:uFillTx/>
                <a:latin typeface="+mn-lt"/>
                <a:ea typeface="+mn-ea"/>
                <a:cs typeface="+mn-cs"/>
                <a:sym typeface="Bodoni SvtyTwo ITC TT-Book"/>
              </a:defRPr>
            </a:lvl8pPr>
            <a:lvl9pPr marL="0" marR="0" indent="1828800" algn="ctr" defTabSz="584200" rtl="0" latinLnBrk="0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7000" b="0" i="0" u="none" strike="noStrike" cap="none" spc="0" baseline="0">
                <a:ln>
                  <a:noFill/>
                </a:ln>
                <a:solidFill>
                  <a:srgbClr val="D93E2B"/>
                </a:solidFill>
                <a:uFillTx/>
                <a:latin typeface="+mn-lt"/>
                <a:ea typeface="+mn-ea"/>
                <a:cs typeface="+mn-cs"/>
                <a:sym typeface="Bodoni SvtyTwo ITC TT-Book"/>
              </a:defRPr>
            </a:lvl9pPr>
          </a:lstStyle>
          <a:p>
            <a:pPr defTabSz="369637" fontAlgn="auto" hangingPunct="0">
              <a:spcBef>
                <a:spcPts val="984"/>
              </a:spcBef>
              <a:defRPr sz="6300"/>
            </a:pPr>
            <a:r>
              <a:rPr kumimoji="0" lang="zh-TW" altLang="en-US" sz="4600" kern="0" dirty="0">
                <a:solidFill>
                  <a:srgbClr val="FF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倉廩實而知禮節，衣食足而知榮辱</a:t>
            </a:r>
          </a:p>
        </p:txBody>
      </p:sp>
    </p:spTree>
    <p:extLst>
      <p:ext uri="{BB962C8B-B14F-4D97-AF65-F5344CB8AC3E}">
        <p14:creationId xmlns:p14="http://schemas.microsoft.com/office/powerpoint/2010/main" val="302040156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65BCA-0168-4641-9112-96AF619EABD1}" type="slidenum">
              <a:rPr lang="zh-TW" altLang="en-US" smtClean="0"/>
              <a:pPr/>
              <a:t>3</a:t>
            </a:fld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829180"/>
          </a:xfrm>
        </p:spPr>
        <p:txBody>
          <a:bodyPr>
            <a:normAutofit/>
          </a:bodyPr>
          <a:lstStyle/>
          <a:p>
            <a:r>
              <a:rPr lang="zh-TW" altLang="en-US" sz="4000" dirty="0" smtClean="0"/>
              <a:t>你看到的是他的</a:t>
            </a:r>
            <a:r>
              <a:rPr lang="en-US" altLang="zh-TW" sz="4000" dirty="0" smtClean="0"/>
              <a:t>_________</a:t>
            </a:r>
            <a:r>
              <a:rPr lang="zh-TW" altLang="en-US" sz="4000" dirty="0" smtClean="0"/>
              <a:t>？</a:t>
            </a:r>
            <a:endParaRPr lang="zh-TW" altLang="en-US" sz="4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1052736"/>
            <a:ext cx="4103687" cy="5462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內容版面配置區 5"/>
          <p:cNvPicPr>
            <a:picLocks noGrp="1" noChangeAspect="1"/>
          </p:cNvPicPr>
          <p:nvPr>
            <p:ph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2060848"/>
            <a:ext cx="3135695" cy="3096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567923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內容版面配置區 5"/>
          <p:cNvPicPr>
            <a:picLocks noGrp="1" noChangeAspect="1"/>
          </p:cNvPicPr>
          <p:nvPr>
            <p:ph idx="4294967295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56892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467544" y="1196752"/>
            <a:ext cx="8208912" cy="5256584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據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陽光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調查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，多數人因其外表遭受不友善對待的場域主要在校園，尤以國中時期最多，因此校園為本計劃介入重點場域，為了將臉部平權概念從小紮根，培養學生尊重差異的平權素養，本計畫預計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年於各縣市募集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500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所學校合作「臉部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平權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響應</a:t>
            </a:r>
            <a:r>
              <a:rPr lang="zh-TW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學校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」，期待學校響應下列事項：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zh-TW" altLang="en-US" sz="4400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張貼</a:t>
            </a:r>
            <a:r>
              <a:rPr lang="zh-TW" altLang="en-US" sz="44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標語</a:t>
            </a:r>
            <a:r>
              <a:rPr lang="en-US" altLang="zh-TW" sz="44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44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海報</a:t>
            </a:r>
            <a:r>
              <a:rPr lang="zh-TW" altLang="zh-TW" sz="44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zh-TW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將本會臉部平權標語張貼於校園廁所鏡子、樓梯間、教室等學生會看到「鏡中我」的位置，引導參與同學反思：外表不能代表內在等意涵</a:t>
            </a:r>
            <a:r>
              <a:rPr lang="zh-TW" altLang="zh-TW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en-US" altLang="zh-TW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3800" i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800" i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標語由陽光製作提供</a:t>
            </a:r>
            <a:r>
              <a:rPr lang="en-US" altLang="zh-TW" sz="3800" i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zh-TW" sz="3800" i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zh-TW" altLang="en-US" sz="4400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辦理</a:t>
            </a:r>
            <a:r>
              <a:rPr lang="zh-TW" altLang="en-US" sz="44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宣導</a:t>
            </a:r>
            <a:r>
              <a:rPr lang="zh-TW" altLang="zh-TW" sz="4400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zh-TW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辦理</a:t>
            </a:r>
            <a:r>
              <a:rPr lang="en-US" altLang="zh-TW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場</a:t>
            </a:r>
            <a:r>
              <a:rPr lang="zh-TW" altLang="zh-TW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校園宣導活動，將臉部平權覺察人我獨特、尊重差異，不以貌取人的核心精神傳給學生。</a:t>
            </a:r>
            <a:r>
              <a:rPr lang="en-US" altLang="zh-TW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3800" i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800" i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</a:t>
            </a:r>
            <a:r>
              <a:rPr lang="zh-TW" altLang="en-US" sz="3800" i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結合生命教育</a:t>
            </a:r>
            <a:r>
              <a:rPr lang="zh-TW" altLang="en-US" sz="3800" i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、品德教育</a:t>
            </a:r>
            <a:r>
              <a:rPr lang="zh-TW" altLang="en-US" sz="3800" i="1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，陽光傷</a:t>
            </a:r>
            <a:r>
              <a:rPr lang="zh-TW" altLang="en-US" sz="3800" i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友可到校進行宣導</a:t>
            </a:r>
            <a:r>
              <a:rPr lang="en-US" altLang="zh-TW" sz="3800" i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>
              <a:lnSpc>
                <a:spcPct val="120000"/>
              </a:lnSpc>
              <a:spcBef>
                <a:spcPts val="1200"/>
              </a:spcBef>
            </a:pPr>
            <a:r>
              <a:rPr lang="zh-TW" altLang="en-US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於</a:t>
            </a:r>
            <a:r>
              <a:rPr lang="zh-TW" altLang="en-US" sz="4400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每年</a:t>
            </a:r>
            <a:r>
              <a:rPr lang="en-US" altLang="zh-TW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5/17</a:t>
            </a:r>
            <a:r>
              <a:rPr lang="zh-TW" altLang="en-US" sz="4400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臉部平權日</a:t>
            </a:r>
            <a:r>
              <a:rPr lang="zh-TW" altLang="en-US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zh-TW" altLang="en-US" sz="4400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友善</a:t>
            </a:r>
            <a:r>
              <a:rPr lang="zh-TW" altLang="en-US" sz="4400" b="1" dirty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校園</a:t>
            </a:r>
            <a:r>
              <a:rPr lang="zh-TW" altLang="en-US" sz="4400" b="1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週</a:t>
            </a:r>
            <a:r>
              <a:rPr lang="zh-TW" altLang="en-US" sz="4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期間傳遞</a:t>
            </a:r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臉部平權，</a:t>
            </a:r>
            <a:r>
              <a:rPr lang="zh-TW" altLang="en-US" sz="4400" i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文宣品</a:t>
            </a:r>
            <a:r>
              <a:rPr lang="en-US" altLang="zh-TW" sz="4400" i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4400" i="1" dirty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媒材可由陽光提供。</a:t>
            </a:r>
            <a:endParaRPr lang="zh-TW" altLang="zh-TW" sz="4400" i="1" dirty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600" dirty="0" smtClean="0">
                <a:latin typeface="新細明體"/>
                <a:ea typeface="新細明體"/>
              </a:rPr>
              <a:t>｢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臉部平權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響應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學校</a:t>
            </a:r>
            <a:r>
              <a:rPr lang="en-US" altLang="zh-TW" sz="3600" dirty="0">
                <a:latin typeface="新細明體"/>
              </a:rPr>
              <a:t>｣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募集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邀請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6333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內容版面配置區 8"/>
          <p:cNvPicPr>
            <a:picLocks noGrp="1" noChangeAspect="1"/>
          </p:cNvPicPr>
          <p:nvPr>
            <p:ph sz="quarter" idx="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5776" y="1052736"/>
            <a:ext cx="3744416" cy="5618994"/>
          </a:xfrm>
        </p:spPr>
      </p:pic>
      <p:sp>
        <p:nvSpPr>
          <p:cNvPr id="10" name="標題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鏡貼標語圖樣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sz="2700" dirty="0"/>
              <a:t>材質</a:t>
            </a:r>
            <a:r>
              <a:rPr lang="zh-TW" altLang="en-US" sz="2700" dirty="0" smtClean="0"/>
              <a:t>：靜電貼紙，背景透明，</a:t>
            </a:r>
            <a:r>
              <a:rPr lang="en-US" altLang="zh-TW" sz="2700" dirty="0" smtClean="0"/>
              <a:t>12cm</a:t>
            </a:r>
            <a:r>
              <a:rPr lang="zh-TW" altLang="en-US" sz="2700" dirty="0" smtClean="0"/>
              <a:t>寬</a:t>
            </a:r>
            <a:r>
              <a:rPr lang="en-US" altLang="zh-TW" sz="2700" dirty="0" smtClean="0"/>
              <a:t>x18cm</a:t>
            </a:r>
            <a:r>
              <a:rPr lang="zh-TW" altLang="en-US" sz="2700" dirty="0" smtClean="0"/>
              <a:t>高</a:t>
            </a:r>
            <a:endParaRPr lang="zh-TW" altLang="en-US" sz="2700" dirty="0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65BCA-0168-4641-9112-96AF619EABD1}" type="slidenum">
              <a:rPr lang="zh-TW" altLang="en-US" smtClean="0"/>
              <a:pPr/>
              <a:t>32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8068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pPr algn="ctr"/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號召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響應夥伴   營造支持環境</a:t>
            </a:r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65BCA-0168-4641-9112-96AF619EABD1}" type="slidenum">
              <a:rPr lang="zh-TW" altLang="en-US" smtClean="0"/>
              <a:pPr/>
              <a:t>33</a:t>
            </a:fld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quarter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880" y="3356992"/>
            <a:ext cx="4041775" cy="2693753"/>
          </a:xfrm>
        </p:spPr>
      </p:pic>
      <p:pic>
        <p:nvPicPr>
          <p:cNvPr id="10" name="內容版面配置區 9"/>
          <p:cNvPicPr>
            <a:picLocks noGrp="1" noChangeAspect="1"/>
          </p:cNvPicPr>
          <p:nvPr>
            <p:ph sz="quarter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2626" y="1216025"/>
            <a:ext cx="3701173" cy="4937125"/>
          </a:xfrm>
        </p:spPr>
      </p:pic>
      <p:sp>
        <p:nvSpPr>
          <p:cNvPr id="6" name="矩形 5"/>
          <p:cNvSpPr/>
          <p:nvPr/>
        </p:nvSpPr>
        <p:spPr>
          <a:xfrm>
            <a:off x="966460" y="4077072"/>
            <a:ext cx="1596069" cy="1723690"/>
          </a:xfrm>
          <a:prstGeom prst="rect">
            <a:avLst/>
          </a:prstGeom>
          <a:noFill/>
          <a:ln w="38100" cmpd="sng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395536" y="1268760"/>
            <a:ext cx="4320480" cy="163121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latin typeface="+mj-ea"/>
                <a:ea typeface="+mj-ea"/>
              </a:rPr>
              <a:t>鏡貼標語圖樣</a:t>
            </a:r>
            <a:r>
              <a:rPr lang="en-US" altLang="zh-TW" sz="2000" dirty="0">
                <a:latin typeface="+mj-ea"/>
                <a:ea typeface="+mj-ea"/>
              </a:rPr>
              <a:t/>
            </a:r>
            <a:br>
              <a:rPr lang="en-US" altLang="zh-TW" sz="2000" dirty="0">
                <a:latin typeface="+mj-ea"/>
                <a:ea typeface="+mj-ea"/>
              </a:rPr>
            </a:br>
            <a:r>
              <a:rPr lang="zh-TW" altLang="en-US" sz="2000" dirty="0">
                <a:latin typeface="+mj-ea"/>
                <a:ea typeface="+mj-ea"/>
              </a:rPr>
              <a:t>材質：靜電貼紙，背景</a:t>
            </a:r>
            <a:r>
              <a:rPr lang="zh-TW" altLang="en-US" sz="2000" dirty="0" smtClean="0">
                <a:latin typeface="+mj-ea"/>
                <a:ea typeface="+mj-ea"/>
              </a:rPr>
              <a:t>透明，無膠</a:t>
            </a:r>
            <a:endParaRPr lang="en-US" altLang="zh-TW" sz="2000" dirty="0" smtClean="0">
              <a:latin typeface="+mj-ea"/>
              <a:ea typeface="+mj-ea"/>
            </a:endParaRPr>
          </a:p>
          <a:p>
            <a:r>
              <a:rPr lang="zh-TW" altLang="en-US" sz="2000" dirty="0" smtClean="0">
                <a:latin typeface="+mj-ea"/>
                <a:ea typeface="+mj-ea"/>
              </a:rPr>
              <a:t>尺寸：</a:t>
            </a:r>
            <a:r>
              <a:rPr lang="en-US" altLang="zh-TW" sz="2000" dirty="0" smtClean="0">
                <a:latin typeface="+mj-ea"/>
                <a:ea typeface="+mj-ea"/>
              </a:rPr>
              <a:t>12cm</a:t>
            </a:r>
            <a:r>
              <a:rPr lang="zh-TW" altLang="en-US" sz="2000" dirty="0">
                <a:latin typeface="+mj-ea"/>
                <a:ea typeface="+mj-ea"/>
              </a:rPr>
              <a:t>寬</a:t>
            </a:r>
            <a:r>
              <a:rPr lang="en-US" altLang="zh-TW" sz="2000" dirty="0">
                <a:latin typeface="+mj-ea"/>
                <a:ea typeface="+mj-ea"/>
              </a:rPr>
              <a:t>x18cm</a:t>
            </a:r>
            <a:r>
              <a:rPr lang="zh-TW" altLang="en-US" sz="2000" dirty="0" smtClean="0">
                <a:latin typeface="+mj-ea"/>
                <a:ea typeface="+mj-ea"/>
              </a:rPr>
              <a:t>高</a:t>
            </a:r>
            <a:endParaRPr lang="en-US" altLang="zh-TW" sz="2000" dirty="0" smtClean="0">
              <a:latin typeface="+mj-ea"/>
              <a:ea typeface="+mj-ea"/>
            </a:endParaRPr>
          </a:p>
          <a:p>
            <a:r>
              <a:rPr kumimoji="1" lang="zh-TW" altLang="en-US" sz="2000" dirty="0">
                <a:latin typeface="+mj-ea"/>
                <a:ea typeface="+mj-ea"/>
              </a:rPr>
              <a:t>可張貼於：</a:t>
            </a:r>
            <a:r>
              <a:rPr kumimoji="1" lang="zh-TW" altLang="en-US" sz="2000" dirty="0" smtClean="0">
                <a:latin typeface="+mj-ea"/>
                <a:ea typeface="+mj-ea"/>
              </a:rPr>
              <a:t>鏡子、玻璃等光滑表面的牆面</a:t>
            </a:r>
            <a:endParaRPr kumimoji="1" lang="zh-TW" altLang="en-US" sz="2000" dirty="0">
              <a:latin typeface="+mj-ea"/>
              <a:ea typeface="+mj-ea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539552" y="6205046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張貼於學校廁所鏡子上</a:t>
            </a:r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4932040" y="6205046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張貼於大門口玻璃門上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78002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TW" altLang="en-US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可用的資源</a:t>
            </a:r>
            <a:endParaRPr lang="en-US" altLang="zh-TW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4294967295"/>
          </p:nvPr>
        </p:nvSpPr>
        <p:spPr>
          <a:xfrm>
            <a:off x="8459788" y="6359525"/>
            <a:ext cx="684212" cy="366713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US" altLang="zh-TW" smtClean="0"/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9030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65BCA-0168-4641-9112-96AF619EABD1}" type="slidenum">
              <a:rPr lang="zh-TW" altLang="en-US" smtClean="0"/>
              <a:pPr/>
              <a:t>35</a:t>
            </a:fld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kumimoji="1" lang="zh-TW" altLang="en-US" dirty="0" smtClean="0"/>
              <a:t>陽光到校宣導</a:t>
            </a:r>
            <a:endParaRPr kumimoji="1" lang="en-US" altLang="zh-TW" dirty="0" smtClean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kumimoji="1" lang="zh-TW" altLang="en-US" dirty="0" smtClean="0"/>
              <a:t>傷友生命經驗分享</a:t>
            </a:r>
            <a:endParaRPr kumimoji="1" lang="en-US" altLang="zh-TW" dirty="0" smtClean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kumimoji="1" lang="zh-TW" altLang="en-US" dirty="0" smtClean="0"/>
              <a:t>社教宣導</a:t>
            </a:r>
            <a:endParaRPr kumimoji="1" lang="en-US" altLang="zh-TW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kumimoji="1" lang="zh-TW" altLang="en-US" dirty="0" smtClean="0"/>
              <a:t>體驗學習</a:t>
            </a:r>
            <a:endParaRPr kumimoji="1" lang="en-US" altLang="zh-TW" dirty="0" smtClean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kumimoji="1" lang="zh-TW" altLang="en-US" dirty="0" smtClean="0"/>
              <a:t>壓力衣體驗</a:t>
            </a:r>
            <a:endParaRPr kumimoji="1" lang="en-US" altLang="zh-TW" dirty="0" smtClean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kumimoji="1" lang="zh-TW" altLang="en-US" dirty="0" smtClean="0"/>
              <a:t>顏損體驗活動</a:t>
            </a:r>
            <a:endParaRPr kumimoji="1" lang="en-US" altLang="zh-TW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kumimoji="1" lang="zh-TW" altLang="en-US" dirty="0" smtClean="0"/>
              <a:t>陽光網站、</a:t>
            </a:r>
            <a:r>
              <a:rPr kumimoji="1" lang="en-US" altLang="zh-TW" dirty="0" smtClean="0"/>
              <a:t>FB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kumimoji="1" lang="zh-TW" altLang="en-US" dirty="0" smtClean="0"/>
              <a:t>教案、影片、圖文</a:t>
            </a:r>
            <a:endParaRPr kumimoji="1" lang="en-US" altLang="zh-TW" dirty="0" smtClean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kumimoji="1" lang="zh-TW" altLang="en-US" dirty="0" smtClean="0"/>
              <a:t>最新服務故事、活動、知識</a:t>
            </a:r>
            <a:endParaRPr kumimoji="1" lang="en-US" altLang="zh-TW" dirty="0" smtClean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kumimoji="1" lang="zh-TW" altLang="en-US" dirty="0" smtClean="0"/>
              <a:t>宣導影片</a:t>
            </a:r>
            <a:endParaRPr kumimoji="1" lang="en-US" altLang="zh-TW" dirty="0" smtClean="0"/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kumimoji="1" lang="en-US" altLang="zh-TW" dirty="0" smtClean="0"/>
              <a:t>YouTube        </a:t>
            </a:r>
            <a:r>
              <a:rPr kumimoji="1" lang="zh-TW" altLang="en-US" dirty="0" smtClean="0"/>
              <a:t>陽光娃娃</a:t>
            </a:r>
            <a:endParaRPr kumimoji="1" lang="en-US" altLang="zh-TW" dirty="0" smtClean="0"/>
          </a:p>
          <a:p>
            <a:endParaRPr kumimoji="1" lang="en-US" altLang="zh-TW" dirty="0" smtClean="0"/>
          </a:p>
          <a:p>
            <a:endParaRPr kumimoji="1"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臉部平權</a:t>
            </a:r>
            <a:r>
              <a:rPr lang="zh-TW" altLang="en-US" dirty="0" smtClean="0"/>
              <a:t>可用資源</a:t>
            </a:r>
            <a:endParaRPr lang="zh-TW" altLang="en-US" dirty="0"/>
          </a:p>
        </p:txBody>
      </p:sp>
      <p:pic>
        <p:nvPicPr>
          <p:cNvPr id="7" name="內容版面配置區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2120" y="1916832"/>
            <a:ext cx="3024336" cy="3024336"/>
          </a:xfrm>
          <a:prstGeom prst="rect">
            <a:avLst/>
          </a:prstGeom>
        </p:spPr>
      </p:pic>
      <p:pic>
        <p:nvPicPr>
          <p:cNvPr id="6" name="圖片 5" descr="search19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483768" y="5733255"/>
            <a:ext cx="672852" cy="454701"/>
          </a:xfrm>
          <a:prstGeom prst="rect">
            <a:avLst/>
          </a:prstGeom>
        </p:spPr>
      </p:pic>
      <p:pic>
        <p:nvPicPr>
          <p:cNvPr id="9" name="圖片 8" descr="陽光娃娃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256" r="27276"/>
          <a:stretch/>
        </p:blipFill>
        <p:spPr>
          <a:xfrm>
            <a:off x="4427984" y="5373216"/>
            <a:ext cx="2232247" cy="1068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16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type="pic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5" name="文字方塊 4"/>
          <p:cNvSpPr txBox="1"/>
          <p:nvPr/>
        </p:nvSpPr>
        <p:spPr>
          <a:xfrm>
            <a:off x="-18941" y="-56953"/>
            <a:ext cx="4374917" cy="6971139"/>
          </a:xfrm>
          <a:prstGeom prst="rect">
            <a:avLst/>
          </a:prstGeom>
          <a:solidFill>
            <a:srgbClr val="000000">
              <a:alpha val="83000"/>
            </a:srgbClr>
          </a:solidFill>
        </p:spPr>
        <p:txBody>
          <a:bodyPr wrap="square" numCol="1" rtlCol="0" anchor="ctr">
            <a:spAutoFit/>
          </a:bodyPr>
          <a:lstStyle/>
          <a:p>
            <a:pPr>
              <a:spcAft>
                <a:spcPts val="600"/>
              </a:spcAft>
            </a:pPr>
            <a:r>
              <a:rPr kumimoji="1" lang="zh-TW" altLang="en-US" sz="4000" dirty="0" smtClean="0">
                <a:solidFill>
                  <a:schemeClr val="accent6"/>
                </a:solidFill>
                <a:latin typeface="微軟正黑體"/>
                <a:ea typeface="微軟正黑體"/>
                <a:cs typeface="微軟正黑體"/>
              </a:rPr>
              <a:t>陽光的個案服務：</a:t>
            </a:r>
            <a:endParaRPr lang="en-US" altLang="zh-TW" sz="4000" dirty="0" smtClean="0">
              <a:solidFill>
                <a:schemeClr val="accent6"/>
              </a:solidFill>
              <a:latin typeface="微軟正黑體"/>
              <a:ea typeface="微軟正黑體"/>
              <a:cs typeface="微軟正黑體"/>
            </a:endParaRPr>
          </a:p>
          <a:p>
            <a:pPr marL="571500" indent="-571500">
              <a:spcAft>
                <a:spcPts val="600"/>
              </a:spcAft>
              <a:buFont typeface="Wingdings" charset="2"/>
              <a:buChar char="ü"/>
            </a:pPr>
            <a:r>
              <a:rPr kumimoji="1" lang="zh-TW" altLang="en-US" sz="3200" dirty="0" smtClean="0">
                <a:solidFill>
                  <a:schemeClr val="accent6"/>
                </a:solidFill>
                <a:latin typeface="微軟正黑體"/>
                <a:ea typeface="微軟正黑體"/>
                <a:cs typeface="微軟正黑體"/>
              </a:rPr>
              <a:t>社工個案管理</a:t>
            </a:r>
            <a:endParaRPr kumimoji="1" lang="en-US" altLang="zh-TW" sz="3200" dirty="0" smtClean="0">
              <a:solidFill>
                <a:schemeClr val="accent6"/>
              </a:solidFill>
              <a:latin typeface="微軟正黑體"/>
              <a:ea typeface="微軟正黑體"/>
              <a:cs typeface="微軟正黑體"/>
            </a:endParaRPr>
          </a:p>
          <a:p>
            <a:pPr marL="571500" indent="-571500">
              <a:spcAft>
                <a:spcPts val="600"/>
              </a:spcAft>
              <a:buFont typeface="Wingdings" charset="2"/>
              <a:buChar char="ü"/>
            </a:pPr>
            <a:r>
              <a:rPr lang="zh-TW" altLang="en-US" sz="3200" dirty="0" smtClean="0">
                <a:solidFill>
                  <a:schemeClr val="accent6"/>
                </a:solidFill>
                <a:latin typeface="微軟正黑體"/>
                <a:ea typeface="微軟正黑體"/>
                <a:cs typeface="微軟正黑體"/>
              </a:rPr>
              <a:t>經濟協助</a:t>
            </a:r>
            <a:endParaRPr lang="en-US" altLang="zh-TW" sz="3200" dirty="0" smtClean="0">
              <a:solidFill>
                <a:schemeClr val="accent6"/>
              </a:solidFill>
              <a:latin typeface="微軟正黑體"/>
              <a:ea typeface="微軟正黑體"/>
              <a:cs typeface="微軟正黑體"/>
            </a:endParaRPr>
          </a:p>
          <a:p>
            <a:pPr marL="571500" indent="-571500">
              <a:spcAft>
                <a:spcPts val="600"/>
              </a:spcAft>
              <a:buFont typeface="Wingdings" charset="2"/>
              <a:buChar char="ü"/>
            </a:pPr>
            <a:r>
              <a:rPr kumimoji="1" lang="zh-TW" altLang="en-US" sz="3200" dirty="0" smtClean="0">
                <a:solidFill>
                  <a:schemeClr val="accent6"/>
                </a:solidFill>
                <a:latin typeface="微軟正黑體"/>
                <a:ea typeface="微軟正黑體"/>
                <a:cs typeface="微軟正黑體"/>
              </a:rPr>
              <a:t>復健訓練</a:t>
            </a:r>
            <a:endParaRPr kumimoji="1" lang="en-US" altLang="zh-TW" sz="3200" dirty="0" smtClean="0">
              <a:solidFill>
                <a:schemeClr val="accent6"/>
              </a:solidFill>
              <a:latin typeface="微軟正黑體"/>
              <a:ea typeface="微軟正黑體"/>
              <a:cs typeface="微軟正黑體"/>
            </a:endParaRPr>
          </a:p>
          <a:p>
            <a:pPr marL="571500" indent="-571500">
              <a:spcAft>
                <a:spcPts val="600"/>
              </a:spcAft>
              <a:buFont typeface="Wingdings" charset="2"/>
              <a:buChar char="ü"/>
            </a:pPr>
            <a:r>
              <a:rPr lang="zh-TW" altLang="en-US" sz="3200" dirty="0" smtClean="0">
                <a:solidFill>
                  <a:schemeClr val="accent6"/>
                </a:solidFill>
                <a:latin typeface="微軟正黑體"/>
                <a:ea typeface="微軟正黑體"/>
                <a:cs typeface="微軟正黑體"/>
              </a:rPr>
              <a:t>居家護理</a:t>
            </a:r>
            <a:endParaRPr lang="en-US" altLang="zh-TW" sz="3200" dirty="0" smtClean="0">
              <a:solidFill>
                <a:schemeClr val="accent6"/>
              </a:solidFill>
              <a:latin typeface="微軟正黑體"/>
              <a:ea typeface="微軟正黑體"/>
              <a:cs typeface="微軟正黑體"/>
            </a:endParaRPr>
          </a:p>
          <a:p>
            <a:pPr marL="571500" indent="-571500">
              <a:spcAft>
                <a:spcPts val="600"/>
              </a:spcAft>
              <a:buFont typeface="Wingdings" charset="2"/>
              <a:buChar char="ü"/>
            </a:pPr>
            <a:r>
              <a:rPr lang="zh-TW" altLang="en-US" sz="3200" dirty="0" smtClean="0">
                <a:solidFill>
                  <a:schemeClr val="accent6"/>
                </a:solidFill>
                <a:latin typeface="微軟正黑體"/>
                <a:ea typeface="微軟正黑體"/>
                <a:cs typeface="微軟正黑體"/>
              </a:rPr>
              <a:t>家庭輔導</a:t>
            </a:r>
          </a:p>
          <a:p>
            <a:pPr marL="571500" indent="-571500">
              <a:spcAft>
                <a:spcPts val="600"/>
              </a:spcAft>
              <a:buFont typeface="Wingdings" charset="2"/>
              <a:buChar char="ü"/>
            </a:pPr>
            <a:r>
              <a:rPr lang="zh-TW" altLang="en-US" sz="3200" dirty="0" smtClean="0">
                <a:solidFill>
                  <a:schemeClr val="accent6"/>
                </a:solidFill>
                <a:latin typeface="微軟正黑體"/>
                <a:ea typeface="微軟正黑體"/>
                <a:cs typeface="微軟正黑體"/>
              </a:rPr>
              <a:t>心理輔導</a:t>
            </a:r>
            <a:endParaRPr lang="en-US" altLang="zh-TW" sz="3200" dirty="0" smtClean="0">
              <a:solidFill>
                <a:schemeClr val="accent6"/>
              </a:solidFill>
              <a:latin typeface="微軟正黑體"/>
              <a:ea typeface="微軟正黑體"/>
              <a:cs typeface="微軟正黑體"/>
            </a:endParaRPr>
          </a:p>
          <a:p>
            <a:pPr marL="571500" indent="-571500">
              <a:spcAft>
                <a:spcPts val="600"/>
              </a:spcAft>
              <a:buFont typeface="Wingdings" charset="2"/>
              <a:buChar char="ü"/>
            </a:pPr>
            <a:r>
              <a:rPr lang="zh-TW" altLang="en-US" sz="3200" dirty="0" smtClean="0">
                <a:solidFill>
                  <a:schemeClr val="accent6"/>
                </a:solidFill>
                <a:latin typeface="微軟正黑體"/>
                <a:ea typeface="微軟正黑體"/>
                <a:cs typeface="微軟正黑體"/>
              </a:rPr>
              <a:t>社會參與協助</a:t>
            </a:r>
            <a:endParaRPr lang="en-US" altLang="zh-TW" sz="3200" dirty="0" smtClean="0">
              <a:solidFill>
                <a:schemeClr val="accent6"/>
              </a:solidFill>
              <a:latin typeface="微軟正黑體"/>
              <a:ea typeface="微軟正黑體"/>
              <a:cs typeface="微軟正黑體"/>
            </a:endParaRPr>
          </a:p>
          <a:p>
            <a:pPr marL="571500" indent="-571500">
              <a:spcAft>
                <a:spcPts val="600"/>
              </a:spcAft>
              <a:buFont typeface="Wingdings" charset="2"/>
              <a:buChar char="ü"/>
            </a:pPr>
            <a:r>
              <a:rPr lang="zh-TW" altLang="en-US" sz="3200" dirty="0" smtClean="0">
                <a:solidFill>
                  <a:schemeClr val="accent6"/>
                </a:solidFill>
                <a:latin typeface="微軟正黑體"/>
                <a:ea typeface="微軟正黑體"/>
                <a:cs typeface="微軟正黑體"/>
              </a:rPr>
              <a:t>同儕支持</a:t>
            </a:r>
            <a:endParaRPr lang="en-US" altLang="zh-TW" sz="3200" dirty="0" smtClean="0">
              <a:solidFill>
                <a:schemeClr val="accent6"/>
              </a:solidFill>
              <a:latin typeface="微軟正黑體"/>
              <a:ea typeface="微軟正黑體"/>
              <a:cs typeface="微軟正黑體"/>
            </a:endParaRPr>
          </a:p>
          <a:p>
            <a:pPr marL="571500" indent="-571500">
              <a:spcAft>
                <a:spcPts val="600"/>
              </a:spcAft>
              <a:buFont typeface="Wingdings" charset="2"/>
              <a:buChar char="ü"/>
            </a:pPr>
            <a:r>
              <a:rPr lang="zh-TW" altLang="en-US" sz="3200" dirty="0" smtClean="0">
                <a:solidFill>
                  <a:schemeClr val="accent6"/>
                </a:solidFill>
                <a:latin typeface="微軟正黑體"/>
                <a:ea typeface="微軟正黑體"/>
                <a:cs typeface="微軟正黑體"/>
              </a:rPr>
              <a:t>就學服務</a:t>
            </a:r>
            <a:endParaRPr lang="en-US" altLang="zh-TW" sz="3200" dirty="0" smtClean="0">
              <a:solidFill>
                <a:schemeClr val="accent6"/>
              </a:solidFill>
              <a:latin typeface="微軟正黑體"/>
              <a:ea typeface="微軟正黑體"/>
              <a:cs typeface="微軟正黑體"/>
            </a:endParaRPr>
          </a:p>
          <a:p>
            <a:pPr marL="571500" indent="-571500">
              <a:spcAft>
                <a:spcPts val="600"/>
              </a:spcAft>
              <a:buFont typeface="Wingdings" charset="2"/>
              <a:buChar char="ü"/>
            </a:pPr>
            <a:r>
              <a:rPr lang="zh-TW" altLang="en-US" sz="3200" dirty="0" smtClean="0">
                <a:solidFill>
                  <a:schemeClr val="accent6"/>
                </a:solidFill>
                <a:latin typeface="微軟正黑體"/>
                <a:ea typeface="微軟正黑體"/>
                <a:cs typeface="微軟正黑體"/>
              </a:rPr>
              <a:t>教育宣導</a:t>
            </a:r>
          </a:p>
          <a:p>
            <a:pPr marL="571500" indent="-571500">
              <a:spcAft>
                <a:spcPts val="600"/>
              </a:spcAft>
              <a:buFont typeface="Wingdings" charset="2"/>
              <a:buChar char="ü"/>
            </a:pPr>
            <a:r>
              <a:rPr lang="zh-TW" altLang="en-US" sz="3200" dirty="0" smtClean="0">
                <a:solidFill>
                  <a:schemeClr val="accent6"/>
                </a:solidFill>
                <a:latin typeface="微軟正黑體"/>
                <a:ea typeface="微軟正黑體"/>
                <a:cs typeface="微軟正黑體"/>
              </a:rPr>
              <a:t>就業服務</a:t>
            </a:r>
          </a:p>
        </p:txBody>
      </p:sp>
    </p:spTree>
    <p:extLst>
      <p:ext uri="{BB962C8B-B14F-4D97-AF65-F5344CB8AC3E}">
        <p14:creationId xmlns:p14="http://schemas.microsoft.com/office/powerpoint/2010/main" val="19813889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699792" y="5079104"/>
            <a:ext cx="6992937" cy="1815882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/>
            <a:r>
              <a:rPr kumimoji="1" lang="zh-TW" altLang="en-US" sz="4000" b="0" i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迎向</a:t>
            </a:r>
            <a:r>
              <a:rPr kumimoji="1" lang="zh-TW" altLang="en-US" sz="4000" i="1" dirty="0">
                <a:solidFill>
                  <a:srgbClr val="FF9933"/>
                </a:solidFill>
                <a:latin typeface="微軟正黑體" pitchFamily="34" charset="-120"/>
                <a:ea typeface="微軟正黑體" pitchFamily="34" charset="-120"/>
              </a:rPr>
              <a:t>陽光</a:t>
            </a:r>
          </a:p>
          <a:p>
            <a:pPr algn="ctr"/>
            <a:r>
              <a:rPr kumimoji="1" lang="zh-TW" altLang="en-US" sz="4000" b="0" i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陰影</a:t>
            </a:r>
            <a:r>
              <a:rPr kumimoji="1" lang="zh-TW" altLang="en-US" sz="4000" b="0" i="1" dirty="0">
                <a:solidFill>
                  <a:srgbClr val="000000"/>
                </a:solidFill>
                <a:latin typeface="微軟正黑體" pitchFamily="34" charset="-120"/>
                <a:ea typeface="微軟正黑體" pitchFamily="34" charset="-120"/>
              </a:rPr>
              <a:t>就會落在你身後</a:t>
            </a:r>
            <a:endParaRPr kumimoji="1" lang="en-US" altLang="zh-TW" sz="4000" i="1" dirty="0">
              <a:solidFill>
                <a:srgbClr val="7030A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endParaRPr kumimoji="1" lang="zh-TW" altLang="en-US" sz="3200" dirty="0">
              <a:solidFill>
                <a:srgbClr val="000000"/>
              </a:solidFill>
              <a:ea typeface="微軟正黑體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65BCA-0168-4641-9112-96AF619EABD1}" type="slidenum">
              <a:rPr lang="zh-TW" altLang="en-US" smtClean="0"/>
              <a:pPr/>
              <a:t>37</a:t>
            </a:fld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zh-TW" altLang="en-US" sz="2800" dirty="0"/>
              <a:t>宣導</a:t>
            </a:r>
            <a:r>
              <a:rPr lang="zh-TW" altLang="en-US" sz="2800" dirty="0" smtClean="0"/>
              <a:t>聯繫</a:t>
            </a:r>
          </a:p>
          <a:p>
            <a:pPr marL="274320" lvl="1" indent="0">
              <a:buNone/>
            </a:pPr>
            <a:r>
              <a:rPr lang="zh-TW" altLang="en-US" sz="2400" dirty="0" smtClean="0"/>
              <a:t>陽光社會福利基金會南區服務中心</a:t>
            </a:r>
            <a:r>
              <a:rPr lang="en-US" altLang="zh-TW" sz="2400" b="1" dirty="0" smtClean="0"/>
              <a:t/>
            </a:r>
            <a:br>
              <a:rPr lang="en-US" altLang="zh-TW" sz="2400" b="1" dirty="0" smtClean="0"/>
            </a:br>
            <a:r>
              <a:rPr lang="zh-TW" altLang="en-US" sz="2400" dirty="0"/>
              <a:t>社教</a:t>
            </a:r>
            <a:r>
              <a:rPr lang="zh-TW" altLang="en-US" sz="2400" dirty="0" smtClean="0"/>
              <a:t>專員黃一翔</a:t>
            </a:r>
            <a:endParaRPr lang="en-US" altLang="zh-TW" sz="2400" dirty="0" smtClean="0"/>
          </a:p>
          <a:p>
            <a:pPr marL="822960" lvl="3" indent="0">
              <a:buNone/>
            </a:pPr>
            <a:r>
              <a:rPr lang="en-US" altLang="zh-TW" sz="2400" dirty="0" smtClean="0">
                <a:solidFill>
                  <a:schemeClr val="tx2"/>
                </a:solidFill>
                <a:latin typeface="+mj-ea"/>
                <a:ea typeface="+mj-ea"/>
              </a:rPr>
              <a:t>(02)2507-8006</a:t>
            </a:r>
            <a:r>
              <a:rPr lang="zh-TW" altLang="en-US" sz="2400" dirty="0" smtClean="0">
                <a:solidFill>
                  <a:schemeClr val="tx2"/>
                </a:solidFill>
                <a:latin typeface="+mj-ea"/>
                <a:ea typeface="+mj-ea"/>
              </a:rPr>
              <a:t>分機</a:t>
            </a:r>
            <a:r>
              <a:rPr lang="en-US" altLang="zh-TW" sz="2400" dirty="0" smtClean="0">
                <a:solidFill>
                  <a:schemeClr val="tx2"/>
                </a:solidFill>
                <a:latin typeface="+mj-ea"/>
                <a:ea typeface="+mj-ea"/>
              </a:rPr>
              <a:t>107</a:t>
            </a:r>
          </a:p>
          <a:p>
            <a:pPr marL="822960" lvl="3" indent="0">
              <a:buNone/>
            </a:pPr>
            <a:r>
              <a:rPr lang="en-US" altLang="zh-TW" sz="2400" dirty="0" smtClean="0">
                <a:solidFill>
                  <a:schemeClr val="tx2"/>
                </a:solidFill>
                <a:latin typeface="+mj-ea"/>
                <a:ea typeface="+mj-ea"/>
              </a:rPr>
              <a:t>xiang_huang@sunshine.org.tw</a:t>
            </a:r>
            <a:endParaRPr lang="en-US" altLang="zh-TW" sz="2400" dirty="0">
              <a:solidFill>
                <a:schemeClr val="tx2"/>
              </a:solidFill>
              <a:latin typeface="+mj-ea"/>
              <a:ea typeface="+mj-ea"/>
            </a:endParaRPr>
          </a:p>
          <a:p>
            <a:pPr marL="822960" lvl="3" indent="0">
              <a:buNone/>
            </a:pPr>
            <a:r>
              <a:rPr lang="zh-TW" altLang="en-US" sz="2400" dirty="0" smtClean="0">
                <a:solidFill>
                  <a:schemeClr val="tx2"/>
                </a:solidFill>
                <a:latin typeface="+mj-ea"/>
                <a:ea typeface="+mj-ea"/>
              </a:rPr>
              <a:t>台北市南京東路三段</a:t>
            </a:r>
            <a:r>
              <a:rPr lang="en-US" altLang="zh-TW" sz="2400" dirty="0" smtClean="0">
                <a:solidFill>
                  <a:schemeClr val="tx2"/>
                </a:solidFill>
                <a:latin typeface="+mj-ea"/>
                <a:ea typeface="+mj-ea"/>
              </a:rPr>
              <a:t>91</a:t>
            </a:r>
            <a:r>
              <a:rPr lang="zh-TW" altLang="en-US" sz="2400" dirty="0" smtClean="0">
                <a:solidFill>
                  <a:schemeClr val="tx2"/>
                </a:solidFill>
                <a:latin typeface="+mj-ea"/>
                <a:ea typeface="+mj-ea"/>
              </a:rPr>
              <a:t>號</a:t>
            </a:r>
            <a:r>
              <a:rPr lang="en-US" altLang="zh-TW" sz="2400" dirty="0" smtClean="0">
                <a:solidFill>
                  <a:schemeClr val="tx2"/>
                </a:solidFill>
                <a:latin typeface="+mj-ea"/>
                <a:ea typeface="+mj-ea"/>
              </a:rPr>
              <a:t>3</a:t>
            </a:r>
            <a:r>
              <a:rPr lang="zh-TW" altLang="en-US" sz="2400" dirty="0" smtClean="0">
                <a:solidFill>
                  <a:schemeClr val="tx2"/>
                </a:solidFill>
                <a:latin typeface="+mj-ea"/>
                <a:ea typeface="+mj-ea"/>
              </a:rPr>
              <a:t>樓</a:t>
            </a:r>
            <a:r>
              <a:rPr lang="zh-TW" altLang="en-US" sz="2400" dirty="0">
                <a:solidFill>
                  <a:schemeClr val="tx2"/>
                </a:solidFill>
                <a:latin typeface="+mj-ea"/>
                <a:ea typeface="+mj-ea"/>
              </a:rPr>
              <a:t/>
            </a:r>
            <a:br>
              <a:rPr lang="zh-TW" altLang="en-US" sz="2400" dirty="0">
                <a:solidFill>
                  <a:schemeClr val="tx2"/>
                </a:solidFill>
                <a:latin typeface="+mj-ea"/>
                <a:ea typeface="+mj-ea"/>
              </a:rPr>
            </a:br>
            <a:r>
              <a:rPr lang="en-US" altLang="zh-TW" sz="1000" dirty="0" smtClean="0"/>
              <a:t/>
            </a:r>
            <a:br>
              <a:rPr lang="en-US" altLang="zh-TW" sz="1000" dirty="0" smtClean="0"/>
            </a:br>
            <a:endParaRPr lang="zh-TW" altLang="en-US" sz="1000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謝謝聆聽  敬請指教</a:t>
            </a:r>
            <a:endParaRPr lang="zh-TW" altLang="en-US" dirty="0"/>
          </a:p>
        </p:txBody>
      </p:sp>
      <p:pic>
        <p:nvPicPr>
          <p:cNvPr id="5" name="Picture 22" descr="sunshine_logo去背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635896" y="4425914"/>
            <a:ext cx="1654820" cy="1306379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3068960"/>
            <a:ext cx="576064" cy="389293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2679667"/>
            <a:ext cx="576064" cy="389293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3458253"/>
            <a:ext cx="576064" cy="389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10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版面配置區 2" descr="陽光兒童中心被抗議.jpg"/>
          <p:cNvPicPr>
            <a:picLocks noGrp="1" noChangeAspect="1"/>
          </p:cNvPicPr>
          <p:nvPr>
            <p:ph type="pic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125" b="312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92555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版面配置區 8"/>
          <p:cNvPicPr>
            <a:picLocks noGrp="1" noChangeAspect="1"/>
          </p:cNvPicPr>
          <p:nvPr>
            <p:ph type="pic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4" r="-367"/>
          <a:stretch/>
        </p:blipFill>
        <p:spPr>
          <a:xfrm>
            <a:off x="395536" y="188640"/>
            <a:ext cx="3067065" cy="3059968"/>
          </a:xfr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03EB59E2-90B9-4CD3-AC74-D672227E13C3}" type="slidenum">
              <a:rPr lang="en-US" sz="1000">
                <a:solidFill>
                  <a:srgbClr val="556272"/>
                </a:solidFill>
                <a:latin typeface="Calibri" panose="020F0502020204030204" pitchFamily="34" charset="0"/>
              </a:rPr>
              <a:pPr/>
              <a:t>5</a:t>
            </a:fld>
            <a:endParaRPr lang="en-US" sz="1000" dirty="0">
              <a:solidFill>
                <a:srgbClr val="556272"/>
              </a:solidFill>
              <a:latin typeface="Calibri" panose="020F0502020204030204" pitchFamily="34" charset="0"/>
            </a:endParaRPr>
          </a:p>
        </p:txBody>
      </p:sp>
      <p:pic>
        <p:nvPicPr>
          <p:cNvPr id="10" name="圖片版面配置區 9"/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6" r="-400"/>
          <a:stretch/>
        </p:blipFill>
        <p:spPr>
          <a:xfrm>
            <a:off x="5724122" y="188640"/>
            <a:ext cx="3078298" cy="3060000"/>
          </a:xfrm>
        </p:spPr>
      </p:pic>
      <p:pic>
        <p:nvPicPr>
          <p:cNvPr id="11" name="圖片版面配置區 10"/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82" r="-2053"/>
          <a:stretch/>
        </p:blipFill>
        <p:spPr>
          <a:xfrm>
            <a:off x="5697462" y="3789040"/>
            <a:ext cx="3422650" cy="2952750"/>
          </a:xfrm>
        </p:spPr>
      </p:pic>
      <p:sp>
        <p:nvSpPr>
          <p:cNvPr id="43" name="タイトル 42"/>
          <p:cNvSpPr>
            <a:spLocks noGrp="1"/>
          </p:cNvSpPr>
          <p:nvPr>
            <p:ph type="title" idx="4294967295"/>
          </p:nvPr>
        </p:nvSpPr>
        <p:spPr>
          <a:xfrm>
            <a:off x="4067944" y="404664"/>
            <a:ext cx="1223962" cy="6048375"/>
          </a:xfrm>
        </p:spPr>
        <p:txBody>
          <a:bodyPr vert="eaVert" anchor="ctr">
            <a:normAutofit/>
          </a:bodyPr>
          <a:lstStyle/>
          <a:p>
            <a:r>
              <a:rPr lang="zh-TW" altLang="en-US" dirty="0">
                <a:solidFill>
                  <a:schemeClr val="accent1">
                    <a:lumMod val="50000"/>
                  </a:schemeClr>
                </a:solidFill>
                <a:latin typeface="Century Gothic" charset="0"/>
                <a:ea typeface="微軟正黑體" charset="0"/>
              </a:rPr>
              <a:t>怎樣能有這般燦爛的笑容？</a:t>
            </a:r>
            <a:endParaRPr kumimoji="1" lang="ja-JP" alt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圖片版面配置區 7"/>
          <p:cNvPicPr>
            <a:picLocks noGrp="1" noChangeAspect="1"/>
          </p:cNvPicPr>
          <p:nvPr>
            <p:ph sz="quarter" idx="4294967295"/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1" b="171"/>
          <a:stretch/>
        </p:blipFill>
        <p:spPr>
          <a:xfrm>
            <a:off x="395536" y="3573016"/>
            <a:ext cx="3046986" cy="3061974"/>
          </a:xfrm>
        </p:spPr>
      </p:pic>
    </p:spTree>
    <p:extLst>
      <p:ext uri="{BB962C8B-B14F-4D97-AF65-F5344CB8AC3E}">
        <p14:creationId xmlns:p14="http://schemas.microsoft.com/office/powerpoint/2010/main" val="101944523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Tm="8150">
        <p15:prstTrans prst="pageCurlSingle"/>
      </p:transition>
    </mc:Choice>
    <mc:Fallback>
      <p:transition spd="slow" advTm="81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EB59E2-90B9-4CD3-AC74-D672227E13C3}" type="slidenum">
              <a:rPr lang="en-US" sz="1000">
                <a:solidFill>
                  <a:srgbClr val="556272"/>
                </a:solidFill>
                <a:latin typeface="Calibri" panose="020F0502020204030204" pitchFamily="34" charset="0"/>
              </a:rPr>
              <a:pPr/>
              <a:t>6</a:t>
            </a:fld>
            <a:endParaRPr lang="en-US" sz="1000" dirty="0">
              <a:solidFill>
                <a:srgbClr val="556272"/>
              </a:solidFill>
              <a:latin typeface="Calibri" panose="020F0502020204030204" pitchFamily="34" charset="0"/>
            </a:endParaRPr>
          </a:p>
        </p:txBody>
      </p:sp>
      <p:sp>
        <p:nvSpPr>
          <p:cNvPr id="2" name="內容版面配置區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 smtClean="0"/>
              <a:t>燒傷及</a:t>
            </a:r>
            <a:r>
              <a:rPr lang="zh-TW" altLang="zh-TW" sz="3200" dirty="0" smtClean="0"/>
              <a:t>顏損</a:t>
            </a:r>
            <a:r>
              <a:rPr lang="zh-TW" altLang="en-US" sz="3200" dirty="0" smtClean="0"/>
              <a:t>者經常遭遇異樣眼光，甚至</a:t>
            </a:r>
            <a:r>
              <a:rPr lang="zh-TW" altLang="zh-TW" sz="3200" dirty="0" smtClean="0"/>
              <a:t>在</a:t>
            </a:r>
            <a:r>
              <a:rPr lang="zh-TW" altLang="en-US" sz="3200" dirty="0" smtClean="0"/>
              <a:t>就學</a:t>
            </a:r>
            <a:r>
              <a:rPr lang="zh-TW" altLang="zh-TW" sz="3200" dirty="0" smtClean="0"/>
              <a:t>、</a:t>
            </a:r>
            <a:r>
              <a:rPr lang="zh-TW" altLang="en-US" sz="3200" dirty="0" smtClean="0"/>
              <a:t>求職</a:t>
            </a:r>
            <a:r>
              <a:rPr lang="zh-TW" altLang="zh-TW" sz="3200" dirty="0" smtClean="0"/>
              <a:t>階段遭受</a:t>
            </a:r>
            <a:r>
              <a:rPr lang="zh-TW" altLang="en-US" sz="3200" dirty="0" smtClean="0"/>
              <a:t>歧視</a:t>
            </a:r>
            <a:r>
              <a:rPr lang="zh-TW" altLang="zh-TW" sz="3200" dirty="0" smtClean="0"/>
              <a:t>。 </a:t>
            </a:r>
            <a:r>
              <a:rPr lang="en-US" altLang="zh-TW" sz="3200" dirty="0" smtClean="0"/>
              <a:t/>
            </a:r>
            <a:br>
              <a:rPr lang="en-US" altLang="zh-TW" sz="3200" dirty="0" smtClean="0"/>
            </a:br>
            <a:endParaRPr lang="zh-TW" altLang="en-US" sz="3200" dirty="0"/>
          </a:p>
          <a:p>
            <a:r>
              <a:rPr lang="zh-TW" altLang="en-US" sz="3200" dirty="0" smtClean="0"/>
              <a:t>「</a:t>
            </a:r>
            <a:r>
              <a:rPr lang="zh-TW" altLang="en-US" sz="3200" dirty="0"/>
              <a:t>臉部平權線上問卷」檢測民眾對顏損者的印象</a:t>
            </a:r>
            <a:r>
              <a:rPr lang="zh-TW" altLang="en-US" sz="3200" dirty="0" smtClean="0"/>
              <a:t>，調查</a:t>
            </a:r>
            <a:r>
              <a:rPr lang="zh-TW" altLang="en-US" sz="3200" dirty="0"/>
              <a:t>發現，</a:t>
            </a:r>
            <a:r>
              <a:rPr lang="zh-TW" altLang="en-US" sz="3200" dirty="0">
                <a:solidFill>
                  <a:schemeClr val="accent1">
                    <a:lumMod val="75000"/>
                  </a:schemeClr>
                </a:solidFill>
              </a:rPr>
              <a:t>社會大眾對於顏損者持較偏向負面的刻板印象</a:t>
            </a:r>
            <a:r>
              <a:rPr lang="zh-TW" altLang="en-US" sz="3200" dirty="0"/>
              <a:t>，如自卑、醜陋、孤僻、墮落；對非顏損者則是持較偏向正面的評價，如自信、吸引人、隨和、成功。</a:t>
            </a:r>
            <a:endParaRPr lang="en-US" altLang="zh-TW" sz="3200" dirty="0" smtClean="0"/>
          </a:p>
        </p:txBody>
      </p:sp>
      <p:sp>
        <p:nvSpPr>
          <p:cNvPr id="43" name="タイトル 4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zh-TW" altLang="en-US" sz="4000" dirty="0" smtClean="0"/>
              <a:t>臉部平權運動緣起</a:t>
            </a:r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5187581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Tm="8150">
        <p15:prstTrans prst="pageCurlSingle"/>
      </p:transition>
    </mc:Choice>
    <mc:Fallback>
      <p:transition spd="slow" advTm="815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65BCA-0168-4641-9112-96AF619EABD1}" type="slidenum">
              <a:rPr lang="zh-TW" altLang="en-US" smtClean="0"/>
              <a:pPr/>
              <a:t>7</a:t>
            </a:fld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quarter" idx="13"/>
          </p:nvPr>
        </p:nvSpPr>
        <p:spPr>
          <a:xfrm>
            <a:off x="467544" y="908720"/>
            <a:ext cx="8208912" cy="594928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zh-TW" altLang="en-US" sz="2600" dirty="0" smtClean="0"/>
              <a:t>陽光基金會</a:t>
            </a:r>
            <a:r>
              <a:rPr lang="en-US" altLang="zh-TW" sz="2600" dirty="0" smtClean="0"/>
              <a:t>2016</a:t>
            </a:r>
            <a:r>
              <a:rPr lang="zh-TW" altLang="en-US" sz="2600" dirty="0" smtClean="0"/>
              <a:t>年「</a:t>
            </a:r>
            <a:r>
              <a:rPr lang="zh-TW" altLang="en-US" sz="2600" dirty="0"/>
              <a:t>臺灣民眾對外貌的意向與經驗</a:t>
            </a:r>
            <a:r>
              <a:rPr lang="zh-TW" altLang="en-US" sz="2600" dirty="0" smtClean="0"/>
              <a:t>調查</a:t>
            </a:r>
            <a:r>
              <a:rPr lang="zh-TW" altLang="en-US" sz="2600" dirty="0"/>
              <a:t>台灣民眾對外貌的意象與經驗調查</a:t>
            </a:r>
            <a:r>
              <a:rPr lang="zh-TW" altLang="en-US" sz="2600" dirty="0" smtClean="0"/>
              <a:t>」</a:t>
            </a:r>
            <a:endParaRPr lang="en-US" altLang="zh-TW" sz="2600" dirty="0" smtClean="0"/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zh-TW" altLang="en-US" sz="2400" dirty="0" smtClean="0"/>
              <a:t>每</a:t>
            </a:r>
            <a:r>
              <a:rPr lang="en-US" altLang="zh-TW" sz="2400" dirty="0">
                <a:solidFill>
                  <a:schemeClr val="accent1">
                    <a:lumMod val="75000"/>
                  </a:schemeClr>
                </a:solidFill>
              </a:rPr>
              <a:t>8</a:t>
            </a:r>
            <a:r>
              <a:rPr lang="zh-TW" altLang="en-US" sz="2400" dirty="0" smtClean="0"/>
              <a:t>個人</a:t>
            </a:r>
            <a:r>
              <a:rPr lang="zh-TW" altLang="en-US" sz="2400" dirty="0"/>
              <a:t>就有</a:t>
            </a:r>
            <a:r>
              <a:rPr lang="en-US" altLang="zh-TW" sz="25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zh-TW" altLang="en-US" sz="2400" dirty="0" smtClean="0"/>
              <a:t>個人</a:t>
            </a:r>
            <a:r>
              <a:rPr lang="zh-TW" altLang="zh-TW" sz="2400" dirty="0" smtClean="0"/>
              <a:t>曾</a:t>
            </a:r>
            <a:r>
              <a:rPr lang="zh-TW" altLang="zh-TW" sz="2400" dirty="0"/>
              <a:t>因自身外貌受他人取笑</a:t>
            </a:r>
            <a:r>
              <a:rPr lang="zh-TW" altLang="en-US" sz="2400" dirty="0" smtClean="0"/>
              <a:t>。</a:t>
            </a:r>
            <a:endParaRPr lang="zh-TW" altLang="en-US" sz="2400" dirty="0"/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zh-TW" altLang="en-US" sz="2400" dirty="0">
                <a:solidFill>
                  <a:schemeClr val="accent1">
                    <a:lumMod val="75000"/>
                  </a:schemeClr>
                </a:solidFill>
              </a:rPr>
              <a:t>有身體特徵困擾者</a:t>
            </a:r>
            <a:r>
              <a:rPr lang="zh-TW" altLang="en-US" sz="2400" dirty="0"/>
              <a:t>遭受上述不友善對待的</a:t>
            </a:r>
            <a:r>
              <a:rPr lang="zh-TW" altLang="en-US" sz="2400" dirty="0" smtClean="0"/>
              <a:t>比例，</a:t>
            </a:r>
            <a:r>
              <a:rPr lang="zh-TW" altLang="en-US" sz="2400" dirty="0"/>
              <a:t>又明顯高於無身體特徵困擾者的</a:t>
            </a:r>
            <a:r>
              <a:rPr lang="zh-TW" altLang="en-US" sz="2400" dirty="0" smtClean="0"/>
              <a:t>經驗。</a:t>
            </a:r>
            <a:endParaRPr lang="zh-TW" altLang="en-US" sz="2400" dirty="0"/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zh-TW" altLang="en-US" sz="2400" dirty="0">
                <a:solidFill>
                  <a:schemeClr val="accent1">
                    <a:lumMod val="75000"/>
                  </a:schemeClr>
                </a:solidFill>
              </a:rPr>
              <a:t>國高中</a:t>
            </a:r>
            <a:r>
              <a:rPr lang="zh-TW" altLang="en-US" sz="2400" dirty="0"/>
              <a:t>時期最常因為外貌被取</a:t>
            </a:r>
            <a:r>
              <a:rPr lang="zh-TW" altLang="en-US" sz="2400" dirty="0" smtClean="0"/>
              <a:t>綽號，</a:t>
            </a:r>
            <a:r>
              <a:rPr lang="zh-TW" altLang="en-US" sz="2400" dirty="0"/>
              <a:t>且有</a:t>
            </a:r>
            <a:r>
              <a:rPr lang="en-US" altLang="zh-TW" sz="2400" dirty="0"/>
              <a:t>1/2</a:t>
            </a:r>
            <a:r>
              <a:rPr lang="zh-TW" altLang="en-US" sz="2400" dirty="0"/>
              <a:t>產生自信心受損等負面</a:t>
            </a:r>
            <a:r>
              <a:rPr lang="zh-TW" altLang="en-US" sz="2400" dirty="0" smtClean="0"/>
              <a:t>影響。</a:t>
            </a:r>
            <a:r>
              <a:rPr lang="en-US" altLang="zh-TW" sz="2400" dirty="0" smtClean="0"/>
              <a:t> </a:t>
            </a:r>
          </a:p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altLang="zh-TW" sz="2600" dirty="0" smtClean="0"/>
              <a:t>yes123</a:t>
            </a:r>
            <a:r>
              <a:rPr lang="zh-TW" altLang="en-US" sz="2600" dirty="0" smtClean="0"/>
              <a:t>求職網</a:t>
            </a:r>
            <a:r>
              <a:rPr lang="en-US" altLang="zh-TW" sz="2600" dirty="0" smtClean="0"/>
              <a:t>2020</a:t>
            </a:r>
            <a:r>
              <a:rPr lang="zh-TW" altLang="en-US" sz="2600" dirty="0" smtClean="0"/>
              <a:t>年「職場臉部平權與企業盲聘調查」</a:t>
            </a:r>
            <a:endParaRPr lang="en-US" altLang="zh-TW" sz="2600" dirty="0" smtClean="0"/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zh-TW" altLang="en-US" sz="2400" dirty="0" smtClean="0"/>
              <a:t>在</a:t>
            </a:r>
            <a:r>
              <a:rPr lang="zh-TW" altLang="en-US" sz="2400" dirty="0"/>
              <a:t>應徵工作時，有兩成</a:t>
            </a:r>
            <a:r>
              <a:rPr lang="en-US" altLang="zh-TW" sz="2400" dirty="0"/>
              <a:t>(19.7%)</a:t>
            </a:r>
            <a:r>
              <a:rPr lang="zh-TW" altLang="en-US" sz="2400" dirty="0"/>
              <a:t>的勞工曾經因為「長相」遭遇過</a:t>
            </a:r>
            <a:r>
              <a:rPr lang="zh-TW" altLang="en-US" sz="2400" dirty="0">
                <a:solidFill>
                  <a:schemeClr val="accent1">
                    <a:lumMod val="75000"/>
                  </a:schemeClr>
                </a:solidFill>
              </a:rPr>
              <a:t>求職歧視</a:t>
            </a:r>
            <a:r>
              <a:rPr lang="zh-TW" altLang="en-US" sz="2400" dirty="0"/>
              <a:t>，</a:t>
            </a:r>
            <a:r>
              <a:rPr lang="zh-TW" altLang="en-US" sz="2400" dirty="0" smtClean="0"/>
              <a:t>其中</a:t>
            </a:r>
            <a:r>
              <a:rPr lang="en-US" altLang="zh-TW" sz="2400" dirty="0" smtClean="0"/>
              <a:t>38.9</a:t>
            </a:r>
            <a:r>
              <a:rPr lang="en-US" altLang="zh-TW" sz="2400" dirty="0"/>
              <a:t>%</a:t>
            </a:r>
            <a:r>
              <a:rPr lang="zh-TW" altLang="en-US" sz="2400" dirty="0"/>
              <a:t>遇到「應徵單位</a:t>
            </a:r>
            <a:r>
              <a:rPr lang="zh-TW" altLang="en-US" sz="2400" dirty="0">
                <a:solidFill>
                  <a:schemeClr val="accent1">
                    <a:lumMod val="75000"/>
                  </a:schemeClr>
                </a:solidFill>
              </a:rPr>
              <a:t>明示長相不適任</a:t>
            </a:r>
            <a:r>
              <a:rPr lang="zh-TW" altLang="en-US" sz="2400" dirty="0"/>
              <a:t>該職務</a:t>
            </a:r>
            <a:r>
              <a:rPr lang="en-US" altLang="zh-TW" sz="2400" dirty="0"/>
              <a:t>(</a:t>
            </a:r>
            <a:r>
              <a:rPr lang="zh-TW" altLang="en-US" sz="2400" dirty="0"/>
              <a:t>位</a:t>
            </a:r>
            <a:r>
              <a:rPr lang="en-US" altLang="zh-TW" sz="2400" dirty="0"/>
              <a:t>)</a:t>
            </a:r>
            <a:r>
              <a:rPr lang="zh-TW" altLang="en-US" sz="2400" dirty="0" smtClean="0"/>
              <a:t>」。</a:t>
            </a:r>
            <a:endParaRPr lang="en-US" altLang="zh-TW" sz="2400" dirty="0" smtClean="0"/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zh-TW" altLang="zh-TW" sz="2400" dirty="0"/>
              <a:t>有</a:t>
            </a:r>
            <a:r>
              <a:rPr lang="en-US" altLang="zh-TW" sz="2400" dirty="0"/>
              <a:t>38.3%</a:t>
            </a:r>
            <a:r>
              <a:rPr lang="zh-TW" altLang="zh-TW" sz="2400" dirty="0"/>
              <a:t>的企業坦言，曾經以求職者「</a:t>
            </a:r>
            <a:r>
              <a:rPr lang="zh-TW" altLang="zh-TW" sz="2400" dirty="0">
                <a:solidFill>
                  <a:schemeClr val="accent1">
                    <a:lumMod val="75000"/>
                  </a:schemeClr>
                </a:solidFill>
              </a:rPr>
              <a:t>履歷照片</a:t>
            </a:r>
            <a:r>
              <a:rPr lang="zh-TW" altLang="zh-TW" sz="2400" dirty="0"/>
              <a:t>的長相」，當成面試邀約與否的「篩選機制」。</a:t>
            </a:r>
            <a:r>
              <a:rPr lang="zh-TW" altLang="zh-TW" sz="2400" dirty="0" smtClean="0"/>
              <a:t>還有</a:t>
            </a:r>
            <a:r>
              <a:rPr lang="en-US" altLang="zh-TW" sz="2400" dirty="0" smtClean="0"/>
              <a:t>24.7%</a:t>
            </a:r>
            <a:r>
              <a:rPr lang="zh-TW" altLang="zh-TW" sz="2400" dirty="0" smtClean="0"/>
              <a:t>的公司表示，曾經</a:t>
            </a:r>
            <a:r>
              <a:rPr lang="zh-TW" altLang="zh-TW" sz="2400" dirty="0"/>
              <a:t>在面試求職者時「</a:t>
            </a:r>
            <a:r>
              <a:rPr lang="zh-TW" altLang="zh-TW" sz="2400" dirty="0">
                <a:solidFill>
                  <a:schemeClr val="accent1">
                    <a:lumMod val="75000"/>
                  </a:schemeClr>
                </a:solidFill>
              </a:rPr>
              <a:t>以貌取人</a:t>
            </a:r>
            <a:r>
              <a:rPr lang="zh-TW" altLang="zh-TW" sz="2400" dirty="0"/>
              <a:t>」；結果求職者錄取到職後，企業因此</a:t>
            </a:r>
            <a:r>
              <a:rPr lang="zh-TW" altLang="zh-TW" sz="2400" dirty="0" smtClean="0"/>
              <a:t>後悔的高達</a:t>
            </a:r>
            <a:r>
              <a:rPr lang="zh-TW" altLang="zh-TW" sz="2400" dirty="0"/>
              <a:t>了</a:t>
            </a:r>
            <a:r>
              <a:rPr lang="en-US" altLang="zh-TW" sz="2400" dirty="0"/>
              <a:t>60%</a:t>
            </a:r>
            <a:r>
              <a:rPr lang="zh-TW" altLang="zh-TW" sz="2400" dirty="0" smtClean="0"/>
              <a:t>。</a:t>
            </a:r>
            <a:endParaRPr lang="en-US" altLang="zh-TW" sz="2400" dirty="0" smtClean="0"/>
          </a:p>
          <a:p>
            <a:pPr lvl="1">
              <a:lnSpc>
                <a:spcPct val="120000"/>
              </a:lnSpc>
              <a:spcAft>
                <a:spcPts val="600"/>
              </a:spcAft>
            </a:pPr>
            <a:r>
              <a:rPr lang="zh-TW" altLang="zh-TW" sz="2500" dirty="0"/>
              <a:t>在上班或執行公務時，有</a:t>
            </a:r>
            <a:r>
              <a:rPr lang="en-US" altLang="zh-TW" sz="2500" dirty="0"/>
              <a:t>31.7%</a:t>
            </a:r>
            <a:r>
              <a:rPr lang="zh-TW" altLang="zh-TW" sz="2500" dirty="0"/>
              <a:t>曾經因為「長相」遭遇過言語歧視</a:t>
            </a:r>
            <a:r>
              <a:rPr lang="zh-TW" altLang="en-US" sz="2500" dirty="0"/>
              <a:t>，</a:t>
            </a:r>
            <a:r>
              <a:rPr lang="zh-TW" altLang="zh-TW" sz="2500" dirty="0"/>
              <a:t>主要來自於：「同事」</a:t>
            </a:r>
            <a:r>
              <a:rPr lang="en-US" altLang="zh-TW" sz="2500" dirty="0"/>
              <a:t>(74.7</a:t>
            </a:r>
            <a:r>
              <a:rPr lang="en-US" altLang="zh-TW" sz="2500" dirty="0" smtClean="0"/>
              <a:t>%)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 smtClean="0"/>
              <a:t>不只是顏損者會被以貌取人</a:t>
            </a:r>
            <a:r>
              <a:rPr lang="en-US" altLang="zh-TW" sz="4000" dirty="0" smtClean="0"/>
              <a:t>!!</a:t>
            </a:r>
            <a:endParaRPr lang="zh-TW" altLang="en-US" sz="4000" dirty="0"/>
          </a:p>
        </p:txBody>
      </p:sp>
    </p:spTree>
    <p:extLst>
      <p:ext uri="{BB962C8B-B14F-4D97-AF65-F5344CB8AC3E}">
        <p14:creationId xmlns:p14="http://schemas.microsoft.com/office/powerpoint/2010/main" val="89861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buSzPct val="75000"/>
              <a:defRPr/>
            </a:pPr>
            <a:r>
              <a:rPr lang="zh-TW" altLang="zh-TW" sz="3200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無論顏面外觀如何，每個人都應該被公平及平等的對待</a:t>
            </a:r>
            <a:r>
              <a:rPr lang="zh-TW" altLang="en-US" sz="3200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en-US" altLang="zh-TW" sz="3200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200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zh-TW" sz="3200" dirty="0" smtClean="0">
                <a:solidFill>
                  <a:schemeClr val="tx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臉部平權的理想，是要創造一個「每個人的價值，是來自他對社會獨一無二的貢獻，而非外觀」的社會。</a:t>
            </a:r>
            <a:endParaRPr lang="zh-TW" altLang="en-US" sz="3200" dirty="0" smtClean="0">
              <a:solidFill>
                <a:schemeClr val="tx2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buSzPct val="75000"/>
              <a:defRPr/>
            </a:pPr>
            <a:r>
              <a:rPr lang="en-US" altLang="zh-TW" sz="2400" dirty="0" smtClean="0">
                <a:latin typeface="Century Gothic" panose="020B0502020202020204" pitchFamily="34" charset="0"/>
                <a:ea typeface="微軟正黑體" panose="020B0604030504040204" pitchFamily="34" charset="-120"/>
              </a:rPr>
              <a:t>Face </a:t>
            </a:r>
            <a:r>
              <a:rPr lang="en-US" altLang="zh-TW" sz="2400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equality is about being treated fairly and equally irrespective of facial appearance. </a:t>
            </a:r>
            <a:br>
              <a:rPr lang="en-US" altLang="zh-TW" sz="2400" dirty="0">
                <a:latin typeface="Century Gothic" panose="020B0502020202020204" pitchFamily="34" charset="0"/>
                <a:ea typeface="微軟正黑體" panose="020B0604030504040204" pitchFamily="34" charset="-120"/>
              </a:rPr>
            </a:br>
            <a:r>
              <a:rPr lang="en-US" altLang="zh-TW" sz="2400" dirty="0">
                <a:latin typeface="Century Gothic" panose="020B0502020202020204" pitchFamily="34" charset="0"/>
                <a:ea typeface="微軟正黑體" panose="020B0604030504040204" pitchFamily="34" charset="-120"/>
              </a:rPr>
              <a:t>It is about creating a society in which everyone is valued for the unique contribution that they can make to society</a:t>
            </a:r>
            <a:r>
              <a:rPr lang="en-US" altLang="zh-TW" sz="2400" dirty="0" smtClean="0">
                <a:latin typeface="Century Gothic" panose="020B0502020202020204" pitchFamily="34" charset="0"/>
                <a:ea typeface="微軟正黑體" panose="020B0604030504040204" pitchFamily="34" charset="-120"/>
              </a:rPr>
              <a:t>.</a:t>
            </a:r>
            <a:endParaRPr lang="zh-TW" altLang="zh-TW" sz="2400" dirty="0">
              <a:latin typeface="Century Gothic" panose="020B0502020202020204" pitchFamily="34" charset="0"/>
              <a:ea typeface="微軟正黑體" panose="020B0604030504040204" pitchFamily="34" charset="-120"/>
            </a:endParaRPr>
          </a:p>
        </p:txBody>
      </p:sp>
      <p:sp>
        <p:nvSpPr>
          <p:cNvPr id="16385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zh-TW" sz="4000" dirty="0" smtClean="0">
                <a:latin typeface="微軟正黑體" pitchFamily="34" charset="-120"/>
                <a:ea typeface="微軟正黑體" pitchFamily="34" charset="-120"/>
              </a:rPr>
              <a:t>臉部平權</a:t>
            </a:r>
            <a:r>
              <a:rPr lang="zh-TW" altLang="en-US" sz="4000" dirty="0" smtClean="0">
                <a:latin typeface="微軟正黑體" pitchFamily="34" charset="-120"/>
                <a:ea typeface="微軟正黑體" pitchFamily="34" charset="-120"/>
              </a:rPr>
              <a:t>是每個人的基本人權</a:t>
            </a:r>
          </a:p>
        </p:txBody>
      </p:sp>
      <p:sp>
        <p:nvSpPr>
          <p:cNvPr id="16387" name="文字方塊 3"/>
          <p:cNvSpPr txBox="1">
            <a:spLocks noChangeArrowheads="1"/>
          </p:cNvSpPr>
          <p:nvPr/>
        </p:nvSpPr>
        <p:spPr bwMode="auto">
          <a:xfrm>
            <a:off x="5942137" y="5998348"/>
            <a:ext cx="3095625" cy="352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6" rIns="91430" bIns="45716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algn="ctr" defTabSz="410730" fontAlgn="auto" hangingPunct="0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1700" kern="0" dirty="0">
                <a:solidFill>
                  <a:prstClr val="black"/>
                </a:solidFill>
                <a:sym typeface="Palatino"/>
              </a:rPr>
              <a:t>資料來源</a:t>
            </a:r>
            <a:r>
              <a:rPr kumimoji="0" lang="en-US" altLang="zh-TW" sz="1700" kern="0" dirty="0">
                <a:solidFill>
                  <a:prstClr val="black"/>
                </a:solidFill>
                <a:sym typeface="Palatino"/>
              </a:rPr>
              <a:t>:</a:t>
            </a:r>
            <a:r>
              <a:rPr kumimoji="0" lang="en-US" altLang="zh-TW" sz="1700" kern="0" dirty="0">
                <a:solidFill>
                  <a:prstClr val="black"/>
                </a:solidFill>
                <a:sym typeface="Palatino"/>
                <a:hlinkClick r:id="rId3"/>
              </a:rPr>
              <a:t>Changing Faces</a:t>
            </a:r>
            <a:endParaRPr kumimoji="0" lang="zh-TW" altLang="en-US" sz="1700" kern="0" dirty="0">
              <a:solidFill>
                <a:prstClr val="black"/>
              </a:solidFill>
              <a:sym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87408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群組 11"/>
          <p:cNvGrpSpPr/>
          <p:nvPr/>
        </p:nvGrpSpPr>
        <p:grpSpPr>
          <a:xfrm>
            <a:off x="7094791" y="3717032"/>
            <a:ext cx="1820548" cy="2336843"/>
            <a:chOff x="6626434" y="2222712"/>
            <a:chExt cx="3641095" cy="4774612"/>
          </a:xfrm>
        </p:grpSpPr>
        <p:sp>
          <p:nvSpPr>
            <p:cNvPr id="14" name="圓角矩形 13"/>
            <p:cNvSpPr/>
            <p:nvPr/>
          </p:nvSpPr>
          <p:spPr>
            <a:xfrm>
              <a:off x="6626434" y="2222712"/>
              <a:ext cx="3641095" cy="4774612"/>
            </a:xfrm>
            <a:prstGeom prst="roundRect">
              <a:avLst>
                <a:gd name="adj" fmla="val 10000"/>
              </a:avLst>
            </a:prstGeom>
            <a:ln>
              <a:noFill/>
            </a:ln>
          </p:spPr>
          <p:style>
            <a:lnRef idx="2">
              <a:schemeClr val="accent2">
                <a:hueOff val="-2360411"/>
                <a:satOff val="6914"/>
                <a:lumOff val="11372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圓角矩形 4"/>
            <p:cNvSpPr/>
            <p:nvPr/>
          </p:nvSpPr>
          <p:spPr>
            <a:xfrm>
              <a:off x="6733076" y="2329356"/>
              <a:ext cx="3534453" cy="4561323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9136" tIns="199136" rIns="199136" bIns="199136" numCol="1" spcCol="1270" anchor="t" anchorCtr="0">
              <a:noAutofit/>
            </a:bodyPr>
            <a:lstStyle/>
            <a:p>
              <a:pPr marL="160010" lvl="1" indent="-160010" defTabSz="69693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zh-TW" altLang="en-US" sz="1600" dirty="0" smtClean="0">
                  <a:solidFill>
                    <a:schemeClr val="accent3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臉部平權日系列活動</a:t>
              </a:r>
              <a:endParaRPr lang="en-US" altLang="zh-TW" sz="1600" dirty="0" smtClean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160010" lvl="1" indent="-160010" defTabSz="69693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zh-TW" altLang="en-US" sz="1600" dirty="0" smtClean="0">
                  <a:solidFill>
                    <a:schemeClr val="accent3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媒體行銷</a:t>
              </a:r>
            </a:p>
            <a:p>
              <a:pPr marL="160010" lvl="1" indent="-160010" defTabSz="69693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zh-TW" altLang="en-US" sz="1600" dirty="0" smtClean="0">
                  <a:solidFill>
                    <a:schemeClr val="accent3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各類教育宣導活動</a:t>
              </a:r>
              <a:endParaRPr lang="en-US" altLang="zh-TW" sz="1600" dirty="0" smtClean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160010" lvl="1" indent="-160010" defTabSz="69693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zh-TW" altLang="en-US" sz="1600" dirty="0" smtClean="0">
                  <a:solidFill>
                    <a:schemeClr val="accent3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臉部平權支持環境營造</a:t>
              </a:r>
              <a:endParaRPr lang="zh-TW" altLang="en-US" sz="1600" dirty="0">
                <a:solidFill>
                  <a:schemeClr val="accent3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16" name="群組 15"/>
          <p:cNvGrpSpPr/>
          <p:nvPr/>
        </p:nvGrpSpPr>
        <p:grpSpPr>
          <a:xfrm>
            <a:off x="251520" y="3861048"/>
            <a:ext cx="2180588" cy="1714212"/>
            <a:chOff x="12475437" y="2222712"/>
            <a:chExt cx="3641095" cy="4774612"/>
          </a:xfrm>
        </p:grpSpPr>
        <p:sp>
          <p:nvSpPr>
            <p:cNvPr id="17" name="圓角矩形 16"/>
            <p:cNvSpPr/>
            <p:nvPr/>
          </p:nvSpPr>
          <p:spPr>
            <a:xfrm>
              <a:off x="12475437" y="2222712"/>
              <a:ext cx="3641095" cy="4774612"/>
            </a:xfrm>
            <a:prstGeom prst="roundRect">
              <a:avLst>
                <a:gd name="adj" fmla="val 10000"/>
              </a:avLst>
            </a:prstGeom>
            <a:ln>
              <a:noFill/>
            </a:ln>
          </p:spPr>
          <p:style>
            <a:lnRef idx="2">
              <a:schemeClr val="accent2">
                <a:hueOff val="-4720823"/>
                <a:satOff val="13829"/>
                <a:lumOff val="22744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圓角矩形 4"/>
            <p:cNvSpPr/>
            <p:nvPr/>
          </p:nvSpPr>
          <p:spPr>
            <a:xfrm>
              <a:off x="12582081" y="2329356"/>
              <a:ext cx="3427807" cy="4561324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9136" tIns="199136" rIns="199136" bIns="199136" numCol="1" spcCol="1270" anchor="t" anchorCtr="0">
              <a:noAutofit/>
            </a:bodyPr>
            <a:lstStyle/>
            <a:p>
              <a:pPr marL="160010" lvl="1" indent="-160010" defTabSz="69693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zh-TW" altLang="en-US" sz="1600" dirty="0">
                  <a:solidFill>
                    <a:schemeClr val="accent2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在地團體及企業協力支持</a:t>
              </a:r>
              <a:r>
                <a:rPr lang="en-US" altLang="zh-TW" sz="1600" dirty="0">
                  <a:solidFill>
                    <a:schemeClr val="accent2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/>
              </a:r>
              <a:br>
                <a:rPr lang="en-US" altLang="zh-TW" sz="1600" dirty="0">
                  <a:solidFill>
                    <a:schemeClr val="accent2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</a:br>
              <a:r>
                <a:rPr lang="en-US" altLang="zh-TW" sz="1600" dirty="0">
                  <a:solidFill>
                    <a:schemeClr val="accent2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1600" dirty="0">
                  <a:solidFill>
                    <a:schemeClr val="accent2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人力</a:t>
              </a:r>
              <a:r>
                <a:rPr lang="en-US" altLang="zh-TW" sz="1600" dirty="0">
                  <a:solidFill>
                    <a:schemeClr val="accent2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/</a:t>
              </a:r>
              <a:r>
                <a:rPr lang="zh-TW" altLang="en-US" sz="1600" dirty="0">
                  <a:solidFill>
                    <a:schemeClr val="accent2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物力</a:t>
              </a:r>
              <a:r>
                <a:rPr lang="en-US" altLang="zh-TW" sz="1600" dirty="0">
                  <a:solidFill>
                    <a:schemeClr val="accent2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/</a:t>
              </a:r>
              <a:r>
                <a:rPr lang="zh-TW" altLang="en-US" sz="1600" dirty="0">
                  <a:solidFill>
                    <a:schemeClr val="accent2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財力</a:t>
              </a:r>
              <a:r>
                <a:rPr lang="en-US" altLang="zh-TW" sz="1600" dirty="0">
                  <a:solidFill>
                    <a:schemeClr val="accent2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endParaRPr lang="zh-TW" altLang="en-US" sz="160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160010" lvl="1" indent="-160010" defTabSz="69693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zh-TW" altLang="en-US" sz="1600" dirty="0">
                  <a:solidFill>
                    <a:schemeClr val="accent2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社區及企業響應推廣</a:t>
              </a:r>
            </a:p>
          </p:txBody>
        </p:sp>
      </p:grpSp>
      <p:grpSp>
        <p:nvGrpSpPr>
          <p:cNvPr id="8" name="群組 7"/>
          <p:cNvGrpSpPr/>
          <p:nvPr/>
        </p:nvGrpSpPr>
        <p:grpSpPr>
          <a:xfrm>
            <a:off x="5827041" y="1313151"/>
            <a:ext cx="3005543" cy="2238279"/>
            <a:chOff x="740619" y="2222712"/>
            <a:chExt cx="4265862" cy="4774612"/>
          </a:xfrm>
        </p:grpSpPr>
        <p:sp>
          <p:nvSpPr>
            <p:cNvPr id="9" name="圓角矩形 8"/>
            <p:cNvSpPr/>
            <p:nvPr/>
          </p:nvSpPr>
          <p:spPr>
            <a:xfrm>
              <a:off x="740619" y="2222712"/>
              <a:ext cx="3677907" cy="4774612"/>
            </a:xfrm>
            <a:prstGeom prst="roundRect">
              <a:avLst>
                <a:gd name="adj" fmla="val 10000"/>
              </a:avLst>
            </a:prstGeom>
            <a:ln>
              <a:noFill/>
            </a:ln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圓角矩形 4"/>
            <p:cNvSpPr/>
            <p:nvPr/>
          </p:nvSpPr>
          <p:spPr>
            <a:xfrm>
              <a:off x="783706" y="2222712"/>
              <a:ext cx="4222775" cy="4559169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7584" tIns="227584" rIns="227584" bIns="227584" numCol="1" spcCol="1270" anchor="t" anchorCtr="0">
              <a:noAutofit/>
            </a:bodyPr>
            <a:lstStyle/>
            <a:p>
              <a:pPr marL="160010" lvl="1" indent="-160010" defTabSz="796493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zh-TW" altLang="en-US" dirty="0" smtClean="0">
                  <a:solidFill>
                    <a:schemeClr val="accent4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監督政策法令</a:t>
              </a:r>
              <a:endParaRPr lang="en-US" altLang="zh-TW" dirty="0" smtClean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160010" lvl="1" indent="-160010" defTabSz="796493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zh-TW" altLang="en-US" dirty="0" smtClean="0">
                  <a:solidFill>
                    <a:schemeClr val="accent4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遊說</a:t>
              </a:r>
              <a:r>
                <a:rPr lang="zh-TW" altLang="en-US" dirty="0">
                  <a:solidFill>
                    <a:schemeClr val="accent4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市府承諾落實臉部</a:t>
              </a:r>
              <a:r>
                <a:rPr lang="zh-TW" altLang="en-US" dirty="0" smtClean="0">
                  <a:solidFill>
                    <a:schemeClr val="accent4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平權</a:t>
              </a:r>
              <a:endParaRPr lang="en-US" altLang="zh-TW" sz="600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marL="160010" lvl="1" indent="-160010" defTabSz="796493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Tx/>
                <a:buChar char="••"/>
              </a:pPr>
              <a:r>
                <a:rPr lang="zh-TW" altLang="en-US" dirty="0" smtClean="0">
                  <a:solidFill>
                    <a:schemeClr val="accent4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推動國家的臉部平權日</a:t>
              </a:r>
              <a:endParaRPr lang="zh-TW" altLang="en-US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65BCA-0168-4641-9112-96AF619EABD1}" type="slidenum">
              <a:rPr lang="zh-TW" altLang="en-US" smtClean="0">
                <a:solidFill>
                  <a:srgbClr val="556272"/>
                </a:solidFill>
              </a:rPr>
              <a:pPr/>
              <a:t>9</a:t>
            </a:fld>
            <a:endParaRPr lang="zh-TW" altLang="en-US" dirty="0">
              <a:solidFill>
                <a:srgbClr val="556272"/>
              </a:solidFill>
            </a:endParaRPr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kumimoji="1"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臉</a:t>
            </a:r>
            <a:r>
              <a:rPr kumimoji="1"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部平權倡導策略</a:t>
            </a:r>
            <a:endParaRPr lang="zh-TW" altLang="en-US" sz="4000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920807027"/>
              </p:ext>
            </p:extLst>
          </p:nvPr>
        </p:nvGraphicFramePr>
        <p:xfrm>
          <a:off x="707965" y="1484784"/>
          <a:ext cx="7896484" cy="4732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0679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陽光-臉部平權">
  <a:themeElements>
    <a:clrScheme name="臉平LOGO">
      <a:dk1>
        <a:srgbClr val="3B3B3B"/>
      </a:dk1>
      <a:lt1>
        <a:sysClr val="window" lastClr="FFFFFF"/>
      </a:lt1>
      <a:dk2>
        <a:srgbClr val="556272"/>
      </a:dk2>
      <a:lt2>
        <a:srgbClr val="EEECE1"/>
      </a:lt2>
      <a:accent1>
        <a:srgbClr val="EF91AA"/>
      </a:accent1>
      <a:accent2>
        <a:srgbClr val="45BFD8"/>
      </a:accent2>
      <a:accent3>
        <a:srgbClr val="8CC66D"/>
      </a:accent3>
      <a:accent4>
        <a:srgbClr val="F5A95A"/>
      </a:accent4>
      <a:accent5>
        <a:srgbClr val="1694B2"/>
      </a:accent5>
      <a:accent6>
        <a:srgbClr val="EABD00"/>
      </a:accent6>
      <a:hlink>
        <a:srgbClr val="2EA59D"/>
      </a:hlink>
      <a:folHlink>
        <a:srgbClr val="1F6E68"/>
      </a:folHlink>
    </a:clrScheme>
    <a:fontScheme name="沉穩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模組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rcturus - Content - No Header">
  <a:themeElements>
    <a:clrScheme name="Arcturus">
      <a:dk1>
        <a:srgbClr val="3B3B3B"/>
      </a:dk1>
      <a:lt1>
        <a:sysClr val="window" lastClr="FFFFFF"/>
      </a:lt1>
      <a:dk2>
        <a:srgbClr val="556272"/>
      </a:dk2>
      <a:lt2>
        <a:srgbClr val="EEECE1"/>
      </a:lt2>
      <a:accent1>
        <a:srgbClr val="4ECDC4"/>
      </a:accent1>
      <a:accent2>
        <a:srgbClr val="A3E511"/>
      </a:accent2>
      <a:accent3>
        <a:srgbClr val="FF6B6B"/>
      </a:accent3>
      <a:accent4>
        <a:srgbClr val="C54D57"/>
      </a:accent4>
      <a:accent5>
        <a:srgbClr val="1694B2"/>
      </a:accent5>
      <a:accent6>
        <a:srgbClr val="EABD00"/>
      </a:accent6>
      <a:hlink>
        <a:srgbClr val="4ECDC4"/>
      </a:hlink>
      <a:folHlink>
        <a:srgbClr val="2EA59D"/>
      </a:folHlink>
    </a:clrScheme>
    <a:fontScheme name="Arcturus">
      <a:majorFont>
        <a:latin typeface="Ubuntu Medium"/>
        <a:ea typeface="Spica Neue P Light"/>
        <a:cs typeface=""/>
      </a:majorFont>
      <a:minorFont>
        <a:latin typeface="Ubuntu"/>
        <a:ea typeface="Spica Neue P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solidFill>
          <a:schemeClr val="accent1"/>
        </a:solidFill>
        <a:ln w="0">
          <a:noFill/>
          <a:prstDash val="solid"/>
          <a:round/>
          <a:headEnd/>
          <a:tailEnd/>
        </a:ln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algn="ctr">
          <a:defRPr kumimoji="1"/>
        </a:defPPr>
      </a:lst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Arcturus - Free Layout">
  <a:themeElements>
    <a:clrScheme name="Arcturus">
      <a:dk1>
        <a:srgbClr val="3B3B3B"/>
      </a:dk1>
      <a:lt1>
        <a:sysClr val="window" lastClr="FFFFFF"/>
      </a:lt1>
      <a:dk2>
        <a:srgbClr val="556272"/>
      </a:dk2>
      <a:lt2>
        <a:srgbClr val="EEECE1"/>
      </a:lt2>
      <a:accent1>
        <a:srgbClr val="4ECDC4"/>
      </a:accent1>
      <a:accent2>
        <a:srgbClr val="A3E511"/>
      </a:accent2>
      <a:accent3>
        <a:srgbClr val="FF6B6B"/>
      </a:accent3>
      <a:accent4>
        <a:srgbClr val="C54D57"/>
      </a:accent4>
      <a:accent5>
        <a:srgbClr val="1694B2"/>
      </a:accent5>
      <a:accent6>
        <a:srgbClr val="EABD00"/>
      </a:accent6>
      <a:hlink>
        <a:srgbClr val="4ECDC4"/>
      </a:hlink>
      <a:folHlink>
        <a:srgbClr val="2EA59D"/>
      </a:folHlink>
    </a:clrScheme>
    <a:fontScheme name="Arcturus">
      <a:majorFont>
        <a:latin typeface="Ubuntu Medium"/>
        <a:ea typeface="Spica Neue P Light"/>
        <a:cs typeface=""/>
      </a:majorFont>
      <a:minorFont>
        <a:latin typeface="Ubuntu"/>
        <a:ea typeface="Spica Neue P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Arcturus - Colored Background">
  <a:themeElements>
    <a:clrScheme name="Arcturus">
      <a:dk1>
        <a:srgbClr val="3B3B3B"/>
      </a:dk1>
      <a:lt1>
        <a:sysClr val="window" lastClr="FFFFFF"/>
      </a:lt1>
      <a:dk2>
        <a:srgbClr val="556272"/>
      </a:dk2>
      <a:lt2>
        <a:srgbClr val="EEECE1"/>
      </a:lt2>
      <a:accent1>
        <a:srgbClr val="4ECDC4"/>
      </a:accent1>
      <a:accent2>
        <a:srgbClr val="A3E511"/>
      </a:accent2>
      <a:accent3>
        <a:srgbClr val="FF6B6B"/>
      </a:accent3>
      <a:accent4>
        <a:srgbClr val="C54D57"/>
      </a:accent4>
      <a:accent5>
        <a:srgbClr val="1694B2"/>
      </a:accent5>
      <a:accent6>
        <a:srgbClr val="EABD00"/>
      </a:accent6>
      <a:hlink>
        <a:srgbClr val="4ECDC4"/>
      </a:hlink>
      <a:folHlink>
        <a:srgbClr val="2EA59D"/>
      </a:folHlink>
    </a:clrScheme>
    <a:fontScheme name="Arcturus">
      <a:majorFont>
        <a:latin typeface="Ubuntu Medium"/>
        <a:ea typeface="Spica Neue P Light"/>
        <a:cs typeface=""/>
      </a:majorFont>
      <a:minorFont>
        <a:latin typeface="Ubuntu"/>
        <a:ea typeface="Spica Neue P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Arcturus - Content - Right Title">
  <a:themeElements>
    <a:clrScheme name="Arcturus">
      <a:dk1>
        <a:srgbClr val="3B3B3B"/>
      </a:dk1>
      <a:lt1>
        <a:sysClr val="window" lastClr="FFFFFF"/>
      </a:lt1>
      <a:dk2>
        <a:srgbClr val="556272"/>
      </a:dk2>
      <a:lt2>
        <a:srgbClr val="EEECE1"/>
      </a:lt2>
      <a:accent1>
        <a:srgbClr val="4ECDC4"/>
      </a:accent1>
      <a:accent2>
        <a:srgbClr val="A3E511"/>
      </a:accent2>
      <a:accent3>
        <a:srgbClr val="FF6B6B"/>
      </a:accent3>
      <a:accent4>
        <a:srgbClr val="C54D57"/>
      </a:accent4>
      <a:accent5>
        <a:srgbClr val="1694B2"/>
      </a:accent5>
      <a:accent6>
        <a:srgbClr val="EABD00"/>
      </a:accent6>
      <a:hlink>
        <a:srgbClr val="4ECDC4"/>
      </a:hlink>
      <a:folHlink>
        <a:srgbClr val="2EA59D"/>
      </a:folHlink>
    </a:clrScheme>
    <a:fontScheme name="Arcturus">
      <a:majorFont>
        <a:latin typeface="Ubuntu Medium"/>
        <a:ea typeface="Spica Neue P Light"/>
        <a:cs typeface=""/>
      </a:majorFont>
      <a:minorFont>
        <a:latin typeface="Ubuntu"/>
        <a:ea typeface="Spica Neue P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陽光-臉部平權</Template>
  <TotalTime>1069</TotalTime>
  <Words>1191</Words>
  <Application>Microsoft Office PowerPoint</Application>
  <PresentationFormat>如螢幕大小 (4:3)</PresentationFormat>
  <Paragraphs>168</Paragraphs>
  <Slides>37</Slides>
  <Notes>4</Notes>
  <HiddenSlides>0</HiddenSlides>
  <MMClips>0</MMClips>
  <ScaleCrop>false</ScaleCrop>
  <HeadingPairs>
    <vt:vector size="4" baseType="variant">
      <vt:variant>
        <vt:lpstr>佈景主題</vt:lpstr>
      </vt:variant>
      <vt:variant>
        <vt:i4>5</vt:i4>
      </vt:variant>
      <vt:variant>
        <vt:lpstr>投影片標題</vt:lpstr>
      </vt:variant>
      <vt:variant>
        <vt:i4>37</vt:i4>
      </vt:variant>
    </vt:vector>
  </HeadingPairs>
  <TitlesOfParts>
    <vt:vector size="42" baseType="lpstr">
      <vt:lpstr>陽光-臉部平權</vt:lpstr>
      <vt:lpstr>Arcturus - Content - No Header</vt:lpstr>
      <vt:lpstr>Arcturus - Free Layout</vt:lpstr>
      <vt:lpstr>Arcturus - Colored Background</vt:lpstr>
      <vt:lpstr>Arcturus - Content - Right Title</vt:lpstr>
      <vt:lpstr>每張臉都與眾不同  從心看見獨特價值 認識臉部平權</vt:lpstr>
      <vt:lpstr>怕見陽光的人</vt:lpstr>
      <vt:lpstr>你看到的是他的_________？</vt:lpstr>
      <vt:lpstr>PowerPoint 簡報</vt:lpstr>
      <vt:lpstr>怎樣能有這般燦爛的笑容？</vt:lpstr>
      <vt:lpstr>臉部平權運動緣起</vt:lpstr>
      <vt:lpstr>不只是顏損者會被以貌取人!!</vt:lpstr>
      <vt:lpstr>臉部平權是每個人的基本人權</vt:lpstr>
      <vt:lpstr>臉部平權倡導策略</vt:lpstr>
      <vt:lpstr>臉部平權的社會教育</vt:lpstr>
      <vt:lpstr>PowerPoint 簡報</vt:lpstr>
      <vt:lpstr>體驗活動 凹凸鏡</vt:lpstr>
      <vt:lpstr>體驗活動：彩繪臉譜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融入人權教育</vt:lpstr>
      <vt:lpstr>我們與歧視的距離</vt:lpstr>
      <vt:lpstr>融入媒體識讀</vt:lpstr>
      <vt:lpstr>對傷害/歧視要有敏感度</vt:lpstr>
      <vt:lpstr>融入生命教育</vt:lpstr>
      <vt:lpstr>壓力衣體驗</vt:lpstr>
      <vt:lpstr>陽光傷友生命歷程分享</vt:lpstr>
      <vt:lpstr>與顏損者相處的三不三要</vt:lpstr>
      <vt:lpstr>PowerPoint 簡報</vt:lpstr>
      <vt:lpstr>PowerPoint 簡報</vt:lpstr>
      <vt:lpstr>PowerPoint 簡報</vt:lpstr>
      <vt:lpstr>｢臉部平權響應學校｣募集邀請</vt:lpstr>
      <vt:lpstr>鏡貼標語圖樣 材質：靜電貼紙，背景透明，12cm寬x18cm高</vt:lpstr>
      <vt:lpstr>號召響應夥伴   營造支持環境</vt:lpstr>
      <vt:lpstr>PowerPoint 簡報</vt:lpstr>
      <vt:lpstr>臉部平權可用資源</vt:lpstr>
      <vt:lpstr>PowerPoint 簡報</vt:lpstr>
      <vt:lpstr>謝謝聆聽  敬請指教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臉部平權</dc:title>
  <dc:creator>視訊與一般共用環境</dc:creator>
  <cp:lastModifiedBy>莊麗真 Li-Chen Chuang</cp:lastModifiedBy>
  <cp:revision>114</cp:revision>
  <dcterms:created xsi:type="dcterms:W3CDTF">2014-11-16T18:33:04Z</dcterms:created>
  <dcterms:modified xsi:type="dcterms:W3CDTF">2020-05-20T02:46:26Z</dcterms:modified>
</cp:coreProperties>
</file>