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424" r:id="rId3"/>
    <p:sldId id="389" r:id="rId4"/>
    <p:sldId id="425" r:id="rId5"/>
    <p:sldId id="430" r:id="rId6"/>
    <p:sldId id="435" r:id="rId7"/>
    <p:sldId id="382" r:id="rId8"/>
    <p:sldId id="426" r:id="rId9"/>
    <p:sldId id="427" r:id="rId10"/>
    <p:sldId id="428" r:id="rId11"/>
    <p:sldId id="429" r:id="rId12"/>
    <p:sldId id="431" r:id="rId13"/>
    <p:sldId id="407" r:id="rId14"/>
    <p:sldId id="432" r:id="rId15"/>
    <p:sldId id="300" r:id="rId16"/>
    <p:sldId id="433" r:id="rId17"/>
    <p:sldId id="434" r:id="rId18"/>
    <p:sldId id="294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66"/>
    <a:srgbClr val="66CCFF"/>
    <a:srgbClr val="993300"/>
    <a:srgbClr val="006600"/>
    <a:srgbClr val="9999FF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85340" autoAdjust="0"/>
  </p:normalViewPr>
  <p:slideViewPr>
    <p:cSldViewPr>
      <p:cViewPr>
        <p:scale>
          <a:sx n="105" d="100"/>
          <a:sy n="105" d="100"/>
        </p:scale>
        <p:origin x="-17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2862D-0E23-4712-822F-7A402A95F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6F8F85-82D2-4170-9BE1-5D77127B867B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一、學校應設性別平等教育委員會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8C3D60-75B5-489E-BB0E-746929F53E10}" type="parTrans" cxnId="{0A72FB80-6C1C-4BAD-94EA-295E181C5845}">
      <dgm:prSet/>
      <dgm:spPr/>
      <dgm:t>
        <a:bodyPr/>
        <a:lstStyle/>
        <a:p>
          <a:endParaRPr lang="zh-TW" altLang="en-US"/>
        </a:p>
      </dgm:t>
    </dgm:pt>
    <dgm:pt modelId="{604BD75B-0B66-4048-B152-B680AC0C0049}" type="sibTrans" cxnId="{0A72FB80-6C1C-4BAD-94EA-295E181C584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11D04D89-153B-4CF5-940E-4AD9AF8697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二、重申疑似校園性騷擾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性霸凌事件應依法通報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A9468E-6CCF-4648-950E-2D7A7F1E3328}" type="parTrans" cxnId="{EF390B41-DAC6-4570-8388-C794559F58DF}">
      <dgm:prSet/>
      <dgm:spPr/>
      <dgm:t>
        <a:bodyPr/>
        <a:lstStyle/>
        <a:p>
          <a:endParaRPr lang="zh-TW" altLang="en-US"/>
        </a:p>
      </dgm:t>
    </dgm:pt>
    <dgm:pt modelId="{B0E27E93-2C7E-4A82-9BC3-92A30D061FD4}" type="sibTrans" cxnId="{EF390B41-DAC6-4570-8388-C794559F58DF}">
      <dgm:prSet/>
      <dgm:spPr/>
      <dgm:t>
        <a:bodyPr/>
        <a:lstStyle/>
        <a:p>
          <a:endParaRPr lang="zh-TW" altLang="en-US"/>
        </a:p>
      </dgm:t>
    </dgm:pt>
    <dgm:pt modelId="{C3FD4F91-94B2-4D90-93AB-4D5A89D798E4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三、校園性別事件調查專業人員之培訓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70A2F8-3946-4C7F-B062-8DE4EA18F072}" type="parTrans" cxnId="{4A4D8C2C-AFFF-4DBB-B0F8-F83919A0BB8E}">
      <dgm:prSet/>
      <dgm:spPr/>
      <dgm:t>
        <a:bodyPr/>
        <a:lstStyle/>
        <a:p>
          <a:endParaRPr lang="zh-TW" altLang="en-US"/>
        </a:p>
      </dgm:t>
    </dgm:pt>
    <dgm:pt modelId="{E31F9D87-B773-4095-B14E-7A4CCC278B73}" type="sibTrans" cxnId="{4A4D8C2C-AFFF-4DBB-B0F8-F83919A0BB8E}">
      <dgm:prSet/>
      <dgm:spPr/>
      <dgm:t>
        <a:bodyPr/>
        <a:lstStyle/>
        <a:p>
          <a:endParaRPr lang="zh-TW" altLang="en-US"/>
        </a:p>
      </dgm:t>
    </dgm:pt>
    <dgm:pt modelId="{44E22A40-703E-480B-AA52-D22B75D9C49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本府針對學校調查處理校園性別事件之督導機制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ADC741-7EB5-4DA0-BA1C-10BAACF3C108}" type="parTrans" cxnId="{0E66122E-B92D-4DAE-B281-6AD16CB94AD4}">
      <dgm:prSet/>
      <dgm:spPr/>
      <dgm:t>
        <a:bodyPr/>
        <a:lstStyle/>
        <a:p>
          <a:endParaRPr lang="zh-TW" altLang="en-US"/>
        </a:p>
      </dgm:t>
    </dgm:pt>
    <dgm:pt modelId="{E0F44BC0-A955-4E90-8427-3BDC40EBD135}" type="sibTrans" cxnId="{0E66122E-B92D-4DAE-B281-6AD16CB94AD4}">
      <dgm:prSet/>
      <dgm:spPr/>
      <dgm:t>
        <a:bodyPr/>
        <a:lstStyle/>
        <a:p>
          <a:endParaRPr lang="zh-TW" altLang="en-US"/>
        </a:p>
      </dgm:t>
    </dgm:pt>
    <dgm:pt modelId="{C3912CA1-D422-466C-803C-169588581FA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五、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109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學年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度性平工作重點提醒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93A21F-B9AC-4878-BE98-D197266FFF7D}" type="parTrans" cxnId="{041150E8-B333-4538-A4F2-0DA98AC078B9}">
      <dgm:prSet/>
      <dgm:spPr/>
      <dgm:t>
        <a:bodyPr/>
        <a:lstStyle/>
        <a:p>
          <a:endParaRPr lang="zh-TW" altLang="en-US"/>
        </a:p>
      </dgm:t>
    </dgm:pt>
    <dgm:pt modelId="{1A07E04B-159A-4C37-AB2B-20897D9D14F6}" type="sibTrans" cxnId="{041150E8-B333-4538-A4F2-0DA98AC078B9}">
      <dgm:prSet/>
      <dgm:spPr/>
      <dgm:t>
        <a:bodyPr/>
        <a:lstStyle/>
        <a:p>
          <a:endParaRPr lang="zh-TW" altLang="en-US"/>
        </a:p>
      </dgm:t>
    </dgm:pt>
    <dgm:pt modelId="{0087653A-CDB9-4F34-AD78-257F9E400322}" type="pres">
      <dgm:prSet presAssocID="{5152862D-0E23-4712-822F-7A402A95F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51FE257-C67F-4398-AA78-D3334AE85B1F}" type="pres">
      <dgm:prSet presAssocID="{5152862D-0E23-4712-822F-7A402A95F76D}" presName="Name1" presStyleCnt="0"/>
      <dgm:spPr/>
    </dgm:pt>
    <dgm:pt modelId="{13B9D6A2-6840-4A82-A207-9125F634B072}" type="pres">
      <dgm:prSet presAssocID="{5152862D-0E23-4712-822F-7A402A95F76D}" presName="cycle" presStyleCnt="0"/>
      <dgm:spPr/>
    </dgm:pt>
    <dgm:pt modelId="{7DFBEBDE-90FE-4C05-94DB-AC78E3F74114}" type="pres">
      <dgm:prSet presAssocID="{5152862D-0E23-4712-822F-7A402A95F76D}" presName="srcNode" presStyleLbl="node1" presStyleIdx="0" presStyleCnt="5"/>
      <dgm:spPr/>
    </dgm:pt>
    <dgm:pt modelId="{22E0CBE2-214F-4715-BFA0-EC3B88A0EE37}" type="pres">
      <dgm:prSet presAssocID="{5152862D-0E23-4712-822F-7A402A95F76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A45875BB-8A7C-4566-9B2B-341F0FF8979B}" type="pres">
      <dgm:prSet presAssocID="{5152862D-0E23-4712-822F-7A402A95F76D}" presName="extraNode" presStyleLbl="node1" presStyleIdx="0" presStyleCnt="5"/>
      <dgm:spPr/>
    </dgm:pt>
    <dgm:pt modelId="{8D08AB27-3377-44F4-90EF-EDAB05FB1389}" type="pres">
      <dgm:prSet presAssocID="{5152862D-0E23-4712-822F-7A402A95F76D}" presName="dstNode" presStyleLbl="node1" presStyleIdx="0" presStyleCnt="5"/>
      <dgm:spPr/>
    </dgm:pt>
    <dgm:pt modelId="{6AED733E-D01C-498B-9BD0-B563E7361140}" type="pres">
      <dgm:prSet presAssocID="{356F8F85-82D2-4170-9BE1-5D77127B86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8EB75A-E61A-4D6B-819C-C963CE9A76DA}" type="pres">
      <dgm:prSet presAssocID="{356F8F85-82D2-4170-9BE1-5D77127B867B}" presName="accent_1" presStyleCnt="0"/>
      <dgm:spPr/>
    </dgm:pt>
    <dgm:pt modelId="{CCD1BB44-BAFC-49CD-AC46-8873465C4209}" type="pres">
      <dgm:prSet presAssocID="{356F8F85-82D2-4170-9BE1-5D77127B867B}" presName="accentRepeatNode" presStyleLbl="solidFgAcc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6FCDE002-99F6-4D8D-BCF6-3982D0DBF054}" type="pres">
      <dgm:prSet presAssocID="{11D04D89-153B-4CF5-940E-4AD9AF8697B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AF21D3-EC02-4E97-933D-DE81240E77C5}" type="pres">
      <dgm:prSet presAssocID="{11D04D89-153B-4CF5-940E-4AD9AF8697BF}" presName="accent_2" presStyleCnt="0"/>
      <dgm:spPr/>
    </dgm:pt>
    <dgm:pt modelId="{D3D2E834-161E-46EF-87DA-54DC95D95B17}" type="pres">
      <dgm:prSet presAssocID="{11D04D89-153B-4CF5-940E-4AD9AF8697BF}" presName="accentRepeatNode" presStyleLbl="solidFgAcc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DBF7D403-DEB7-4C87-B280-4A21540FE41D}" type="pres">
      <dgm:prSet presAssocID="{C3FD4F91-94B2-4D90-93AB-4D5A89D798E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64D525-05AA-4600-B1E5-E9DE59EC5EC2}" type="pres">
      <dgm:prSet presAssocID="{C3FD4F91-94B2-4D90-93AB-4D5A89D798E4}" presName="accent_3" presStyleCnt="0"/>
      <dgm:spPr/>
    </dgm:pt>
    <dgm:pt modelId="{0BACDB6F-B327-4BB3-918A-EE8106000C15}" type="pres">
      <dgm:prSet presAssocID="{C3FD4F91-94B2-4D90-93AB-4D5A89D798E4}" presName="accentRepeatNode" presStyleLbl="solidFgAcc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A71C8802-9919-4990-84B4-79F37351BDC5}" type="pres">
      <dgm:prSet presAssocID="{44E22A40-703E-480B-AA52-D22B75D9C49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4DB692-2C22-4FD9-AE75-13DB083EE7C9}" type="pres">
      <dgm:prSet presAssocID="{44E22A40-703E-480B-AA52-D22B75D9C49A}" presName="accent_4" presStyleCnt="0"/>
      <dgm:spPr/>
    </dgm:pt>
    <dgm:pt modelId="{340F6B8B-3BFC-499D-95BD-CE8E107DDF41}" type="pres">
      <dgm:prSet presAssocID="{44E22A40-703E-480B-AA52-D22B75D9C49A}" presName="accentRepeatNode" presStyleLbl="solidFgAcc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4D5DEDBA-889A-4FF9-AAA3-B906D9AA0FC2}" type="pres">
      <dgm:prSet presAssocID="{C3912CA1-D422-466C-803C-169588581F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AC96B2-DBFB-4795-9F66-6D2485BB7A2C}" type="pres">
      <dgm:prSet presAssocID="{C3912CA1-D422-466C-803C-169588581FA9}" presName="accent_5" presStyleCnt="0"/>
      <dgm:spPr/>
    </dgm:pt>
    <dgm:pt modelId="{30890E71-2601-4733-8108-516FFAAE5D45}" type="pres">
      <dgm:prSet presAssocID="{C3912CA1-D422-466C-803C-169588581FA9}" presName="accentRepeatNode" presStyleLbl="solidFgAcc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041150E8-B333-4538-A4F2-0DA98AC078B9}" srcId="{5152862D-0E23-4712-822F-7A402A95F76D}" destId="{C3912CA1-D422-466C-803C-169588581FA9}" srcOrd="4" destOrd="0" parTransId="{4F93A21F-B9AC-4878-BE98-D197266FFF7D}" sibTransId="{1A07E04B-159A-4C37-AB2B-20897D9D14F6}"/>
    <dgm:cxn modelId="{D6C3FAE2-F536-44A3-8462-54E3A287CA20}" type="presOf" srcId="{356F8F85-82D2-4170-9BE1-5D77127B867B}" destId="{6AED733E-D01C-498B-9BD0-B563E7361140}" srcOrd="0" destOrd="0" presId="urn:microsoft.com/office/officeart/2008/layout/VerticalCurvedList"/>
    <dgm:cxn modelId="{9D9B7A6D-8163-4986-B35C-62B4763EFBE1}" type="presOf" srcId="{C3FD4F91-94B2-4D90-93AB-4D5A89D798E4}" destId="{DBF7D403-DEB7-4C87-B280-4A21540FE41D}" srcOrd="0" destOrd="0" presId="urn:microsoft.com/office/officeart/2008/layout/VerticalCurvedList"/>
    <dgm:cxn modelId="{EF390B41-DAC6-4570-8388-C794559F58DF}" srcId="{5152862D-0E23-4712-822F-7A402A95F76D}" destId="{11D04D89-153B-4CF5-940E-4AD9AF8697BF}" srcOrd="1" destOrd="0" parTransId="{FAA9468E-6CCF-4648-950E-2D7A7F1E3328}" sibTransId="{B0E27E93-2C7E-4A82-9BC3-92A30D061FD4}"/>
    <dgm:cxn modelId="{0E66122E-B92D-4DAE-B281-6AD16CB94AD4}" srcId="{5152862D-0E23-4712-822F-7A402A95F76D}" destId="{44E22A40-703E-480B-AA52-D22B75D9C49A}" srcOrd="3" destOrd="0" parTransId="{6CADC741-7EB5-4DA0-BA1C-10BAACF3C108}" sibTransId="{E0F44BC0-A955-4E90-8427-3BDC40EBD135}"/>
    <dgm:cxn modelId="{A8523129-AB7C-48C8-B3C7-D58CFF199F8D}" type="presOf" srcId="{11D04D89-153B-4CF5-940E-4AD9AF8697BF}" destId="{6FCDE002-99F6-4D8D-BCF6-3982D0DBF054}" srcOrd="0" destOrd="0" presId="urn:microsoft.com/office/officeart/2008/layout/VerticalCurvedList"/>
    <dgm:cxn modelId="{0A72FB80-6C1C-4BAD-94EA-295E181C5845}" srcId="{5152862D-0E23-4712-822F-7A402A95F76D}" destId="{356F8F85-82D2-4170-9BE1-5D77127B867B}" srcOrd="0" destOrd="0" parTransId="{0B8C3D60-75B5-489E-BB0E-746929F53E10}" sibTransId="{604BD75B-0B66-4048-B152-B680AC0C0049}"/>
    <dgm:cxn modelId="{4A4D8C2C-AFFF-4DBB-B0F8-F83919A0BB8E}" srcId="{5152862D-0E23-4712-822F-7A402A95F76D}" destId="{C3FD4F91-94B2-4D90-93AB-4D5A89D798E4}" srcOrd="2" destOrd="0" parTransId="{F970A2F8-3946-4C7F-B062-8DE4EA18F072}" sibTransId="{E31F9D87-B773-4095-B14E-7A4CCC278B73}"/>
    <dgm:cxn modelId="{5B9DB71C-0F81-4258-BE57-D6E5844BF18C}" type="presOf" srcId="{5152862D-0E23-4712-822F-7A402A95F76D}" destId="{0087653A-CDB9-4F34-AD78-257F9E400322}" srcOrd="0" destOrd="0" presId="urn:microsoft.com/office/officeart/2008/layout/VerticalCurvedList"/>
    <dgm:cxn modelId="{8C5194E6-D020-4F89-8064-CB9522EE0F2E}" type="presOf" srcId="{C3912CA1-D422-466C-803C-169588581FA9}" destId="{4D5DEDBA-889A-4FF9-AAA3-B906D9AA0FC2}" srcOrd="0" destOrd="0" presId="urn:microsoft.com/office/officeart/2008/layout/VerticalCurvedList"/>
    <dgm:cxn modelId="{EFBD0A97-E57A-41C0-926E-0B0F24E3A635}" type="presOf" srcId="{44E22A40-703E-480B-AA52-D22B75D9C49A}" destId="{A71C8802-9919-4990-84B4-79F37351BDC5}" srcOrd="0" destOrd="0" presId="urn:microsoft.com/office/officeart/2008/layout/VerticalCurvedList"/>
    <dgm:cxn modelId="{087E5932-1866-423F-99C9-814FC505E133}" type="presOf" srcId="{604BD75B-0B66-4048-B152-B680AC0C0049}" destId="{22E0CBE2-214F-4715-BFA0-EC3B88A0EE37}" srcOrd="0" destOrd="0" presId="urn:microsoft.com/office/officeart/2008/layout/VerticalCurvedList"/>
    <dgm:cxn modelId="{A9DB9622-2159-4B1C-A466-97F70B5F8682}" type="presParOf" srcId="{0087653A-CDB9-4F34-AD78-257F9E400322}" destId="{351FE257-C67F-4398-AA78-D3334AE85B1F}" srcOrd="0" destOrd="0" presId="urn:microsoft.com/office/officeart/2008/layout/VerticalCurvedList"/>
    <dgm:cxn modelId="{EAD95B28-C502-4EC3-AA86-060239F39DE3}" type="presParOf" srcId="{351FE257-C67F-4398-AA78-D3334AE85B1F}" destId="{13B9D6A2-6840-4A82-A207-9125F634B072}" srcOrd="0" destOrd="0" presId="urn:microsoft.com/office/officeart/2008/layout/VerticalCurvedList"/>
    <dgm:cxn modelId="{247EE3C8-6427-410A-9E3F-95CE7017F7A3}" type="presParOf" srcId="{13B9D6A2-6840-4A82-A207-9125F634B072}" destId="{7DFBEBDE-90FE-4C05-94DB-AC78E3F74114}" srcOrd="0" destOrd="0" presId="urn:microsoft.com/office/officeart/2008/layout/VerticalCurvedList"/>
    <dgm:cxn modelId="{C9C53C49-C64C-4694-A47B-A9FDAF1BA16B}" type="presParOf" srcId="{13B9D6A2-6840-4A82-A207-9125F634B072}" destId="{22E0CBE2-214F-4715-BFA0-EC3B88A0EE37}" srcOrd="1" destOrd="0" presId="urn:microsoft.com/office/officeart/2008/layout/VerticalCurvedList"/>
    <dgm:cxn modelId="{10302443-719C-454D-ACA9-612D1D25918D}" type="presParOf" srcId="{13B9D6A2-6840-4A82-A207-9125F634B072}" destId="{A45875BB-8A7C-4566-9B2B-341F0FF8979B}" srcOrd="2" destOrd="0" presId="urn:microsoft.com/office/officeart/2008/layout/VerticalCurvedList"/>
    <dgm:cxn modelId="{6300C658-6A2F-49A4-9E59-63D4FC9A4E06}" type="presParOf" srcId="{13B9D6A2-6840-4A82-A207-9125F634B072}" destId="{8D08AB27-3377-44F4-90EF-EDAB05FB1389}" srcOrd="3" destOrd="0" presId="urn:microsoft.com/office/officeart/2008/layout/VerticalCurvedList"/>
    <dgm:cxn modelId="{984F15C5-7D41-47D5-9F3D-841C3A4EF1DD}" type="presParOf" srcId="{351FE257-C67F-4398-AA78-D3334AE85B1F}" destId="{6AED733E-D01C-498B-9BD0-B563E7361140}" srcOrd="1" destOrd="0" presId="urn:microsoft.com/office/officeart/2008/layout/VerticalCurvedList"/>
    <dgm:cxn modelId="{A86D4C1D-7276-417A-9554-8A12815CD625}" type="presParOf" srcId="{351FE257-C67F-4398-AA78-D3334AE85B1F}" destId="{798EB75A-E61A-4D6B-819C-C963CE9A76DA}" srcOrd="2" destOrd="0" presId="urn:microsoft.com/office/officeart/2008/layout/VerticalCurvedList"/>
    <dgm:cxn modelId="{3EC119A0-5CC6-4887-8BB5-AC39180C1390}" type="presParOf" srcId="{798EB75A-E61A-4D6B-819C-C963CE9A76DA}" destId="{CCD1BB44-BAFC-49CD-AC46-8873465C4209}" srcOrd="0" destOrd="0" presId="urn:microsoft.com/office/officeart/2008/layout/VerticalCurvedList"/>
    <dgm:cxn modelId="{A9DCC145-997E-411E-9786-A1AD4E6F3487}" type="presParOf" srcId="{351FE257-C67F-4398-AA78-D3334AE85B1F}" destId="{6FCDE002-99F6-4D8D-BCF6-3982D0DBF054}" srcOrd="3" destOrd="0" presId="urn:microsoft.com/office/officeart/2008/layout/VerticalCurvedList"/>
    <dgm:cxn modelId="{1B56C829-89D3-4C63-96E8-06C6ADE6E141}" type="presParOf" srcId="{351FE257-C67F-4398-AA78-D3334AE85B1F}" destId="{A4AF21D3-EC02-4E97-933D-DE81240E77C5}" srcOrd="4" destOrd="0" presId="urn:microsoft.com/office/officeart/2008/layout/VerticalCurvedList"/>
    <dgm:cxn modelId="{D7A34666-7936-4FC3-825C-C42C24F62B3D}" type="presParOf" srcId="{A4AF21D3-EC02-4E97-933D-DE81240E77C5}" destId="{D3D2E834-161E-46EF-87DA-54DC95D95B17}" srcOrd="0" destOrd="0" presId="urn:microsoft.com/office/officeart/2008/layout/VerticalCurvedList"/>
    <dgm:cxn modelId="{68650BCE-DB07-4926-BC00-84DA7792AE3C}" type="presParOf" srcId="{351FE257-C67F-4398-AA78-D3334AE85B1F}" destId="{DBF7D403-DEB7-4C87-B280-4A21540FE41D}" srcOrd="5" destOrd="0" presId="urn:microsoft.com/office/officeart/2008/layout/VerticalCurvedList"/>
    <dgm:cxn modelId="{26AA138A-A973-48DE-A867-1EDFD74E7212}" type="presParOf" srcId="{351FE257-C67F-4398-AA78-D3334AE85B1F}" destId="{BD64D525-05AA-4600-B1E5-E9DE59EC5EC2}" srcOrd="6" destOrd="0" presId="urn:microsoft.com/office/officeart/2008/layout/VerticalCurvedList"/>
    <dgm:cxn modelId="{F5760F69-C9C6-47C6-B921-2AFC143C4D26}" type="presParOf" srcId="{BD64D525-05AA-4600-B1E5-E9DE59EC5EC2}" destId="{0BACDB6F-B327-4BB3-918A-EE8106000C15}" srcOrd="0" destOrd="0" presId="urn:microsoft.com/office/officeart/2008/layout/VerticalCurvedList"/>
    <dgm:cxn modelId="{13D54F57-9F95-40D7-AD3D-EF42F7CCC351}" type="presParOf" srcId="{351FE257-C67F-4398-AA78-D3334AE85B1F}" destId="{A71C8802-9919-4990-84B4-79F37351BDC5}" srcOrd="7" destOrd="0" presId="urn:microsoft.com/office/officeart/2008/layout/VerticalCurvedList"/>
    <dgm:cxn modelId="{466CBB56-9A8B-4168-B05C-DF05E0BBE942}" type="presParOf" srcId="{351FE257-C67F-4398-AA78-D3334AE85B1F}" destId="{C94DB692-2C22-4FD9-AE75-13DB083EE7C9}" srcOrd="8" destOrd="0" presId="urn:microsoft.com/office/officeart/2008/layout/VerticalCurvedList"/>
    <dgm:cxn modelId="{75CFA3A4-9F1D-41F1-B694-F109F1B40454}" type="presParOf" srcId="{C94DB692-2C22-4FD9-AE75-13DB083EE7C9}" destId="{340F6B8B-3BFC-499D-95BD-CE8E107DDF41}" srcOrd="0" destOrd="0" presId="urn:microsoft.com/office/officeart/2008/layout/VerticalCurvedList"/>
    <dgm:cxn modelId="{3FC9541A-9F82-437B-84EB-6DFF329C1E59}" type="presParOf" srcId="{351FE257-C67F-4398-AA78-D3334AE85B1F}" destId="{4D5DEDBA-889A-4FF9-AAA3-B906D9AA0FC2}" srcOrd="9" destOrd="0" presId="urn:microsoft.com/office/officeart/2008/layout/VerticalCurvedList"/>
    <dgm:cxn modelId="{19CF7063-FBFC-4483-8764-FFCC536BF978}" type="presParOf" srcId="{351FE257-C67F-4398-AA78-D3334AE85B1F}" destId="{99AC96B2-DBFB-4795-9F66-6D2485BB7A2C}" srcOrd="10" destOrd="0" presId="urn:microsoft.com/office/officeart/2008/layout/VerticalCurvedList"/>
    <dgm:cxn modelId="{168F9982-B04C-48EA-B339-8E95426C9637}" type="presParOf" srcId="{99AC96B2-DBFB-4795-9F66-6D2485BB7A2C}" destId="{30890E71-2601-4733-8108-516FFAAE5D4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77C5D-CA85-47C1-A786-78C0B5CBAE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6A5C5BF-D244-440C-A2F1-56E0BD5233D5}">
      <dgm:prSet phldrT="[文字]"/>
      <dgm:spPr>
        <a:xfrm>
          <a:off x="2110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初階</a:t>
          </a:r>
          <a:endParaRPr lang="zh-TW" altLang="en-US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gm:t>
    </dgm:pt>
    <dgm:pt modelId="{EBD2711C-BDBB-47A0-95CA-1F6170BCB4D9}" type="parTrans" cxnId="{26DD3173-2CE7-4F65-B87B-329B895B6DB6}">
      <dgm:prSet/>
      <dgm:spPr/>
      <dgm:t>
        <a:bodyPr/>
        <a:lstStyle/>
        <a:p>
          <a:endParaRPr lang="zh-TW" altLang="en-US"/>
        </a:p>
      </dgm:t>
    </dgm:pt>
    <dgm:pt modelId="{D84934F6-308B-45A6-BD75-73EC17B8DD93}" type="sibTrans" cxnId="{26DD3173-2CE7-4F65-B87B-329B895B6DB6}">
      <dgm:prSet/>
      <dgm:spPr/>
      <dgm:t>
        <a:bodyPr/>
        <a:lstStyle/>
        <a:p>
          <a:endParaRPr lang="zh-TW" altLang="en-US"/>
        </a:p>
      </dgm:t>
    </dgm:pt>
    <dgm:pt modelId="{291EB509-12E9-4DF3-8911-F6823AB9491E}">
      <dgm:prSet phldrT="[文字]"/>
      <dgm:spPr>
        <a:xfrm>
          <a:off x="2234341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進階</a:t>
          </a:r>
          <a:endParaRPr lang="zh-TW" altLang="en-US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gm:t>
    </dgm:pt>
    <dgm:pt modelId="{655BB0AE-F2EC-4EB6-839B-809AC0A56198}" type="parTrans" cxnId="{9D421F3E-9326-4EC2-81E1-8EB564456119}">
      <dgm:prSet/>
      <dgm:spPr/>
      <dgm:t>
        <a:bodyPr/>
        <a:lstStyle/>
        <a:p>
          <a:endParaRPr lang="zh-TW" altLang="en-US"/>
        </a:p>
      </dgm:t>
    </dgm:pt>
    <dgm:pt modelId="{54F354C2-DC98-43BA-ABA6-A4AC9D6F9C1A}" type="sibTrans" cxnId="{9D421F3E-9326-4EC2-81E1-8EB564456119}">
      <dgm:prSet/>
      <dgm:spPr/>
      <dgm:t>
        <a:bodyPr/>
        <a:lstStyle/>
        <a:p>
          <a:endParaRPr lang="zh-TW" altLang="en-US"/>
        </a:p>
      </dgm:t>
    </dgm:pt>
    <dgm:pt modelId="{43DA3EAA-72D1-4EA9-8842-B0A4E273AC38}">
      <dgm:prSet phldrT="[文字]"/>
      <dgm:spPr>
        <a:xfrm>
          <a:off x="4466573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高階</a:t>
          </a:r>
          <a:endParaRPr lang="zh-TW" altLang="en-US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gm:t>
    </dgm:pt>
    <dgm:pt modelId="{30AF66D6-230C-41B9-ABF3-2EA276502817}" type="parTrans" cxnId="{BD25C46C-6A7C-4B8B-810D-D7943FB9C485}">
      <dgm:prSet/>
      <dgm:spPr/>
      <dgm:t>
        <a:bodyPr/>
        <a:lstStyle/>
        <a:p>
          <a:endParaRPr lang="zh-TW" altLang="en-US"/>
        </a:p>
      </dgm:t>
    </dgm:pt>
    <dgm:pt modelId="{F81A3734-886B-4B04-B33E-DE38B8439893}" type="sibTrans" cxnId="{BD25C46C-6A7C-4B8B-810D-D7943FB9C485}">
      <dgm:prSet/>
      <dgm:spPr/>
      <dgm:t>
        <a:bodyPr/>
        <a:lstStyle/>
        <a:p>
          <a:endParaRPr lang="zh-TW" altLang="en-US"/>
        </a:p>
      </dgm:t>
    </dgm:pt>
    <dgm:pt modelId="{CB38172C-ECD2-4119-91BA-6E4D916B6161}" type="pres">
      <dgm:prSet presAssocID="{1AE77C5D-CA85-47C1-A786-78C0B5CBAE93}" presName="CompostProcess" presStyleCnt="0">
        <dgm:presLayoutVars>
          <dgm:dir/>
          <dgm:resizeHandles val="exact"/>
        </dgm:presLayoutVars>
      </dgm:prSet>
      <dgm:spPr/>
    </dgm:pt>
    <dgm:pt modelId="{34D8FACE-B919-436E-BF09-CD17D70EB96F}" type="pres">
      <dgm:prSet presAssocID="{1AE77C5D-CA85-47C1-A786-78C0B5CBAE93}" presName="arrow" presStyleLbl="bgShp" presStyleIdx="0" presStyleCnt="1" custLinFactNeighborY="-2512"/>
      <dgm:spPr>
        <a:xfrm>
          <a:off x="482428" y="0"/>
          <a:ext cx="5467519" cy="4064000"/>
        </a:xfrm>
        <a:prstGeom prst="rightArrow">
          <a:avLst/>
        </a:prstGeom>
        <a:solidFill>
          <a:srgbClr val="FF6699"/>
        </a:solidFill>
        <a:ln>
          <a:noFill/>
        </a:ln>
        <a:effectLst/>
      </dgm:spPr>
    </dgm:pt>
    <dgm:pt modelId="{483FB56D-5F2A-4BC2-B7C9-FCA026C15AE0}" type="pres">
      <dgm:prSet presAssocID="{1AE77C5D-CA85-47C1-A786-78C0B5CBAE93}" presName="linearProcess" presStyleCnt="0"/>
      <dgm:spPr/>
    </dgm:pt>
    <dgm:pt modelId="{F2533BBB-25E0-4C35-9568-593FABD31284}" type="pres">
      <dgm:prSet presAssocID="{F6A5C5BF-D244-440C-A2F1-56E0BD5233D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75CB-2F7B-486C-ACF0-C8D49D1ABCDB}" type="pres">
      <dgm:prSet presAssocID="{D84934F6-308B-45A6-BD75-73EC17B8DD93}" presName="sibTrans" presStyleCnt="0"/>
      <dgm:spPr/>
    </dgm:pt>
    <dgm:pt modelId="{26321297-7ECE-4DE8-BB1F-57305D782912}" type="pres">
      <dgm:prSet presAssocID="{291EB509-12E9-4DF3-8911-F6823AB9491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D2AD66-148F-421F-93E6-40590653FBB7}" type="pres">
      <dgm:prSet presAssocID="{54F354C2-DC98-43BA-ABA6-A4AC9D6F9C1A}" presName="sibTrans" presStyleCnt="0"/>
      <dgm:spPr/>
    </dgm:pt>
    <dgm:pt modelId="{CFD3CA1A-56BD-4DA2-A0DC-BC86ECA3A341}" type="pres">
      <dgm:prSet presAssocID="{43DA3EAA-72D1-4EA9-8842-B0A4E273AC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652962-633C-4687-825E-1156C207AAAA}" type="presOf" srcId="{F6A5C5BF-D244-440C-A2F1-56E0BD5233D5}" destId="{F2533BBB-25E0-4C35-9568-593FABD31284}" srcOrd="0" destOrd="0" presId="urn:microsoft.com/office/officeart/2005/8/layout/hProcess9"/>
    <dgm:cxn modelId="{25FA20E1-71DE-4D83-BF65-BE50B8336A90}" type="presOf" srcId="{291EB509-12E9-4DF3-8911-F6823AB9491E}" destId="{26321297-7ECE-4DE8-BB1F-57305D782912}" srcOrd="0" destOrd="0" presId="urn:microsoft.com/office/officeart/2005/8/layout/hProcess9"/>
    <dgm:cxn modelId="{57E66A51-EAE4-42B0-B217-5531CFB5F3F7}" type="presOf" srcId="{1AE77C5D-CA85-47C1-A786-78C0B5CBAE93}" destId="{CB38172C-ECD2-4119-91BA-6E4D916B6161}" srcOrd="0" destOrd="0" presId="urn:microsoft.com/office/officeart/2005/8/layout/hProcess9"/>
    <dgm:cxn modelId="{7B3AEDDC-FBC6-4B2C-99C3-E637CF380485}" type="presOf" srcId="{43DA3EAA-72D1-4EA9-8842-B0A4E273AC38}" destId="{CFD3CA1A-56BD-4DA2-A0DC-BC86ECA3A341}" srcOrd="0" destOrd="0" presId="urn:microsoft.com/office/officeart/2005/8/layout/hProcess9"/>
    <dgm:cxn modelId="{BD25C46C-6A7C-4B8B-810D-D7943FB9C485}" srcId="{1AE77C5D-CA85-47C1-A786-78C0B5CBAE93}" destId="{43DA3EAA-72D1-4EA9-8842-B0A4E273AC38}" srcOrd="2" destOrd="0" parTransId="{30AF66D6-230C-41B9-ABF3-2EA276502817}" sibTransId="{F81A3734-886B-4B04-B33E-DE38B8439893}"/>
    <dgm:cxn modelId="{26DD3173-2CE7-4F65-B87B-329B895B6DB6}" srcId="{1AE77C5D-CA85-47C1-A786-78C0B5CBAE93}" destId="{F6A5C5BF-D244-440C-A2F1-56E0BD5233D5}" srcOrd="0" destOrd="0" parTransId="{EBD2711C-BDBB-47A0-95CA-1F6170BCB4D9}" sibTransId="{D84934F6-308B-45A6-BD75-73EC17B8DD93}"/>
    <dgm:cxn modelId="{9D421F3E-9326-4EC2-81E1-8EB564456119}" srcId="{1AE77C5D-CA85-47C1-A786-78C0B5CBAE93}" destId="{291EB509-12E9-4DF3-8911-F6823AB9491E}" srcOrd="1" destOrd="0" parTransId="{655BB0AE-F2EC-4EB6-839B-809AC0A56198}" sibTransId="{54F354C2-DC98-43BA-ABA6-A4AC9D6F9C1A}"/>
    <dgm:cxn modelId="{D653DA75-50C2-4E39-8813-D2136B2416C7}" type="presParOf" srcId="{CB38172C-ECD2-4119-91BA-6E4D916B6161}" destId="{34D8FACE-B919-436E-BF09-CD17D70EB96F}" srcOrd="0" destOrd="0" presId="urn:microsoft.com/office/officeart/2005/8/layout/hProcess9"/>
    <dgm:cxn modelId="{8424A01A-B2B6-4B98-A199-E54067F9C599}" type="presParOf" srcId="{CB38172C-ECD2-4119-91BA-6E4D916B6161}" destId="{483FB56D-5F2A-4BC2-B7C9-FCA026C15AE0}" srcOrd="1" destOrd="0" presId="urn:microsoft.com/office/officeart/2005/8/layout/hProcess9"/>
    <dgm:cxn modelId="{913C4546-ECD8-4376-9CDD-D2F14ADDE290}" type="presParOf" srcId="{483FB56D-5F2A-4BC2-B7C9-FCA026C15AE0}" destId="{F2533BBB-25E0-4C35-9568-593FABD31284}" srcOrd="0" destOrd="0" presId="urn:microsoft.com/office/officeart/2005/8/layout/hProcess9"/>
    <dgm:cxn modelId="{4B9B4C07-91AB-4F02-98AE-5A18E5F80253}" type="presParOf" srcId="{483FB56D-5F2A-4BC2-B7C9-FCA026C15AE0}" destId="{B69E75CB-2F7B-486C-ACF0-C8D49D1ABCDB}" srcOrd="1" destOrd="0" presId="urn:microsoft.com/office/officeart/2005/8/layout/hProcess9"/>
    <dgm:cxn modelId="{9F9FBEBF-9268-487C-81D7-6EF216E378EB}" type="presParOf" srcId="{483FB56D-5F2A-4BC2-B7C9-FCA026C15AE0}" destId="{26321297-7ECE-4DE8-BB1F-57305D782912}" srcOrd="2" destOrd="0" presId="urn:microsoft.com/office/officeart/2005/8/layout/hProcess9"/>
    <dgm:cxn modelId="{542CD5E9-C5F2-4DB1-B8E0-0B78472FC2A6}" type="presParOf" srcId="{483FB56D-5F2A-4BC2-B7C9-FCA026C15AE0}" destId="{6AD2AD66-148F-421F-93E6-40590653FBB7}" srcOrd="3" destOrd="0" presId="urn:microsoft.com/office/officeart/2005/8/layout/hProcess9"/>
    <dgm:cxn modelId="{A273F4DF-DEDC-4FFC-ACAA-6044590CCC89}" type="presParOf" srcId="{483FB56D-5F2A-4BC2-B7C9-FCA026C15AE0}" destId="{CFD3CA1A-56BD-4DA2-A0DC-BC86ECA3A3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7CFB4-2FD2-4E7C-A22D-8240EF69BCC2}" type="doc">
      <dgm:prSet loTypeId="urn:microsoft.com/office/officeart/2005/8/layout/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2351294D-8984-4E9F-9A34-1CB8D19EA3A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列管函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3062E-1728-4840-B553-93BC646A88F0}" type="parTrans" cxnId="{4D5F5457-3248-4C7F-8F7F-0042FBA2DCFA}">
      <dgm:prSet/>
      <dgm:spPr/>
      <dgm:t>
        <a:bodyPr/>
        <a:lstStyle/>
        <a:p>
          <a:endParaRPr lang="zh-TW" altLang="en-US"/>
        </a:p>
      </dgm:t>
    </dgm:pt>
    <dgm:pt modelId="{0D1A076E-CECE-4BB6-A1E0-CD4EC8B1A1D7}" type="sibTrans" cxnId="{4D5F5457-3248-4C7F-8F7F-0042FBA2DCFA}">
      <dgm:prSet/>
      <dgm:spPr/>
      <dgm:t>
        <a:bodyPr/>
        <a:lstStyle/>
        <a:p>
          <a:endParaRPr lang="zh-TW" altLang="en-US"/>
        </a:p>
      </dgm:t>
    </dgm:pt>
    <dgm:pt modelId="{17C689B8-ACFC-4A69-B060-79B4BCB1888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教育處接獲學校校安通報後，函請學校依性平法等相關規定調查處理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A346FA-437D-49F8-B045-CBCE7A6CF907}" type="parTrans" cxnId="{5E87305E-E177-4491-BE60-E621151DDFD7}">
      <dgm:prSet/>
      <dgm:spPr/>
      <dgm:t>
        <a:bodyPr/>
        <a:lstStyle/>
        <a:p>
          <a:endParaRPr lang="zh-TW" altLang="en-US"/>
        </a:p>
      </dgm:t>
    </dgm:pt>
    <dgm:pt modelId="{96271EE0-E99C-4038-A475-7A84EFB6D211}" type="sibTrans" cxnId="{5E87305E-E177-4491-BE60-E621151DDFD7}">
      <dgm:prSet/>
      <dgm:spPr/>
      <dgm:t>
        <a:bodyPr/>
        <a:lstStyle/>
        <a:p>
          <a:endParaRPr lang="zh-TW" altLang="en-US"/>
        </a:p>
      </dgm:t>
    </dgm:pt>
    <dgm:pt modelId="{BEBDC3A2-4962-47EB-AE84-CF34258273F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催辦函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431847-88ED-437E-9086-B67C4D5FBD20}" type="parTrans" cxnId="{6AF9961A-C02C-4746-8909-EA6CE9C78F4D}">
      <dgm:prSet/>
      <dgm:spPr/>
      <dgm:t>
        <a:bodyPr/>
        <a:lstStyle/>
        <a:p>
          <a:endParaRPr lang="zh-TW" altLang="en-US"/>
        </a:p>
      </dgm:t>
    </dgm:pt>
    <dgm:pt modelId="{A9092A28-634A-4A9F-8882-4449E88B7DA1}" type="sibTrans" cxnId="{6AF9961A-C02C-4746-8909-EA6CE9C78F4D}">
      <dgm:prSet/>
      <dgm:spPr/>
      <dgm:t>
        <a:bodyPr/>
        <a:lstStyle/>
        <a:p>
          <a:endParaRPr lang="zh-TW" altLang="en-US"/>
        </a:p>
      </dgm:t>
    </dgm:pt>
    <dgm:pt modelId="{88E0EFC3-9F56-46CA-A54F-8E7C0D9A8CD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將屆法法定調查處理期限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校安通報日期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937E64-D699-47BF-895C-6210CD38062D}" type="parTrans" cxnId="{F974F514-2419-4786-896A-9F1A60A815CE}">
      <dgm:prSet/>
      <dgm:spPr/>
      <dgm:t>
        <a:bodyPr/>
        <a:lstStyle/>
        <a:p>
          <a:endParaRPr lang="zh-TW" altLang="en-US"/>
        </a:p>
      </dgm:t>
    </dgm:pt>
    <dgm:pt modelId="{F0F94C03-F6E6-4C92-8136-81D24B6DE6D1}" type="sibTrans" cxnId="{F974F514-2419-4786-896A-9F1A60A815CE}">
      <dgm:prSet/>
      <dgm:spPr/>
      <dgm:t>
        <a:bodyPr/>
        <a:lstStyle/>
        <a:p>
          <a:endParaRPr lang="zh-TW" altLang="en-US"/>
        </a:p>
      </dgm:t>
    </dgm:pt>
    <dgm:pt modelId="{69321FFE-2FBD-49A2-8054-22F3C6D7719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開會通知單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B1C901-F6A8-419F-AB33-5D635703FF97}" type="parTrans" cxnId="{729BFDFB-41ED-4B08-9704-EB3380E06BAC}">
      <dgm:prSet/>
      <dgm:spPr/>
      <dgm:t>
        <a:bodyPr/>
        <a:lstStyle/>
        <a:p>
          <a:endParaRPr lang="zh-TW" altLang="en-US"/>
        </a:p>
      </dgm:t>
    </dgm:pt>
    <dgm:pt modelId="{2F054C60-F291-4D29-AE77-E64EB1E500F6}" type="sibTrans" cxnId="{729BFDFB-41ED-4B08-9704-EB3380E06BAC}">
      <dgm:prSet/>
      <dgm:spPr/>
      <dgm:t>
        <a:bodyPr/>
        <a:lstStyle/>
        <a:p>
          <a:endParaRPr lang="zh-TW" altLang="en-US"/>
        </a:p>
      </dgm:t>
    </dgm:pt>
    <dgm:pt modelId="{29D950C3-5292-4F92-B130-EB517923508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未報核案件督導暨諮詢服務會議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46AD98-600A-4504-961E-DC1FD9934B4B}" type="parTrans" cxnId="{237617CF-BB19-48DE-A8D8-0B78A49191E0}">
      <dgm:prSet/>
      <dgm:spPr/>
      <dgm:t>
        <a:bodyPr/>
        <a:lstStyle/>
        <a:p>
          <a:endParaRPr lang="zh-TW" altLang="en-US"/>
        </a:p>
      </dgm:t>
    </dgm:pt>
    <dgm:pt modelId="{12C3338F-8B72-43F7-BF77-9C80ED1DC47C}" type="sibTrans" cxnId="{237617CF-BB19-48DE-A8D8-0B78A49191E0}">
      <dgm:prSet/>
      <dgm:spPr/>
      <dgm:t>
        <a:bodyPr/>
        <a:lstStyle/>
        <a:p>
          <a:endParaRPr lang="zh-TW" altLang="en-US"/>
        </a:p>
      </dgm:t>
    </dgm:pt>
    <dgm:pt modelId="{54DDB1A0-8932-46CC-B287-8AF4024C5B3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已延長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，將屆第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次延長之調查處理期限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校安通報日期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+4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230394-E177-4A1E-B0F0-C1DE5CC10291}" type="parTrans" cxnId="{06443CB4-8999-4844-A11A-30647AB5435F}">
      <dgm:prSet/>
      <dgm:spPr/>
      <dgm:t>
        <a:bodyPr/>
        <a:lstStyle/>
        <a:p>
          <a:endParaRPr lang="zh-TW" altLang="en-US"/>
        </a:p>
      </dgm:t>
    </dgm:pt>
    <dgm:pt modelId="{BA50E8CE-31CB-4CEB-B5D3-7CC3D448310B}" type="sibTrans" cxnId="{06443CB4-8999-4844-A11A-30647AB5435F}">
      <dgm:prSet/>
      <dgm:spPr/>
      <dgm:t>
        <a:bodyPr/>
        <a:lstStyle/>
        <a:p>
          <a:endParaRPr lang="zh-TW" altLang="en-US"/>
        </a:p>
      </dgm:t>
    </dgm:pt>
    <dgm:pt modelId="{0076FA09-6262-43D5-B022-0C4BB89F16F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針對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屆調查處理期限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4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個月、退回學校續處補正等未完成陳報之學校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AC4F4-198F-43CB-8B1D-0766BA5C1098}" type="parTrans" cxnId="{FB91996B-116C-436D-A5DA-6BF17E48CAD0}">
      <dgm:prSet/>
      <dgm:spPr/>
      <dgm:t>
        <a:bodyPr/>
        <a:lstStyle/>
        <a:p>
          <a:endParaRPr lang="zh-TW" altLang="en-US"/>
        </a:p>
      </dgm:t>
    </dgm:pt>
    <dgm:pt modelId="{CC8C2495-8733-44EE-B16D-6F4C6D67CFFF}" type="sibTrans" cxnId="{FB91996B-116C-436D-A5DA-6BF17E48CAD0}">
      <dgm:prSet/>
      <dgm:spPr/>
      <dgm:t>
        <a:bodyPr/>
        <a:lstStyle/>
        <a:p>
          <a:endParaRPr lang="zh-TW" altLang="en-US"/>
        </a:p>
      </dgm:t>
    </dgm:pt>
    <dgm:pt modelId="{63BFE122-0201-442F-856D-6E462BC0C98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結案通知函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4D1872-4282-45FA-AEF4-AE7E1B6F93FE}" type="parTrans" cxnId="{A0DB8100-5A7D-4490-A3D9-58F3D0D83616}">
      <dgm:prSet/>
      <dgm:spPr/>
      <dgm:t>
        <a:bodyPr/>
        <a:lstStyle/>
        <a:p>
          <a:endParaRPr lang="zh-TW" altLang="en-US"/>
        </a:p>
      </dgm:t>
    </dgm:pt>
    <dgm:pt modelId="{E950D8C0-EC5F-44A7-ABC1-FF1226E2DF5B}" type="sibTrans" cxnId="{A0DB8100-5A7D-4490-A3D9-58F3D0D83616}">
      <dgm:prSet/>
      <dgm:spPr/>
      <dgm:t>
        <a:bodyPr/>
        <a:lstStyle/>
        <a:p>
          <a:endParaRPr lang="zh-TW" altLang="en-US"/>
        </a:p>
      </dgm:t>
    </dgm:pt>
    <dgm:pt modelId="{5DC90BF9-8E33-47A2-84A1-20534B1502D0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行政調查處理程序經本府審查完畢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E00B2D-323A-403C-A1B3-13351B554354}" type="parTrans" cxnId="{558E0A64-C1B6-493D-A719-4841DFC6307A}">
      <dgm:prSet/>
      <dgm:spPr/>
      <dgm:t>
        <a:bodyPr/>
        <a:lstStyle/>
        <a:p>
          <a:endParaRPr lang="zh-TW" altLang="en-US"/>
        </a:p>
      </dgm:t>
    </dgm:pt>
    <dgm:pt modelId="{E2CEF76E-3D60-47BE-8E3F-0C8E38451020}" type="sibTrans" cxnId="{558E0A64-C1B6-493D-A719-4841DFC6307A}">
      <dgm:prSet/>
      <dgm:spPr/>
      <dgm:t>
        <a:bodyPr/>
        <a:lstStyle/>
        <a:p>
          <a:endParaRPr lang="zh-TW" altLang="en-US"/>
        </a:p>
      </dgm:t>
    </dgm:pt>
    <dgm:pt modelId="{6CE20259-5580-4016-ACAF-09FE8EEAD968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說明調查處理瑕疵，爾後請依規定辦理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7C3E09-5473-4B1B-9A2C-2345092AC432}" type="parTrans" cxnId="{81A8E922-C4A8-4026-A1B3-576547E00633}">
      <dgm:prSet/>
      <dgm:spPr/>
      <dgm:t>
        <a:bodyPr/>
        <a:lstStyle/>
        <a:p>
          <a:endParaRPr lang="zh-TW" altLang="en-US"/>
        </a:p>
      </dgm:t>
    </dgm:pt>
    <dgm:pt modelId="{54975A20-4913-407A-A2DC-4C47EA992942}" type="sibTrans" cxnId="{81A8E922-C4A8-4026-A1B3-576547E00633}">
      <dgm:prSet/>
      <dgm:spPr/>
      <dgm:t>
        <a:bodyPr/>
        <a:lstStyle/>
        <a:p>
          <a:endParaRPr lang="zh-TW" altLang="en-US"/>
        </a:p>
      </dgm:t>
    </dgm:pt>
    <dgm:pt modelId="{97239CD2-3277-46A4-B37A-B09A1D5C60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會辦輔導室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人員，有關案內當事人之教育、輔導成效追蹤列管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3E4C66-9697-437E-96C0-352211358C1D}" type="parTrans" cxnId="{1288C919-1312-4B0B-ADB9-81A23DE2B265}">
      <dgm:prSet/>
      <dgm:spPr/>
      <dgm:t>
        <a:bodyPr/>
        <a:lstStyle/>
        <a:p>
          <a:endParaRPr lang="zh-TW" altLang="en-US"/>
        </a:p>
      </dgm:t>
    </dgm:pt>
    <dgm:pt modelId="{3DE36C14-E61A-49FC-B986-DC06AB7F7E54}" type="sibTrans" cxnId="{1288C919-1312-4B0B-ADB9-81A23DE2B265}">
      <dgm:prSet/>
      <dgm:spPr/>
      <dgm:t>
        <a:bodyPr/>
        <a:lstStyle/>
        <a:p>
          <a:endParaRPr lang="zh-TW" altLang="en-US"/>
        </a:p>
      </dgm:t>
    </dgm:pt>
    <dgm:pt modelId="{AD1BC9AF-C006-474F-974A-648AEC0CA665}" type="pres">
      <dgm:prSet presAssocID="{F647CFB4-2FD2-4E7C-A22D-8240EF69BC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452E8B-0A7B-4800-8F04-36A2FF361DF8}" type="pres">
      <dgm:prSet presAssocID="{2351294D-8984-4E9F-9A34-1CB8D19EA3A9}" presName="composite" presStyleCnt="0"/>
      <dgm:spPr/>
    </dgm:pt>
    <dgm:pt modelId="{4A063647-8BDD-45D5-9137-8D3A812F193D}" type="pres">
      <dgm:prSet presAssocID="{2351294D-8984-4E9F-9A34-1CB8D19EA3A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EF341-55B0-4C3D-9E84-8B6B6787BAF1}" type="pres">
      <dgm:prSet presAssocID="{2351294D-8984-4E9F-9A34-1CB8D19EA3A9}" presName="parSh" presStyleLbl="node1" presStyleIdx="0" presStyleCnt="4"/>
      <dgm:spPr/>
      <dgm:t>
        <a:bodyPr/>
        <a:lstStyle/>
        <a:p>
          <a:endParaRPr lang="zh-TW" altLang="en-US"/>
        </a:p>
      </dgm:t>
    </dgm:pt>
    <dgm:pt modelId="{F1EC66A6-EFF3-44AB-B8DA-D58B9D660E99}" type="pres">
      <dgm:prSet presAssocID="{2351294D-8984-4E9F-9A34-1CB8D19EA3A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122C1-00EB-4520-93DA-CAD9C6C01D40}" type="pres">
      <dgm:prSet presAssocID="{0D1A076E-CECE-4BB6-A1E0-CD4EC8B1A1D7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9BDAC9B-3616-42CB-B0B8-C66E5EE9B878}" type="pres">
      <dgm:prSet presAssocID="{0D1A076E-CECE-4BB6-A1E0-CD4EC8B1A1D7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2454EF8B-30A5-4AFC-9BC1-775CEDC2938C}" type="pres">
      <dgm:prSet presAssocID="{BEBDC3A2-4962-47EB-AE84-CF34258273FD}" presName="composite" presStyleCnt="0"/>
      <dgm:spPr/>
    </dgm:pt>
    <dgm:pt modelId="{D2D3F2C2-D733-4783-90CB-30665B95A848}" type="pres">
      <dgm:prSet presAssocID="{BEBDC3A2-4962-47EB-AE84-CF34258273F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BED1D8-6F77-4742-9AFE-20FFE97059F0}" type="pres">
      <dgm:prSet presAssocID="{BEBDC3A2-4962-47EB-AE84-CF34258273FD}" presName="parSh" presStyleLbl="node1" presStyleIdx="1" presStyleCnt="4"/>
      <dgm:spPr/>
      <dgm:t>
        <a:bodyPr/>
        <a:lstStyle/>
        <a:p>
          <a:endParaRPr lang="zh-TW" altLang="en-US"/>
        </a:p>
      </dgm:t>
    </dgm:pt>
    <dgm:pt modelId="{4E80D6DA-16F4-442A-B3D0-F5860E1933E2}" type="pres">
      <dgm:prSet presAssocID="{BEBDC3A2-4962-47EB-AE84-CF34258273FD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E58E73-D248-444F-BE93-6AD2EFE493AB}" type="pres">
      <dgm:prSet presAssocID="{A9092A28-634A-4A9F-8882-4449E88B7DA1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B46998AA-959D-406E-A4E6-96C73C20CF15}" type="pres">
      <dgm:prSet presAssocID="{A9092A28-634A-4A9F-8882-4449E88B7DA1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200EEE04-6842-44DE-A74B-4A64A7D72D45}" type="pres">
      <dgm:prSet presAssocID="{69321FFE-2FBD-49A2-8054-22F3C6D77199}" presName="composite" presStyleCnt="0"/>
      <dgm:spPr/>
    </dgm:pt>
    <dgm:pt modelId="{65990BF8-7684-41D2-BD0D-989C79881409}" type="pres">
      <dgm:prSet presAssocID="{69321FFE-2FBD-49A2-8054-22F3C6D771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C318EE-98E3-41A2-BE30-8A79738FA701}" type="pres">
      <dgm:prSet presAssocID="{69321FFE-2FBD-49A2-8054-22F3C6D77199}" presName="parSh" presStyleLbl="node1" presStyleIdx="2" presStyleCnt="4"/>
      <dgm:spPr/>
      <dgm:t>
        <a:bodyPr/>
        <a:lstStyle/>
        <a:p>
          <a:endParaRPr lang="zh-TW" altLang="en-US"/>
        </a:p>
      </dgm:t>
    </dgm:pt>
    <dgm:pt modelId="{3AB50575-6331-49CF-9520-1339988FF62B}" type="pres">
      <dgm:prSet presAssocID="{69321FFE-2FBD-49A2-8054-22F3C6D7719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F19A76-8455-4A1E-906E-BA4818B89AD6}" type="pres">
      <dgm:prSet presAssocID="{2F054C60-F291-4D29-AE77-E64EB1E500F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48C4E614-F657-49B8-8249-AFB70B263F94}" type="pres">
      <dgm:prSet presAssocID="{2F054C60-F291-4D29-AE77-E64EB1E500F6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3CBFB1A5-15DA-4A36-9E2C-F29FB0E76161}" type="pres">
      <dgm:prSet presAssocID="{63BFE122-0201-442F-856D-6E462BC0C985}" presName="composite" presStyleCnt="0"/>
      <dgm:spPr/>
    </dgm:pt>
    <dgm:pt modelId="{D8BF2FD9-084F-41D9-8E74-EFDF2BCB6228}" type="pres">
      <dgm:prSet presAssocID="{63BFE122-0201-442F-856D-6E462BC0C98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E71F2-C788-4258-B119-C7DA33F54ED2}" type="pres">
      <dgm:prSet presAssocID="{63BFE122-0201-442F-856D-6E462BC0C985}" presName="parSh" presStyleLbl="node1" presStyleIdx="3" presStyleCnt="4"/>
      <dgm:spPr/>
      <dgm:t>
        <a:bodyPr/>
        <a:lstStyle/>
        <a:p>
          <a:endParaRPr lang="zh-TW" altLang="en-US"/>
        </a:p>
      </dgm:t>
    </dgm:pt>
    <dgm:pt modelId="{F9B6442B-4710-4D08-B34A-5634FF70BB04}" type="pres">
      <dgm:prSet presAssocID="{63BFE122-0201-442F-856D-6E462BC0C98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5F5457-3248-4C7F-8F7F-0042FBA2DCFA}" srcId="{F647CFB4-2FD2-4E7C-A22D-8240EF69BCC2}" destId="{2351294D-8984-4E9F-9A34-1CB8D19EA3A9}" srcOrd="0" destOrd="0" parTransId="{B8B3062E-1728-4840-B553-93BC646A88F0}" sibTransId="{0D1A076E-CECE-4BB6-A1E0-CD4EC8B1A1D7}"/>
    <dgm:cxn modelId="{9EEB6A3C-2BAC-4BA6-AF6C-CF5F5E2CA647}" type="presOf" srcId="{A9092A28-634A-4A9F-8882-4449E88B7DA1}" destId="{6CE58E73-D248-444F-BE93-6AD2EFE493AB}" srcOrd="0" destOrd="0" presId="urn:microsoft.com/office/officeart/2005/8/layout/process3"/>
    <dgm:cxn modelId="{81A8E922-C4A8-4026-A1B3-576547E00633}" srcId="{63BFE122-0201-442F-856D-6E462BC0C985}" destId="{6CE20259-5580-4016-ACAF-09FE8EEAD968}" srcOrd="1" destOrd="0" parTransId="{1E7C3E09-5473-4B1B-9A2C-2345092AC432}" sibTransId="{54975A20-4913-407A-A2DC-4C47EA992942}"/>
    <dgm:cxn modelId="{A0DB8100-5A7D-4490-A3D9-58F3D0D83616}" srcId="{F647CFB4-2FD2-4E7C-A22D-8240EF69BCC2}" destId="{63BFE122-0201-442F-856D-6E462BC0C985}" srcOrd="3" destOrd="0" parTransId="{ED4D1872-4282-45FA-AEF4-AE7E1B6F93FE}" sibTransId="{E950D8C0-EC5F-44A7-ABC1-FF1226E2DF5B}"/>
    <dgm:cxn modelId="{6068B606-D1AE-45ED-95E2-31BB4EAD33C0}" type="presOf" srcId="{69321FFE-2FBD-49A2-8054-22F3C6D77199}" destId="{65990BF8-7684-41D2-BD0D-989C79881409}" srcOrd="0" destOrd="0" presId="urn:microsoft.com/office/officeart/2005/8/layout/process3"/>
    <dgm:cxn modelId="{05694391-8D32-4DAC-92D6-ACF37C3CF1D7}" type="presOf" srcId="{29D950C3-5292-4F92-B130-EB517923508E}" destId="{3AB50575-6331-49CF-9520-1339988FF62B}" srcOrd="0" destOrd="0" presId="urn:microsoft.com/office/officeart/2005/8/layout/process3"/>
    <dgm:cxn modelId="{41EAC22F-54DA-4009-BDF7-59106C20F72F}" type="presOf" srcId="{0076FA09-6262-43D5-B022-0C4BB89F16F1}" destId="{3AB50575-6331-49CF-9520-1339988FF62B}" srcOrd="0" destOrd="1" presId="urn:microsoft.com/office/officeart/2005/8/layout/process3"/>
    <dgm:cxn modelId="{2CE01311-26FC-4CBF-9F05-4F0ABAEFFEB9}" type="presOf" srcId="{6CE20259-5580-4016-ACAF-09FE8EEAD968}" destId="{F9B6442B-4710-4D08-B34A-5634FF70BB04}" srcOrd="0" destOrd="1" presId="urn:microsoft.com/office/officeart/2005/8/layout/process3"/>
    <dgm:cxn modelId="{F39E6C73-C139-4B29-821A-6AAD3B97A627}" type="presOf" srcId="{0D1A076E-CECE-4BB6-A1E0-CD4EC8B1A1D7}" destId="{AA6122C1-00EB-4520-93DA-CAD9C6C01D40}" srcOrd="0" destOrd="0" presId="urn:microsoft.com/office/officeart/2005/8/layout/process3"/>
    <dgm:cxn modelId="{CEF118E4-235C-49A3-BB7B-1F001B2AE146}" type="presOf" srcId="{2F054C60-F291-4D29-AE77-E64EB1E500F6}" destId="{48C4E614-F657-49B8-8249-AFB70B263F94}" srcOrd="1" destOrd="0" presId="urn:microsoft.com/office/officeart/2005/8/layout/process3"/>
    <dgm:cxn modelId="{D6EC320E-89E8-4173-8004-5A63B0789FFD}" type="presOf" srcId="{2F054C60-F291-4D29-AE77-E64EB1E500F6}" destId="{25F19A76-8455-4A1E-906E-BA4818B89AD6}" srcOrd="0" destOrd="0" presId="urn:microsoft.com/office/officeart/2005/8/layout/process3"/>
    <dgm:cxn modelId="{6AF9961A-C02C-4746-8909-EA6CE9C78F4D}" srcId="{F647CFB4-2FD2-4E7C-A22D-8240EF69BCC2}" destId="{BEBDC3A2-4962-47EB-AE84-CF34258273FD}" srcOrd="1" destOrd="0" parTransId="{91431847-88ED-437E-9086-B67C4D5FBD20}" sibTransId="{A9092A28-634A-4A9F-8882-4449E88B7DA1}"/>
    <dgm:cxn modelId="{FB91996B-116C-436D-A5DA-6BF17E48CAD0}" srcId="{69321FFE-2FBD-49A2-8054-22F3C6D77199}" destId="{0076FA09-6262-43D5-B022-0C4BB89F16F1}" srcOrd="1" destOrd="0" parTransId="{6D9AC4F4-198F-43CB-8B1D-0766BA5C1098}" sibTransId="{CC8C2495-8733-44EE-B16D-6F4C6D67CFFF}"/>
    <dgm:cxn modelId="{735D20DC-512D-46CF-92B7-2F2BDBE3BC59}" type="presOf" srcId="{63BFE122-0201-442F-856D-6E462BC0C985}" destId="{D8BF2FD9-084F-41D9-8E74-EFDF2BCB6228}" srcOrd="0" destOrd="0" presId="urn:microsoft.com/office/officeart/2005/8/layout/process3"/>
    <dgm:cxn modelId="{2867C314-B65C-40B0-B5A6-DFE9FFB76184}" type="presOf" srcId="{69321FFE-2FBD-49A2-8054-22F3C6D77199}" destId="{61C318EE-98E3-41A2-BE30-8A79738FA701}" srcOrd="1" destOrd="0" presId="urn:microsoft.com/office/officeart/2005/8/layout/process3"/>
    <dgm:cxn modelId="{237617CF-BB19-48DE-A8D8-0B78A49191E0}" srcId="{69321FFE-2FBD-49A2-8054-22F3C6D77199}" destId="{29D950C3-5292-4F92-B130-EB517923508E}" srcOrd="0" destOrd="0" parTransId="{BD46AD98-600A-4504-961E-DC1FD9934B4B}" sibTransId="{12C3338F-8B72-43F7-BF77-9C80ED1DC47C}"/>
    <dgm:cxn modelId="{729BFDFB-41ED-4B08-9704-EB3380E06BAC}" srcId="{F647CFB4-2FD2-4E7C-A22D-8240EF69BCC2}" destId="{69321FFE-2FBD-49A2-8054-22F3C6D77199}" srcOrd="2" destOrd="0" parTransId="{80B1C901-F6A8-419F-AB33-5D635703FF97}" sibTransId="{2F054C60-F291-4D29-AE77-E64EB1E500F6}"/>
    <dgm:cxn modelId="{3DFE9077-077C-44E9-8C75-A7556D17A5F1}" type="presOf" srcId="{F647CFB4-2FD2-4E7C-A22D-8240EF69BCC2}" destId="{AD1BC9AF-C006-474F-974A-648AEC0CA665}" srcOrd="0" destOrd="0" presId="urn:microsoft.com/office/officeart/2005/8/layout/process3"/>
    <dgm:cxn modelId="{1288C919-1312-4B0B-ADB9-81A23DE2B265}" srcId="{63BFE122-0201-442F-856D-6E462BC0C985}" destId="{97239CD2-3277-46A4-B37A-B09A1D5C609A}" srcOrd="2" destOrd="0" parTransId="{2D3E4C66-9697-437E-96C0-352211358C1D}" sibTransId="{3DE36C14-E61A-49FC-B986-DC06AB7F7E54}"/>
    <dgm:cxn modelId="{4A2455DC-D183-4176-A19A-963780A68333}" type="presOf" srcId="{2351294D-8984-4E9F-9A34-1CB8D19EA3A9}" destId="{091EF341-55B0-4C3D-9E84-8B6B6787BAF1}" srcOrd="1" destOrd="0" presId="urn:microsoft.com/office/officeart/2005/8/layout/process3"/>
    <dgm:cxn modelId="{9232F69C-A34B-426B-B844-3AF63A23F437}" type="presOf" srcId="{BEBDC3A2-4962-47EB-AE84-CF34258273FD}" destId="{D2D3F2C2-D733-4783-90CB-30665B95A848}" srcOrd="0" destOrd="0" presId="urn:microsoft.com/office/officeart/2005/8/layout/process3"/>
    <dgm:cxn modelId="{F27F0496-69D9-436D-AB85-89FF205AD691}" type="presOf" srcId="{97239CD2-3277-46A4-B37A-B09A1D5C609A}" destId="{F9B6442B-4710-4D08-B34A-5634FF70BB04}" srcOrd="0" destOrd="2" presId="urn:microsoft.com/office/officeart/2005/8/layout/process3"/>
    <dgm:cxn modelId="{1649D451-A3C3-43AB-804B-EB1F415B1AED}" type="presOf" srcId="{2351294D-8984-4E9F-9A34-1CB8D19EA3A9}" destId="{4A063647-8BDD-45D5-9137-8D3A812F193D}" srcOrd="0" destOrd="0" presId="urn:microsoft.com/office/officeart/2005/8/layout/process3"/>
    <dgm:cxn modelId="{06443CB4-8999-4844-A11A-30647AB5435F}" srcId="{BEBDC3A2-4962-47EB-AE84-CF34258273FD}" destId="{54DDB1A0-8932-46CC-B287-8AF4024C5B39}" srcOrd="1" destOrd="0" parTransId="{33230394-E177-4A1E-B0F0-C1DE5CC10291}" sibTransId="{BA50E8CE-31CB-4CEB-B5D3-7CC3D448310B}"/>
    <dgm:cxn modelId="{E09EDF00-115D-4FB5-89EB-7468C0B2DCFD}" type="presOf" srcId="{54DDB1A0-8932-46CC-B287-8AF4024C5B39}" destId="{4E80D6DA-16F4-442A-B3D0-F5860E1933E2}" srcOrd="0" destOrd="1" presId="urn:microsoft.com/office/officeart/2005/8/layout/process3"/>
    <dgm:cxn modelId="{F5AD309F-2D99-47B5-893C-805BA38AFB20}" type="presOf" srcId="{88E0EFC3-9F56-46CA-A54F-8E7C0D9A8CD2}" destId="{4E80D6DA-16F4-442A-B3D0-F5860E1933E2}" srcOrd="0" destOrd="0" presId="urn:microsoft.com/office/officeart/2005/8/layout/process3"/>
    <dgm:cxn modelId="{A648EAF3-7440-4C76-8D38-C1013A464E33}" type="presOf" srcId="{5DC90BF9-8E33-47A2-84A1-20534B1502D0}" destId="{F9B6442B-4710-4D08-B34A-5634FF70BB04}" srcOrd="0" destOrd="0" presId="urn:microsoft.com/office/officeart/2005/8/layout/process3"/>
    <dgm:cxn modelId="{E2103B36-3C17-4B96-984D-CAD3B39529BC}" type="presOf" srcId="{17C689B8-ACFC-4A69-B060-79B4BCB18888}" destId="{F1EC66A6-EFF3-44AB-B8DA-D58B9D660E99}" srcOrd="0" destOrd="0" presId="urn:microsoft.com/office/officeart/2005/8/layout/process3"/>
    <dgm:cxn modelId="{AE65C126-14CC-4E8E-A2CD-B60B747F7FA2}" type="presOf" srcId="{BEBDC3A2-4962-47EB-AE84-CF34258273FD}" destId="{37BED1D8-6F77-4742-9AFE-20FFE97059F0}" srcOrd="1" destOrd="0" presId="urn:microsoft.com/office/officeart/2005/8/layout/process3"/>
    <dgm:cxn modelId="{5F944EC2-851B-4065-BC91-EA49DE3768AA}" type="presOf" srcId="{A9092A28-634A-4A9F-8882-4449E88B7DA1}" destId="{B46998AA-959D-406E-A4E6-96C73C20CF15}" srcOrd="1" destOrd="0" presId="urn:microsoft.com/office/officeart/2005/8/layout/process3"/>
    <dgm:cxn modelId="{5E87305E-E177-4491-BE60-E621151DDFD7}" srcId="{2351294D-8984-4E9F-9A34-1CB8D19EA3A9}" destId="{17C689B8-ACFC-4A69-B060-79B4BCB18888}" srcOrd="0" destOrd="0" parTransId="{0DA346FA-437D-49F8-B045-CBCE7A6CF907}" sibTransId="{96271EE0-E99C-4038-A475-7A84EFB6D211}"/>
    <dgm:cxn modelId="{558E0A64-C1B6-493D-A719-4841DFC6307A}" srcId="{63BFE122-0201-442F-856D-6E462BC0C985}" destId="{5DC90BF9-8E33-47A2-84A1-20534B1502D0}" srcOrd="0" destOrd="0" parTransId="{14E00B2D-323A-403C-A1B3-13351B554354}" sibTransId="{E2CEF76E-3D60-47BE-8E3F-0C8E38451020}"/>
    <dgm:cxn modelId="{C03ADB02-DBED-43C6-8EF2-D12867F6D804}" type="presOf" srcId="{63BFE122-0201-442F-856D-6E462BC0C985}" destId="{ED4E71F2-C788-4258-B119-C7DA33F54ED2}" srcOrd="1" destOrd="0" presId="urn:microsoft.com/office/officeart/2005/8/layout/process3"/>
    <dgm:cxn modelId="{F974F514-2419-4786-896A-9F1A60A815CE}" srcId="{BEBDC3A2-4962-47EB-AE84-CF34258273FD}" destId="{88E0EFC3-9F56-46CA-A54F-8E7C0D9A8CD2}" srcOrd="0" destOrd="0" parTransId="{AC937E64-D699-47BF-895C-6210CD38062D}" sibTransId="{F0F94C03-F6E6-4C92-8136-81D24B6DE6D1}"/>
    <dgm:cxn modelId="{15048E2E-6190-41C7-A31D-54ACB7995E3D}" type="presOf" srcId="{0D1A076E-CECE-4BB6-A1E0-CD4EC8B1A1D7}" destId="{19BDAC9B-3616-42CB-B0B8-C66E5EE9B878}" srcOrd="1" destOrd="0" presId="urn:microsoft.com/office/officeart/2005/8/layout/process3"/>
    <dgm:cxn modelId="{76ACCAE4-A27B-43AA-B7CC-A621973C755B}" type="presParOf" srcId="{AD1BC9AF-C006-474F-974A-648AEC0CA665}" destId="{15452E8B-0A7B-4800-8F04-36A2FF361DF8}" srcOrd="0" destOrd="0" presId="urn:microsoft.com/office/officeart/2005/8/layout/process3"/>
    <dgm:cxn modelId="{E41EB2B5-E00B-4452-A85C-3210B33E35CC}" type="presParOf" srcId="{15452E8B-0A7B-4800-8F04-36A2FF361DF8}" destId="{4A063647-8BDD-45D5-9137-8D3A812F193D}" srcOrd="0" destOrd="0" presId="urn:microsoft.com/office/officeart/2005/8/layout/process3"/>
    <dgm:cxn modelId="{17385D25-A4F5-48FB-A374-662E9A446DD0}" type="presParOf" srcId="{15452E8B-0A7B-4800-8F04-36A2FF361DF8}" destId="{091EF341-55B0-4C3D-9E84-8B6B6787BAF1}" srcOrd="1" destOrd="0" presId="urn:microsoft.com/office/officeart/2005/8/layout/process3"/>
    <dgm:cxn modelId="{0D7FF785-AD1F-46EB-A91E-3EAB6AAFF26A}" type="presParOf" srcId="{15452E8B-0A7B-4800-8F04-36A2FF361DF8}" destId="{F1EC66A6-EFF3-44AB-B8DA-D58B9D660E99}" srcOrd="2" destOrd="0" presId="urn:microsoft.com/office/officeart/2005/8/layout/process3"/>
    <dgm:cxn modelId="{9CEB2C50-5FF1-4E33-B09A-C7C75FEB5994}" type="presParOf" srcId="{AD1BC9AF-C006-474F-974A-648AEC0CA665}" destId="{AA6122C1-00EB-4520-93DA-CAD9C6C01D40}" srcOrd="1" destOrd="0" presId="urn:microsoft.com/office/officeart/2005/8/layout/process3"/>
    <dgm:cxn modelId="{C0B4D46D-FD50-4BC1-B827-1274B0D60E51}" type="presParOf" srcId="{AA6122C1-00EB-4520-93DA-CAD9C6C01D40}" destId="{19BDAC9B-3616-42CB-B0B8-C66E5EE9B878}" srcOrd="0" destOrd="0" presId="urn:microsoft.com/office/officeart/2005/8/layout/process3"/>
    <dgm:cxn modelId="{4226CECA-466D-44F2-A952-770A0E2B5F43}" type="presParOf" srcId="{AD1BC9AF-C006-474F-974A-648AEC0CA665}" destId="{2454EF8B-30A5-4AFC-9BC1-775CEDC2938C}" srcOrd="2" destOrd="0" presId="urn:microsoft.com/office/officeart/2005/8/layout/process3"/>
    <dgm:cxn modelId="{306EF57E-9823-4466-8962-1ED4F2F491ED}" type="presParOf" srcId="{2454EF8B-30A5-4AFC-9BC1-775CEDC2938C}" destId="{D2D3F2C2-D733-4783-90CB-30665B95A848}" srcOrd="0" destOrd="0" presId="urn:microsoft.com/office/officeart/2005/8/layout/process3"/>
    <dgm:cxn modelId="{6CB59249-CA28-4B33-9A84-3F1F9C28C4DE}" type="presParOf" srcId="{2454EF8B-30A5-4AFC-9BC1-775CEDC2938C}" destId="{37BED1D8-6F77-4742-9AFE-20FFE97059F0}" srcOrd="1" destOrd="0" presId="urn:microsoft.com/office/officeart/2005/8/layout/process3"/>
    <dgm:cxn modelId="{1039EC2D-EED7-4129-8C92-4614D3035AC1}" type="presParOf" srcId="{2454EF8B-30A5-4AFC-9BC1-775CEDC2938C}" destId="{4E80D6DA-16F4-442A-B3D0-F5860E1933E2}" srcOrd="2" destOrd="0" presId="urn:microsoft.com/office/officeart/2005/8/layout/process3"/>
    <dgm:cxn modelId="{15AE9F8B-2B37-47BD-ABB2-18ADDDA2439C}" type="presParOf" srcId="{AD1BC9AF-C006-474F-974A-648AEC0CA665}" destId="{6CE58E73-D248-444F-BE93-6AD2EFE493AB}" srcOrd="3" destOrd="0" presId="urn:microsoft.com/office/officeart/2005/8/layout/process3"/>
    <dgm:cxn modelId="{35DFF75D-1736-47B8-BEDE-323BA632FC74}" type="presParOf" srcId="{6CE58E73-D248-444F-BE93-6AD2EFE493AB}" destId="{B46998AA-959D-406E-A4E6-96C73C20CF15}" srcOrd="0" destOrd="0" presId="urn:microsoft.com/office/officeart/2005/8/layout/process3"/>
    <dgm:cxn modelId="{B889CBFE-06BE-4394-B5F0-841ECC7F03D6}" type="presParOf" srcId="{AD1BC9AF-C006-474F-974A-648AEC0CA665}" destId="{200EEE04-6842-44DE-A74B-4A64A7D72D45}" srcOrd="4" destOrd="0" presId="urn:microsoft.com/office/officeart/2005/8/layout/process3"/>
    <dgm:cxn modelId="{A42BDEDD-9A61-429D-8775-1739A3F06D2D}" type="presParOf" srcId="{200EEE04-6842-44DE-A74B-4A64A7D72D45}" destId="{65990BF8-7684-41D2-BD0D-989C79881409}" srcOrd="0" destOrd="0" presId="urn:microsoft.com/office/officeart/2005/8/layout/process3"/>
    <dgm:cxn modelId="{5D0705D3-008B-465C-A330-04B560A16F55}" type="presParOf" srcId="{200EEE04-6842-44DE-A74B-4A64A7D72D45}" destId="{61C318EE-98E3-41A2-BE30-8A79738FA701}" srcOrd="1" destOrd="0" presId="urn:microsoft.com/office/officeart/2005/8/layout/process3"/>
    <dgm:cxn modelId="{6FA0D367-CEF4-4BEC-A1E0-55578F6D9E9D}" type="presParOf" srcId="{200EEE04-6842-44DE-A74B-4A64A7D72D45}" destId="{3AB50575-6331-49CF-9520-1339988FF62B}" srcOrd="2" destOrd="0" presId="urn:microsoft.com/office/officeart/2005/8/layout/process3"/>
    <dgm:cxn modelId="{92006C22-0F1F-438D-83A4-14EF777339DA}" type="presParOf" srcId="{AD1BC9AF-C006-474F-974A-648AEC0CA665}" destId="{25F19A76-8455-4A1E-906E-BA4818B89AD6}" srcOrd="5" destOrd="0" presId="urn:microsoft.com/office/officeart/2005/8/layout/process3"/>
    <dgm:cxn modelId="{C25BC702-1259-431C-95A8-F1F3FC99D190}" type="presParOf" srcId="{25F19A76-8455-4A1E-906E-BA4818B89AD6}" destId="{48C4E614-F657-49B8-8249-AFB70B263F94}" srcOrd="0" destOrd="0" presId="urn:microsoft.com/office/officeart/2005/8/layout/process3"/>
    <dgm:cxn modelId="{F1887A08-9393-4736-A05D-2F68C9C8E2E5}" type="presParOf" srcId="{AD1BC9AF-C006-474F-974A-648AEC0CA665}" destId="{3CBFB1A5-15DA-4A36-9E2C-F29FB0E76161}" srcOrd="6" destOrd="0" presId="urn:microsoft.com/office/officeart/2005/8/layout/process3"/>
    <dgm:cxn modelId="{15947AC8-2F7C-429C-B170-F9DA6CB5D202}" type="presParOf" srcId="{3CBFB1A5-15DA-4A36-9E2C-F29FB0E76161}" destId="{D8BF2FD9-084F-41D9-8E74-EFDF2BCB6228}" srcOrd="0" destOrd="0" presId="urn:microsoft.com/office/officeart/2005/8/layout/process3"/>
    <dgm:cxn modelId="{893C865F-FA5E-4FBD-9013-6DA551730F37}" type="presParOf" srcId="{3CBFB1A5-15DA-4A36-9E2C-F29FB0E76161}" destId="{ED4E71F2-C788-4258-B119-C7DA33F54ED2}" srcOrd="1" destOrd="0" presId="urn:microsoft.com/office/officeart/2005/8/layout/process3"/>
    <dgm:cxn modelId="{FC84AB17-33B2-4F27-B23D-49A1204054C1}" type="presParOf" srcId="{3CBFB1A5-15DA-4A36-9E2C-F29FB0E76161}" destId="{F9B6442B-4710-4D08-B34A-5634FF70BB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C237D-FE4E-4CCB-BA8C-28EF7FEE2D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2E48CF8-5B08-4688-944F-C267809E75D2}">
      <dgm:prSet phldrT="[文字]"/>
      <dgm:spPr>
        <a:xfrm>
          <a:off x="0" y="2318014"/>
          <a:ext cx="3291840" cy="1053039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學校性平會設置</a:t>
          </a:r>
          <a:endParaRPr lang="en-US" altLang="zh-TW" dirty="0" smtClean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r>
            <a:rPr lang="zh-TW" altLang="en-US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情形調查</a:t>
          </a:r>
          <a:endParaRPr lang="zh-TW" altLang="en-US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180A938A-2978-4922-B22D-9DF8104CDE5A}" type="parTrans" cxnId="{D2E121D1-0292-4756-A172-2F5F63B77565}">
      <dgm:prSet/>
      <dgm:spPr/>
      <dgm:t>
        <a:bodyPr/>
        <a:lstStyle/>
        <a:p>
          <a:endParaRPr lang="zh-TW" altLang="en-US"/>
        </a:p>
      </dgm:t>
    </dgm:pt>
    <dgm:pt modelId="{45D37CB0-074D-441D-A638-6C70BB0314A6}" type="sibTrans" cxnId="{D2E121D1-0292-4756-A172-2F5F63B77565}">
      <dgm:prSet/>
      <dgm:spPr/>
      <dgm:t>
        <a:bodyPr/>
        <a:lstStyle/>
        <a:p>
          <a:endParaRPr lang="zh-TW" altLang="en-US"/>
        </a:p>
      </dgm:t>
    </dgm:pt>
    <dgm:pt modelId="{12FD7E8E-6BB8-4858-9540-83C4C70F90F0}">
      <dgm:prSet phldrT="[文字]"/>
      <dgm:spPr>
        <a:xfrm>
          <a:off x="0" y="3476358"/>
          <a:ext cx="3291840" cy="1053039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校園性別事件調查處理程序說明會</a:t>
          </a:r>
          <a:endParaRPr lang="zh-TW" altLang="en-US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B3CAA605-968F-4B7A-9069-F273763D32D5}" type="parTrans" cxnId="{F3B793A3-FECE-470E-B958-B923D152F630}">
      <dgm:prSet/>
      <dgm:spPr/>
      <dgm:t>
        <a:bodyPr/>
        <a:lstStyle/>
        <a:p>
          <a:endParaRPr lang="zh-TW" altLang="en-US"/>
        </a:p>
      </dgm:t>
    </dgm:pt>
    <dgm:pt modelId="{57F5CD0A-B363-4A74-929F-E80BAB29CAFC}" type="sibTrans" cxnId="{F3B793A3-FECE-470E-B958-B923D152F630}">
      <dgm:prSet/>
      <dgm:spPr/>
      <dgm:t>
        <a:bodyPr/>
        <a:lstStyle/>
        <a:p>
          <a:endParaRPr lang="zh-TW" altLang="en-US"/>
        </a:p>
      </dgm:t>
    </dgm:pt>
    <dgm:pt modelId="{1BBA2F32-3B79-4904-A09D-EB10E7B2B8BA}">
      <dgm:prSet/>
      <dgm:spPr>
        <a:xfrm>
          <a:off x="0" y="1327"/>
          <a:ext cx="3291840" cy="1053039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調查專業人員建議</a:t>
          </a:r>
          <a:endParaRPr lang="en-US" altLang="zh-TW" dirty="0" smtClean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r>
            <a:rPr lang="zh-TW" altLang="en-US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敘獎名冊調查</a:t>
          </a:r>
          <a:endParaRPr lang="zh-TW" altLang="en-US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B9CD2B26-393A-4516-8269-672F40BBA399}" type="parTrans" cxnId="{2A4D2CB5-BD13-407F-B4A0-13F41520606A}">
      <dgm:prSet/>
      <dgm:spPr/>
      <dgm:t>
        <a:bodyPr/>
        <a:lstStyle/>
        <a:p>
          <a:endParaRPr lang="zh-TW" altLang="en-US"/>
        </a:p>
      </dgm:t>
    </dgm:pt>
    <dgm:pt modelId="{AB0E7679-52B5-4CBB-8272-A614EAA74E4A}" type="sibTrans" cxnId="{2A4D2CB5-BD13-407F-B4A0-13F41520606A}">
      <dgm:prSet/>
      <dgm:spPr/>
      <dgm:t>
        <a:bodyPr/>
        <a:lstStyle/>
        <a:p>
          <a:endParaRPr lang="zh-TW" altLang="en-US"/>
        </a:p>
      </dgm:t>
    </dgm:pt>
    <dgm:pt modelId="{B74204E1-8340-4745-85F9-36910764D4BB}">
      <dgm:prSet custT="1"/>
      <dgm:spPr>
        <a:xfrm>
          <a:off x="3291839" y="1327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對象：調查專業人才</a:t>
          </a:r>
          <a:r>
            <a:rPr lang="en-US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(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依名冊</a:t>
          </a:r>
          <a:r>
            <a:rPr lang="en-US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)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於</a:t>
          </a:r>
          <a:r>
            <a:rPr lang="en-US" altLang="zh-TW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完成調查報告</a:t>
          </a:r>
          <a:endParaRPr lang="zh-TW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280C1D01-9088-4D11-AFB3-19BD99123000}" type="parTrans" cxnId="{3118F157-E884-41AC-A5B9-1E0F54EBDF94}">
      <dgm:prSet/>
      <dgm:spPr/>
      <dgm:t>
        <a:bodyPr/>
        <a:lstStyle/>
        <a:p>
          <a:endParaRPr lang="zh-TW" altLang="en-US"/>
        </a:p>
      </dgm:t>
    </dgm:pt>
    <dgm:pt modelId="{E52C0E92-3512-4096-8532-2A237750DBCB}" type="sibTrans" cxnId="{3118F157-E884-41AC-A5B9-1E0F54EBDF94}">
      <dgm:prSet/>
      <dgm:spPr/>
      <dgm:t>
        <a:bodyPr/>
        <a:lstStyle/>
        <a:p>
          <a:endParaRPr lang="zh-TW" altLang="en-US"/>
        </a:p>
      </dgm:t>
    </dgm:pt>
    <dgm:pt modelId="{C13F6683-EE2C-4BDB-9BDA-B315B1AB68D8}">
      <dgm:prSet/>
      <dgm:spPr>
        <a:xfrm>
          <a:off x="3291839" y="2318014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gm:t>
    </dgm:pt>
    <dgm:pt modelId="{E25234F6-ED63-451C-9CF0-5CF3597507DB}" type="parTrans" cxnId="{FF705DC1-F899-45FC-8599-7CF1E266E5B2}">
      <dgm:prSet/>
      <dgm:spPr/>
      <dgm:t>
        <a:bodyPr/>
        <a:lstStyle/>
        <a:p>
          <a:endParaRPr lang="zh-TW" altLang="en-US"/>
        </a:p>
      </dgm:t>
    </dgm:pt>
    <dgm:pt modelId="{A8CFC5AD-34CD-4304-B43A-511692C98C75}" type="sibTrans" cxnId="{FF705DC1-F899-45FC-8599-7CF1E266E5B2}">
      <dgm:prSet/>
      <dgm:spPr/>
      <dgm:t>
        <a:bodyPr/>
        <a:lstStyle/>
        <a:p>
          <a:endParaRPr lang="zh-TW" altLang="en-US"/>
        </a:p>
      </dgm:t>
    </dgm:pt>
    <dgm:pt modelId="{B139C06B-C6CC-4304-8703-44F424CAF986}">
      <dgm:prSet custT="1"/>
      <dgm:spPr>
        <a:xfrm>
          <a:off x="3291839" y="2318014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設置要點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(</a:t>
          </a:r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經校務會議通過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)</a:t>
          </a:r>
          <a:endParaRPr lang="zh-TW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2CD62E6A-5DAA-4627-A9CA-B2FAA02927BB}" type="parTrans" cxnId="{54469342-D5C1-4FBE-823B-3E02AD934C26}">
      <dgm:prSet/>
      <dgm:spPr/>
      <dgm:t>
        <a:bodyPr/>
        <a:lstStyle/>
        <a:p>
          <a:endParaRPr lang="zh-TW" altLang="en-US"/>
        </a:p>
      </dgm:t>
    </dgm:pt>
    <dgm:pt modelId="{C2004378-3529-4636-9083-715945B9FD26}" type="sibTrans" cxnId="{54469342-D5C1-4FBE-823B-3E02AD934C26}">
      <dgm:prSet/>
      <dgm:spPr/>
      <dgm:t>
        <a:bodyPr/>
        <a:lstStyle/>
        <a:p>
          <a:endParaRPr lang="zh-TW" altLang="en-US"/>
        </a:p>
      </dgm:t>
    </dgm:pt>
    <dgm:pt modelId="{47D5CB03-A4D0-4D56-99E9-E4AF02A42CA7}">
      <dgm:prSet/>
      <dgm:spPr>
        <a:xfrm>
          <a:off x="3291839" y="2318014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gm:t>
    </dgm:pt>
    <dgm:pt modelId="{1D8A5056-E714-4A05-BC00-E395817775B8}" type="parTrans" cxnId="{04AC8068-1734-4BFF-AED8-5A8CD1CC8945}">
      <dgm:prSet/>
      <dgm:spPr/>
      <dgm:t>
        <a:bodyPr/>
        <a:lstStyle/>
        <a:p>
          <a:endParaRPr lang="zh-TW" altLang="en-US"/>
        </a:p>
      </dgm:t>
    </dgm:pt>
    <dgm:pt modelId="{7358555E-3B06-4CFD-AC34-BB6AC111F66B}" type="sibTrans" cxnId="{04AC8068-1734-4BFF-AED8-5A8CD1CC8945}">
      <dgm:prSet/>
      <dgm:spPr/>
      <dgm:t>
        <a:bodyPr/>
        <a:lstStyle/>
        <a:p>
          <a:endParaRPr lang="zh-TW" altLang="en-US"/>
        </a:p>
      </dgm:t>
    </dgm:pt>
    <dgm:pt modelId="{57C733F9-601B-4FB4-B1B9-5CFD7BABAA87}">
      <dgm:prSet custT="1"/>
      <dgm:spPr>
        <a:xfrm>
          <a:off x="3291839" y="2318014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名冊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/</a:t>
          </a:r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家長人數</a:t>
          </a:r>
          <a:endParaRPr lang="zh-TW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14CE0641-F561-489E-9DFB-15E750D86F55}" type="parTrans" cxnId="{A372055F-3F5D-4164-9A34-C7B481241BD4}">
      <dgm:prSet/>
      <dgm:spPr/>
      <dgm:t>
        <a:bodyPr/>
        <a:lstStyle/>
        <a:p>
          <a:endParaRPr lang="zh-TW" altLang="en-US"/>
        </a:p>
      </dgm:t>
    </dgm:pt>
    <dgm:pt modelId="{1D8E6BB1-10CC-477D-90A9-DE713AD140B7}" type="sibTrans" cxnId="{A372055F-3F5D-4164-9A34-C7B481241BD4}">
      <dgm:prSet/>
      <dgm:spPr/>
      <dgm:t>
        <a:bodyPr/>
        <a:lstStyle/>
        <a:p>
          <a:endParaRPr lang="zh-TW" altLang="en-US"/>
        </a:p>
      </dgm:t>
    </dgm:pt>
    <dgm:pt modelId="{52B2A9F1-A0A1-4502-BFB0-F42689CA61AB}">
      <dgm:prSet custT="1"/>
      <dgm:spPr>
        <a:xfrm>
          <a:off x="3291839" y="3476358"/>
          <a:ext cx="4937760" cy="105303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區分初階及進階課程</a:t>
          </a:r>
          <a:endParaRPr lang="zh-TW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gm:t>
    </dgm:pt>
    <dgm:pt modelId="{F1102B78-5B56-4090-B2B5-B74218EA2FBC}" type="parTrans" cxnId="{D2B9CD32-CD94-4B90-946A-4CAA8BA1AB48}">
      <dgm:prSet/>
      <dgm:spPr/>
      <dgm:t>
        <a:bodyPr/>
        <a:lstStyle/>
        <a:p>
          <a:endParaRPr lang="zh-TW" altLang="en-US"/>
        </a:p>
      </dgm:t>
    </dgm:pt>
    <dgm:pt modelId="{C5EFEFDF-8511-49B3-8BEE-6D956EE7A6E8}" type="sibTrans" cxnId="{D2B9CD32-CD94-4B90-946A-4CAA8BA1AB48}">
      <dgm:prSet/>
      <dgm:spPr/>
      <dgm:t>
        <a:bodyPr/>
        <a:lstStyle/>
        <a:p>
          <a:endParaRPr lang="zh-TW" altLang="en-US"/>
        </a:p>
      </dgm:t>
    </dgm:pt>
    <dgm:pt modelId="{41D304DA-A18C-4E46-B25B-68D1BB90C90D}">
      <dgm:prSet custT="1"/>
      <dgm:spPr>
        <a:xfrm>
          <a:off x="3291839" y="1327"/>
          <a:ext cx="4937760" cy="1053039"/>
        </a:xfr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預計於</a:t>
          </a:r>
          <a:r>
            <a:rPr lang="en-US" altLang="zh-TW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11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月發函調查</a:t>
          </a:r>
          <a:endParaRPr lang="zh-TW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79733104-E826-444E-87FF-6C7709090270}" type="parTrans" cxnId="{8B63350F-B4D6-4916-B1C4-03A117A77BED}">
      <dgm:prSet/>
      <dgm:spPr/>
      <dgm:t>
        <a:bodyPr/>
        <a:lstStyle/>
        <a:p>
          <a:endParaRPr lang="zh-TW" altLang="en-US"/>
        </a:p>
      </dgm:t>
    </dgm:pt>
    <dgm:pt modelId="{13C257A8-22AC-4B73-9670-565277858955}" type="sibTrans" cxnId="{8B63350F-B4D6-4916-B1C4-03A117A77BED}">
      <dgm:prSet/>
      <dgm:spPr/>
      <dgm:t>
        <a:bodyPr/>
        <a:lstStyle/>
        <a:p>
          <a:endParaRPr lang="zh-TW" altLang="en-US"/>
        </a:p>
      </dgm:t>
    </dgm:pt>
    <dgm:pt modelId="{2F7D1E82-DE7A-4588-93F1-E5DDE71F1CF0}">
      <dgm:prSet custT="1"/>
      <dgm:spPr>
        <a:xfrm>
          <a:off x="3291839" y="3476358"/>
          <a:ext cx="4937760" cy="1053039"/>
        </a:xfr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預計於</a:t>
          </a:r>
          <a:r>
            <a:rPr lang="en-US" altLang="zh-TW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11</a:t>
          </a:r>
          <a:r>
            <a:rPr lang="zh-TW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月辦理</a:t>
          </a:r>
          <a:endParaRPr lang="zh-TW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C1E42495-7BF4-4EB6-B985-F73EB6C7307D}" type="parTrans" cxnId="{30816C79-A2CA-4420-B23D-7770BF3D9F10}">
      <dgm:prSet/>
      <dgm:spPr/>
      <dgm:t>
        <a:bodyPr/>
        <a:lstStyle/>
        <a:p>
          <a:endParaRPr lang="zh-TW" altLang="en-US"/>
        </a:p>
      </dgm:t>
    </dgm:pt>
    <dgm:pt modelId="{51593A51-CD4A-4BCA-A64D-3C1671ED67DF}" type="sibTrans" cxnId="{30816C79-A2CA-4420-B23D-7770BF3D9F10}">
      <dgm:prSet/>
      <dgm:spPr/>
      <dgm:t>
        <a:bodyPr/>
        <a:lstStyle/>
        <a:p>
          <a:endParaRPr lang="zh-TW" altLang="en-US"/>
        </a:p>
      </dgm:t>
    </dgm:pt>
    <dgm:pt modelId="{22DA94D3-A6CC-40A6-965C-DE7BC67B5285}">
      <dgm:prSet custT="1"/>
      <dgm:spPr>
        <a:xfrm>
          <a:off x="3291839" y="2318014"/>
          <a:ext cx="4937760" cy="1053039"/>
        </a:xfr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58B56C2F-839E-4AA3-8DDF-985A8DF166AE}" type="parTrans" cxnId="{801AA712-D401-4747-93B0-D0137409727A}">
      <dgm:prSet/>
      <dgm:spPr/>
      <dgm:t>
        <a:bodyPr/>
        <a:lstStyle/>
        <a:p>
          <a:endParaRPr lang="zh-TW" altLang="en-US"/>
        </a:p>
      </dgm:t>
    </dgm:pt>
    <dgm:pt modelId="{0C95C86E-817F-4095-9152-6216042552C0}" type="sibTrans" cxnId="{801AA712-D401-4747-93B0-D0137409727A}">
      <dgm:prSet/>
      <dgm:spPr/>
      <dgm:t>
        <a:bodyPr/>
        <a:lstStyle/>
        <a:p>
          <a:endParaRPr lang="zh-TW" altLang="en-US"/>
        </a:p>
      </dgm:t>
    </dgm:pt>
    <dgm:pt modelId="{EEDA2D9A-44E1-4DF2-AA20-17AAD5DB617C}">
      <dgm:prSet custT="1"/>
      <dgm:spPr>
        <a:xfrm>
          <a:off x="3291839" y="2318014"/>
          <a:ext cx="4937760" cy="1053039"/>
        </a:xfr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公務填報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/</a:t>
          </a:r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請於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</a:t>
          </a:r>
          <a:r>
            <a:rPr lang="zh-TW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月底填報完成</a:t>
          </a:r>
          <a:endParaRPr lang="zh-TW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gm:t>
    </dgm:pt>
    <dgm:pt modelId="{79EF7B38-FC3F-4DCE-8298-B2B818B874C2}" type="parTrans" cxnId="{E69DA1A3-CE4B-4851-8FAA-AD2C1C3A4C30}">
      <dgm:prSet/>
      <dgm:spPr/>
      <dgm:t>
        <a:bodyPr/>
        <a:lstStyle/>
        <a:p>
          <a:endParaRPr lang="zh-TW" altLang="en-US"/>
        </a:p>
      </dgm:t>
    </dgm:pt>
    <dgm:pt modelId="{B770ED36-BD74-477A-925D-DEB2E104A508}" type="sibTrans" cxnId="{E69DA1A3-CE4B-4851-8FAA-AD2C1C3A4C30}">
      <dgm:prSet/>
      <dgm:spPr/>
      <dgm:t>
        <a:bodyPr/>
        <a:lstStyle/>
        <a:p>
          <a:endParaRPr lang="zh-TW" altLang="en-US"/>
        </a:p>
      </dgm:t>
    </dgm:pt>
    <dgm:pt modelId="{1C6035AE-F5B8-4493-8F15-C75450B27C86}" type="pres">
      <dgm:prSet presAssocID="{216C237D-FE4E-4CCB-BA8C-28EF7FEE2D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D3C671A-ABCC-46F2-B647-79639B85307A}" type="pres">
      <dgm:prSet presAssocID="{1BBA2F32-3B79-4904-A09D-EB10E7B2B8BA}" presName="linNode" presStyleCnt="0"/>
      <dgm:spPr/>
    </dgm:pt>
    <dgm:pt modelId="{AEC794E3-75A6-45CA-983E-C4CA6A3CEE97}" type="pres">
      <dgm:prSet presAssocID="{1BBA2F32-3B79-4904-A09D-EB10E7B2B8BA}" presName="parentShp" presStyleLbl="node1" presStyleIdx="0" presStyleCnt="3" custLinFactY="26505" custLinFactNeighborX="-183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EB946-4389-4305-9064-5692FE12562A}" type="pres">
      <dgm:prSet presAssocID="{1BBA2F32-3B79-4904-A09D-EB10E7B2B8BA}" presName="childShp" presStyleLbl="bgAccFollowNode1" presStyleIdx="0" presStyleCnt="3" custLinFactY="26505" custLinFactNeighborX="94" custLinFactNeighborY="10000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E2A45009-0ACE-44D9-A3C0-40F74A8F94F6}" type="pres">
      <dgm:prSet presAssocID="{AB0E7679-52B5-4CBB-8272-A614EAA74E4A}" presName="spacing" presStyleCnt="0"/>
      <dgm:spPr/>
    </dgm:pt>
    <dgm:pt modelId="{497F1995-AFAB-411F-81A3-8E10BF518F2D}" type="pres">
      <dgm:prSet presAssocID="{82E48CF8-5B08-4688-944F-C267809E75D2}" presName="linNode" presStyleCnt="0"/>
      <dgm:spPr/>
    </dgm:pt>
    <dgm:pt modelId="{F1F6E48B-BD89-4FD4-9EA8-1ED8767D4B05}" type="pres">
      <dgm:prSet presAssocID="{82E48CF8-5B08-4688-944F-C267809E75D2}" presName="parentShp" presStyleLbl="node1" presStyleIdx="1" presStyleCnt="3" custLinFactY="-10000" custLinFactNeighborX="-2567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970D93-7C7E-4BC1-891B-B029DD79449D}" type="pres">
      <dgm:prSet presAssocID="{82E48CF8-5B08-4688-944F-C267809E75D2}" presName="childShp" presStyleLbl="bgAccFollowNode1" presStyleIdx="1" presStyleCnt="3" custScaleY="118097" custLinFactY="-12195" custLinFactNeighborX="94" custLinFactNeighborY="-10000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373F0875-9E68-4CB6-B639-15FE9ABCD9C4}" type="pres">
      <dgm:prSet presAssocID="{45D37CB0-074D-441D-A638-6C70BB0314A6}" presName="spacing" presStyleCnt="0"/>
      <dgm:spPr/>
    </dgm:pt>
    <dgm:pt modelId="{A21677A1-ABFD-4E9A-AB8F-69A9680E7336}" type="pres">
      <dgm:prSet presAssocID="{12FD7E8E-6BB8-4858-9540-83C4C70F90F0}" presName="linNode" presStyleCnt="0"/>
      <dgm:spPr/>
    </dgm:pt>
    <dgm:pt modelId="{C1AF15BF-E23A-4CD7-BDC5-890F9CF662A0}" type="pres">
      <dgm:prSet presAssocID="{12FD7E8E-6BB8-4858-9540-83C4C70F90F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7D6D8-9614-4352-9B70-663998E21004}" type="pres">
      <dgm:prSet presAssocID="{12FD7E8E-6BB8-4858-9540-83C4C70F90F0}" presName="childShp" presStyleLbl="bgAccFollowNode1" presStyleIdx="2" presStyleCnt="3" custScaleY="87045" custLinFactNeighborX="94" custLinFactNeighborY="1167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E2E4A063-5231-4855-986F-CCDF23D3EB6C}" type="presOf" srcId="{12FD7E8E-6BB8-4858-9540-83C4C70F90F0}" destId="{C1AF15BF-E23A-4CD7-BDC5-890F9CF662A0}" srcOrd="0" destOrd="0" presId="urn:microsoft.com/office/officeart/2005/8/layout/vList6"/>
    <dgm:cxn modelId="{8F6B7AE7-BC28-483D-A3A8-D93E58693B9A}" type="presOf" srcId="{2F7D1E82-DE7A-4588-93F1-E5DDE71F1CF0}" destId="{EFB7D6D8-9614-4352-9B70-663998E21004}" srcOrd="0" destOrd="1" presId="urn:microsoft.com/office/officeart/2005/8/layout/vList6"/>
    <dgm:cxn modelId="{A51B5967-4CEA-46A8-B240-DA90D42BB383}" type="presOf" srcId="{41D304DA-A18C-4E46-B25B-68D1BB90C90D}" destId="{B8AEB946-4389-4305-9064-5692FE12562A}" srcOrd="0" destOrd="1" presId="urn:microsoft.com/office/officeart/2005/8/layout/vList6"/>
    <dgm:cxn modelId="{E69DA1A3-CE4B-4851-8FAA-AD2C1C3A4C30}" srcId="{82E48CF8-5B08-4688-944F-C267809E75D2}" destId="{EEDA2D9A-44E1-4DF2-AA20-17AAD5DB617C}" srcOrd="3" destOrd="0" parTransId="{79EF7B38-FC3F-4DCE-8298-B2B818B874C2}" sibTransId="{B770ED36-BD74-477A-925D-DEB2E104A508}"/>
    <dgm:cxn modelId="{FF705DC1-F899-45FC-8599-7CF1E266E5B2}" srcId="{82E48CF8-5B08-4688-944F-C267809E75D2}" destId="{C13F6683-EE2C-4BDB-9BDA-B315B1AB68D8}" srcOrd="0" destOrd="0" parTransId="{E25234F6-ED63-451C-9CF0-5CF3597507DB}" sibTransId="{A8CFC5AD-34CD-4304-B43A-511692C98C75}"/>
    <dgm:cxn modelId="{D2E121D1-0292-4756-A172-2F5F63B77565}" srcId="{216C237D-FE4E-4CCB-BA8C-28EF7FEE2D4B}" destId="{82E48CF8-5B08-4688-944F-C267809E75D2}" srcOrd="1" destOrd="0" parTransId="{180A938A-2978-4922-B22D-9DF8104CDE5A}" sibTransId="{45D37CB0-074D-441D-A638-6C70BB0314A6}"/>
    <dgm:cxn modelId="{A72102B9-AA0F-4ADE-8A37-0F7FDCE210A7}" type="presOf" srcId="{1BBA2F32-3B79-4904-A09D-EB10E7B2B8BA}" destId="{AEC794E3-75A6-45CA-983E-C4CA6A3CEE97}" srcOrd="0" destOrd="0" presId="urn:microsoft.com/office/officeart/2005/8/layout/vList6"/>
    <dgm:cxn modelId="{95A99608-5815-47D8-B1C3-C9061D2FE2A2}" type="presOf" srcId="{B139C06B-C6CC-4304-8703-44F424CAF986}" destId="{BB970D93-7C7E-4BC1-891B-B029DD79449D}" srcOrd="0" destOrd="1" presId="urn:microsoft.com/office/officeart/2005/8/layout/vList6"/>
    <dgm:cxn modelId="{4F7A1A78-D9EE-4602-9FFD-0192117CBA66}" type="presOf" srcId="{C13F6683-EE2C-4BDB-9BDA-B315B1AB68D8}" destId="{BB970D93-7C7E-4BC1-891B-B029DD79449D}" srcOrd="0" destOrd="0" presId="urn:microsoft.com/office/officeart/2005/8/layout/vList6"/>
    <dgm:cxn modelId="{8B63350F-B4D6-4916-B1C4-03A117A77BED}" srcId="{1BBA2F32-3B79-4904-A09D-EB10E7B2B8BA}" destId="{41D304DA-A18C-4E46-B25B-68D1BB90C90D}" srcOrd="1" destOrd="0" parTransId="{79733104-E826-444E-87FF-6C7709090270}" sibTransId="{13C257A8-22AC-4B73-9670-565277858955}"/>
    <dgm:cxn modelId="{A372055F-3F5D-4164-9A34-C7B481241BD4}" srcId="{82E48CF8-5B08-4688-944F-C267809E75D2}" destId="{57C733F9-601B-4FB4-B1B9-5CFD7BABAA87}" srcOrd="2" destOrd="0" parTransId="{14CE0641-F561-489E-9DFB-15E750D86F55}" sibTransId="{1D8E6BB1-10CC-477D-90A9-DE713AD140B7}"/>
    <dgm:cxn modelId="{801AA712-D401-4747-93B0-D0137409727A}" srcId="{82E48CF8-5B08-4688-944F-C267809E75D2}" destId="{22DA94D3-A6CC-40A6-965C-DE7BC67B5285}" srcOrd="4" destOrd="0" parTransId="{58B56C2F-839E-4AA3-8DDF-985A8DF166AE}" sibTransId="{0C95C86E-817F-4095-9152-6216042552C0}"/>
    <dgm:cxn modelId="{CAD2EC38-D037-44A1-95AC-331238242156}" type="presOf" srcId="{B74204E1-8340-4745-85F9-36910764D4BB}" destId="{B8AEB946-4389-4305-9064-5692FE12562A}" srcOrd="0" destOrd="0" presId="urn:microsoft.com/office/officeart/2005/8/layout/vList6"/>
    <dgm:cxn modelId="{C887F1B4-D185-48B2-B3B5-3081DCFA50E9}" type="presOf" srcId="{82E48CF8-5B08-4688-944F-C267809E75D2}" destId="{F1F6E48B-BD89-4FD4-9EA8-1ED8767D4B05}" srcOrd="0" destOrd="0" presId="urn:microsoft.com/office/officeart/2005/8/layout/vList6"/>
    <dgm:cxn modelId="{2A4D2CB5-BD13-407F-B4A0-13F41520606A}" srcId="{216C237D-FE4E-4CCB-BA8C-28EF7FEE2D4B}" destId="{1BBA2F32-3B79-4904-A09D-EB10E7B2B8BA}" srcOrd="0" destOrd="0" parTransId="{B9CD2B26-393A-4516-8269-672F40BBA399}" sibTransId="{AB0E7679-52B5-4CBB-8272-A614EAA74E4A}"/>
    <dgm:cxn modelId="{6AAFC65D-AAB7-4D05-8AF7-A13687383FA8}" type="presOf" srcId="{EEDA2D9A-44E1-4DF2-AA20-17AAD5DB617C}" destId="{BB970D93-7C7E-4BC1-891B-B029DD79449D}" srcOrd="0" destOrd="3" presId="urn:microsoft.com/office/officeart/2005/8/layout/vList6"/>
    <dgm:cxn modelId="{59E401AA-8E0C-4A17-B13E-FD841DB9A1A7}" type="presOf" srcId="{22DA94D3-A6CC-40A6-965C-DE7BC67B5285}" destId="{BB970D93-7C7E-4BC1-891B-B029DD79449D}" srcOrd="0" destOrd="4" presId="urn:microsoft.com/office/officeart/2005/8/layout/vList6"/>
    <dgm:cxn modelId="{54469342-D5C1-4FBE-823B-3E02AD934C26}" srcId="{82E48CF8-5B08-4688-944F-C267809E75D2}" destId="{B139C06B-C6CC-4304-8703-44F424CAF986}" srcOrd="1" destOrd="0" parTransId="{2CD62E6A-5DAA-4627-A9CA-B2FAA02927BB}" sibTransId="{C2004378-3529-4636-9083-715945B9FD26}"/>
    <dgm:cxn modelId="{6CA1B862-8487-44A6-84F5-205B2C08E7C9}" type="presOf" srcId="{216C237D-FE4E-4CCB-BA8C-28EF7FEE2D4B}" destId="{1C6035AE-F5B8-4493-8F15-C75450B27C86}" srcOrd="0" destOrd="0" presId="urn:microsoft.com/office/officeart/2005/8/layout/vList6"/>
    <dgm:cxn modelId="{8F232B03-ACEF-4C8C-8CC2-EE314EF4F614}" type="presOf" srcId="{47D5CB03-A4D0-4D56-99E9-E4AF02A42CA7}" destId="{BB970D93-7C7E-4BC1-891B-B029DD79449D}" srcOrd="0" destOrd="5" presId="urn:microsoft.com/office/officeart/2005/8/layout/vList6"/>
    <dgm:cxn modelId="{04AC8068-1734-4BFF-AED8-5A8CD1CC8945}" srcId="{82E48CF8-5B08-4688-944F-C267809E75D2}" destId="{47D5CB03-A4D0-4D56-99E9-E4AF02A42CA7}" srcOrd="5" destOrd="0" parTransId="{1D8A5056-E714-4A05-BC00-E395817775B8}" sibTransId="{7358555E-3B06-4CFD-AC34-BB6AC111F66B}"/>
    <dgm:cxn modelId="{F3B793A3-FECE-470E-B958-B923D152F630}" srcId="{216C237D-FE4E-4CCB-BA8C-28EF7FEE2D4B}" destId="{12FD7E8E-6BB8-4858-9540-83C4C70F90F0}" srcOrd="2" destOrd="0" parTransId="{B3CAA605-968F-4B7A-9069-F273763D32D5}" sibTransId="{57F5CD0A-B363-4A74-929F-E80BAB29CAFC}"/>
    <dgm:cxn modelId="{D2B9CD32-CD94-4B90-946A-4CAA8BA1AB48}" srcId="{12FD7E8E-6BB8-4858-9540-83C4C70F90F0}" destId="{52B2A9F1-A0A1-4502-BFB0-F42689CA61AB}" srcOrd="0" destOrd="0" parTransId="{F1102B78-5B56-4090-B2B5-B74218EA2FBC}" sibTransId="{C5EFEFDF-8511-49B3-8BEE-6D956EE7A6E8}"/>
    <dgm:cxn modelId="{4FB1EB82-A842-42CF-BFEA-E004C7177A0C}" type="presOf" srcId="{52B2A9F1-A0A1-4502-BFB0-F42689CA61AB}" destId="{EFB7D6D8-9614-4352-9B70-663998E21004}" srcOrd="0" destOrd="0" presId="urn:microsoft.com/office/officeart/2005/8/layout/vList6"/>
    <dgm:cxn modelId="{30816C79-A2CA-4420-B23D-7770BF3D9F10}" srcId="{12FD7E8E-6BB8-4858-9540-83C4C70F90F0}" destId="{2F7D1E82-DE7A-4588-93F1-E5DDE71F1CF0}" srcOrd="1" destOrd="0" parTransId="{C1E42495-7BF4-4EB6-B985-F73EB6C7307D}" sibTransId="{51593A51-CD4A-4BCA-A64D-3C1671ED67DF}"/>
    <dgm:cxn modelId="{3118F157-E884-41AC-A5B9-1E0F54EBDF94}" srcId="{1BBA2F32-3B79-4904-A09D-EB10E7B2B8BA}" destId="{B74204E1-8340-4745-85F9-36910764D4BB}" srcOrd="0" destOrd="0" parTransId="{280C1D01-9088-4D11-AFB3-19BD99123000}" sibTransId="{E52C0E92-3512-4096-8532-2A237750DBCB}"/>
    <dgm:cxn modelId="{109864EA-2C8A-4112-BDF7-A2A9B6743DAB}" type="presOf" srcId="{57C733F9-601B-4FB4-B1B9-5CFD7BABAA87}" destId="{BB970D93-7C7E-4BC1-891B-B029DD79449D}" srcOrd="0" destOrd="2" presId="urn:microsoft.com/office/officeart/2005/8/layout/vList6"/>
    <dgm:cxn modelId="{A1B58776-AF34-4CAF-8DA1-22DA36222D82}" type="presParOf" srcId="{1C6035AE-F5B8-4493-8F15-C75450B27C86}" destId="{0D3C671A-ABCC-46F2-B647-79639B85307A}" srcOrd="0" destOrd="0" presId="urn:microsoft.com/office/officeart/2005/8/layout/vList6"/>
    <dgm:cxn modelId="{4F29F01A-846A-4810-80D1-B54D788694A0}" type="presParOf" srcId="{0D3C671A-ABCC-46F2-B647-79639B85307A}" destId="{AEC794E3-75A6-45CA-983E-C4CA6A3CEE97}" srcOrd="0" destOrd="0" presId="urn:microsoft.com/office/officeart/2005/8/layout/vList6"/>
    <dgm:cxn modelId="{F4A7763F-6BC7-4BC0-97DE-17F7EA956BFC}" type="presParOf" srcId="{0D3C671A-ABCC-46F2-B647-79639B85307A}" destId="{B8AEB946-4389-4305-9064-5692FE12562A}" srcOrd="1" destOrd="0" presId="urn:microsoft.com/office/officeart/2005/8/layout/vList6"/>
    <dgm:cxn modelId="{6748B575-4CE8-4B08-831C-502638FA3FC7}" type="presParOf" srcId="{1C6035AE-F5B8-4493-8F15-C75450B27C86}" destId="{E2A45009-0ACE-44D9-A3C0-40F74A8F94F6}" srcOrd="1" destOrd="0" presId="urn:microsoft.com/office/officeart/2005/8/layout/vList6"/>
    <dgm:cxn modelId="{DB0612E5-8FC1-48A6-849E-0F1C9503DDEB}" type="presParOf" srcId="{1C6035AE-F5B8-4493-8F15-C75450B27C86}" destId="{497F1995-AFAB-411F-81A3-8E10BF518F2D}" srcOrd="2" destOrd="0" presId="urn:microsoft.com/office/officeart/2005/8/layout/vList6"/>
    <dgm:cxn modelId="{7BA611AF-8666-40C4-B7B6-D9851E757A03}" type="presParOf" srcId="{497F1995-AFAB-411F-81A3-8E10BF518F2D}" destId="{F1F6E48B-BD89-4FD4-9EA8-1ED8767D4B05}" srcOrd="0" destOrd="0" presId="urn:microsoft.com/office/officeart/2005/8/layout/vList6"/>
    <dgm:cxn modelId="{6E7127A0-DAE4-4E7B-B1FC-BCCA4A692730}" type="presParOf" srcId="{497F1995-AFAB-411F-81A3-8E10BF518F2D}" destId="{BB970D93-7C7E-4BC1-891B-B029DD79449D}" srcOrd="1" destOrd="0" presId="urn:microsoft.com/office/officeart/2005/8/layout/vList6"/>
    <dgm:cxn modelId="{99B0ECC8-ADDE-47EC-8A92-82E56BB3AECF}" type="presParOf" srcId="{1C6035AE-F5B8-4493-8F15-C75450B27C86}" destId="{373F0875-9E68-4CB6-B639-15FE9ABCD9C4}" srcOrd="3" destOrd="0" presId="urn:microsoft.com/office/officeart/2005/8/layout/vList6"/>
    <dgm:cxn modelId="{E9241C9C-59A0-4ECE-97FE-9C3D37C45A67}" type="presParOf" srcId="{1C6035AE-F5B8-4493-8F15-C75450B27C86}" destId="{A21677A1-ABFD-4E9A-AB8F-69A9680E7336}" srcOrd="4" destOrd="0" presId="urn:microsoft.com/office/officeart/2005/8/layout/vList6"/>
    <dgm:cxn modelId="{4205D518-5481-4B59-9625-D74FC623C1C0}" type="presParOf" srcId="{A21677A1-ABFD-4E9A-AB8F-69A9680E7336}" destId="{C1AF15BF-E23A-4CD7-BDC5-890F9CF662A0}" srcOrd="0" destOrd="0" presId="urn:microsoft.com/office/officeart/2005/8/layout/vList6"/>
    <dgm:cxn modelId="{2F0B5C04-7D98-4C79-BDFD-F5E69D61CDE6}" type="presParOf" srcId="{A21677A1-ABFD-4E9A-AB8F-69A9680E7336}" destId="{EFB7D6D8-9614-4352-9B70-663998E210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0CBE2-214F-4715-BFA0-EC3B88A0EE37}">
      <dsp:nvSpPr>
        <dsp:cNvPr id="0" name=""/>
        <dsp:cNvSpPr/>
      </dsp:nvSpPr>
      <dsp:spPr>
        <a:xfrm>
          <a:off x="-5590535" y="-855856"/>
          <a:ext cx="6656229" cy="665622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AED733E-D01C-498B-9BD0-B563E7361140}">
      <dsp:nvSpPr>
        <dsp:cNvPr id="0" name=""/>
        <dsp:cNvSpPr/>
      </dsp:nvSpPr>
      <dsp:spPr>
        <a:xfrm>
          <a:off x="465903" y="308933"/>
          <a:ext cx="5657691" cy="61826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07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一、學校應設性別平等教育委員會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903" y="308933"/>
        <a:ext cx="5657691" cy="618262"/>
      </dsp:txXfrm>
    </dsp:sp>
    <dsp:sp modelId="{CCD1BB44-BAFC-49CD-AC46-8873465C4209}">
      <dsp:nvSpPr>
        <dsp:cNvPr id="0" name=""/>
        <dsp:cNvSpPr/>
      </dsp:nvSpPr>
      <dsp:spPr>
        <a:xfrm>
          <a:off x="79489" y="231650"/>
          <a:ext cx="772827" cy="7728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FCDE002-99F6-4D8D-BCF6-3982D0DBF054}">
      <dsp:nvSpPr>
        <dsp:cNvPr id="0" name=""/>
        <dsp:cNvSpPr/>
      </dsp:nvSpPr>
      <dsp:spPr>
        <a:xfrm>
          <a:off x="908931" y="1236030"/>
          <a:ext cx="5214662" cy="61826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07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二、重申疑似校園性騷擾</a:t>
          </a:r>
          <a:r>
            <a:rPr lang="en-US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性霸凌事件應依法通報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08931" y="1236030"/>
        <a:ext cx="5214662" cy="618262"/>
      </dsp:txXfrm>
    </dsp:sp>
    <dsp:sp modelId="{D3D2E834-161E-46EF-87DA-54DC95D95B17}">
      <dsp:nvSpPr>
        <dsp:cNvPr id="0" name=""/>
        <dsp:cNvSpPr/>
      </dsp:nvSpPr>
      <dsp:spPr>
        <a:xfrm>
          <a:off x="522517" y="1158747"/>
          <a:ext cx="772827" cy="7728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BF7D403-DEB7-4C87-B280-4A21540FE41D}">
      <dsp:nvSpPr>
        <dsp:cNvPr id="0" name=""/>
        <dsp:cNvSpPr/>
      </dsp:nvSpPr>
      <dsp:spPr>
        <a:xfrm>
          <a:off x="1044906" y="2163126"/>
          <a:ext cx="5078688" cy="61826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07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三、校園性別事件調查專業人員之培訓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44906" y="2163126"/>
        <a:ext cx="5078688" cy="618262"/>
      </dsp:txXfrm>
    </dsp:sp>
    <dsp:sp modelId="{0BACDB6F-B327-4BB3-918A-EE8106000C15}">
      <dsp:nvSpPr>
        <dsp:cNvPr id="0" name=""/>
        <dsp:cNvSpPr/>
      </dsp:nvSpPr>
      <dsp:spPr>
        <a:xfrm>
          <a:off x="658492" y="2085844"/>
          <a:ext cx="772827" cy="7728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71C8802-9919-4990-84B4-79F37351BDC5}">
      <dsp:nvSpPr>
        <dsp:cNvPr id="0" name=""/>
        <dsp:cNvSpPr/>
      </dsp:nvSpPr>
      <dsp:spPr>
        <a:xfrm>
          <a:off x="908931" y="3090223"/>
          <a:ext cx="5214662" cy="61826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07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本府針對學校調查處理校園性別事件之督導機制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08931" y="3090223"/>
        <a:ext cx="5214662" cy="618262"/>
      </dsp:txXfrm>
    </dsp:sp>
    <dsp:sp modelId="{340F6B8B-3BFC-499D-95BD-CE8E107DDF41}">
      <dsp:nvSpPr>
        <dsp:cNvPr id="0" name=""/>
        <dsp:cNvSpPr/>
      </dsp:nvSpPr>
      <dsp:spPr>
        <a:xfrm>
          <a:off x="522517" y="3012940"/>
          <a:ext cx="772827" cy="7728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D5DEDBA-889A-4FF9-AAA3-B906D9AA0FC2}">
      <dsp:nvSpPr>
        <dsp:cNvPr id="0" name=""/>
        <dsp:cNvSpPr/>
      </dsp:nvSpPr>
      <dsp:spPr>
        <a:xfrm>
          <a:off x="465903" y="4017320"/>
          <a:ext cx="5657691" cy="61826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07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五、</a:t>
          </a:r>
          <a:r>
            <a:rPr lang="en-US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109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學年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度性平工作重點提醒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903" y="4017320"/>
        <a:ext cx="5657691" cy="618262"/>
      </dsp:txXfrm>
    </dsp:sp>
    <dsp:sp modelId="{30890E71-2601-4733-8108-516FFAAE5D45}">
      <dsp:nvSpPr>
        <dsp:cNvPr id="0" name=""/>
        <dsp:cNvSpPr/>
      </dsp:nvSpPr>
      <dsp:spPr>
        <a:xfrm>
          <a:off x="79489" y="3940037"/>
          <a:ext cx="772827" cy="7728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FACE-B919-436E-BF09-CD17D70EB96F}">
      <dsp:nvSpPr>
        <dsp:cNvPr id="0" name=""/>
        <dsp:cNvSpPr/>
      </dsp:nvSpPr>
      <dsp:spPr>
        <a:xfrm>
          <a:off x="482428" y="0"/>
          <a:ext cx="5467519" cy="4064000"/>
        </a:xfrm>
        <a:prstGeom prst="rightArrow">
          <a:avLst/>
        </a:prstGeom>
        <a:solidFill>
          <a:srgbClr val="FF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33BBB-25E0-4C35-9568-593FABD31284}">
      <dsp:nvSpPr>
        <dsp:cNvPr id="0" name=""/>
        <dsp:cNvSpPr/>
      </dsp:nvSpPr>
      <dsp:spPr>
        <a:xfrm>
          <a:off x="2110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初階</a:t>
          </a:r>
          <a:endParaRPr lang="zh-TW" altLang="en-US" sz="5400" kern="1200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sp:txBody>
      <dsp:txXfrm>
        <a:off x="81465" y="1298554"/>
        <a:ext cx="1804982" cy="1466890"/>
      </dsp:txXfrm>
    </dsp:sp>
    <dsp:sp modelId="{26321297-7ECE-4DE8-BB1F-57305D782912}">
      <dsp:nvSpPr>
        <dsp:cNvPr id="0" name=""/>
        <dsp:cNvSpPr/>
      </dsp:nvSpPr>
      <dsp:spPr>
        <a:xfrm>
          <a:off x="2234341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進階</a:t>
          </a:r>
          <a:endParaRPr lang="zh-TW" altLang="en-US" sz="5400" kern="1200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sp:txBody>
      <dsp:txXfrm>
        <a:off x="2313696" y="1298554"/>
        <a:ext cx="1804982" cy="1466890"/>
      </dsp:txXfrm>
    </dsp:sp>
    <dsp:sp modelId="{CFD3CA1A-56BD-4DA2-A0DC-BC86ECA3A341}">
      <dsp:nvSpPr>
        <dsp:cNvPr id="0" name=""/>
        <dsp:cNvSpPr/>
      </dsp:nvSpPr>
      <dsp:spPr>
        <a:xfrm>
          <a:off x="4466573" y="1219199"/>
          <a:ext cx="1963692" cy="1625600"/>
        </a:xfrm>
        <a:prstGeom prst="roundRect">
          <a:avLst/>
        </a:prstGeom>
        <a:solidFill>
          <a:srgbClr val="CCCC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rPr>
            <a:t>高階</a:t>
          </a:r>
          <a:endParaRPr lang="zh-TW" altLang="en-US" sz="5400" kern="1200" dirty="0">
            <a:solidFill>
              <a:srgbClr val="FFFFFF"/>
            </a:solidFill>
            <a:latin typeface="SimHei" panose="02010609060101010101" pitchFamily="49" charset="-122"/>
            <a:ea typeface="SimHei" panose="02010609060101010101" pitchFamily="49" charset="-122"/>
            <a:cs typeface="+mn-cs"/>
          </a:endParaRPr>
        </a:p>
      </dsp:txBody>
      <dsp:txXfrm>
        <a:off x="4545928" y="1298554"/>
        <a:ext cx="1804982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EF341-55B0-4C3D-9E84-8B6B6787BAF1}">
      <dsp:nvSpPr>
        <dsp:cNvPr id="0" name=""/>
        <dsp:cNvSpPr/>
      </dsp:nvSpPr>
      <dsp:spPr>
        <a:xfrm>
          <a:off x="1015" y="61900"/>
          <a:ext cx="1275797" cy="6559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列管函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" y="61900"/>
        <a:ext cx="1275797" cy="437278"/>
      </dsp:txXfrm>
    </dsp:sp>
    <dsp:sp modelId="{F1EC66A6-EFF3-44AB-B8DA-D58B9D660E99}">
      <dsp:nvSpPr>
        <dsp:cNvPr id="0" name=""/>
        <dsp:cNvSpPr/>
      </dsp:nvSpPr>
      <dsp:spPr>
        <a:xfrm>
          <a:off x="262323" y="499179"/>
          <a:ext cx="1275797" cy="455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教育處接獲學校校安通報後，函請學校依性平法等相關規定調查處理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690" y="536546"/>
        <a:ext cx="1201063" cy="4478000"/>
      </dsp:txXfrm>
    </dsp:sp>
    <dsp:sp modelId="{AA6122C1-00EB-4520-93DA-CAD9C6C01D40}">
      <dsp:nvSpPr>
        <dsp:cNvPr id="0" name=""/>
        <dsp:cNvSpPr/>
      </dsp:nvSpPr>
      <dsp:spPr>
        <a:xfrm>
          <a:off x="1470219" y="121721"/>
          <a:ext cx="410021" cy="31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1470219" y="185248"/>
        <a:ext cx="314730" cy="190582"/>
      </dsp:txXfrm>
    </dsp:sp>
    <dsp:sp modelId="{37BED1D8-6F77-4742-9AFE-20FFE97059F0}">
      <dsp:nvSpPr>
        <dsp:cNvPr id="0" name=""/>
        <dsp:cNvSpPr/>
      </dsp:nvSpPr>
      <dsp:spPr>
        <a:xfrm>
          <a:off x="2050438" y="61900"/>
          <a:ext cx="1275797" cy="6559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催辦函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50438" y="61900"/>
        <a:ext cx="1275797" cy="437278"/>
      </dsp:txXfrm>
    </dsp:sp>
    <dsp:sp modelId="{4E80D6DA-16F4-442A-B3D0-F5860E1933E2}">
      <dsp:nvSpPr>
        <dsp:cNvPr id="0" name=""/>
        <dsp:cNvSpPr/>
      </dsp:nvSpPr>
      <dsp:spPr>
        <a:xfrm>
          <a:off x="2311746" y="499179"/>
          <a:ext cx="1275797" cy="455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將屆法法定調查處理期限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校安通報日期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+2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已延長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，將屆第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次延長之調查處理期限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校安通報日期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+4</a:t>
          </a:r>
          <a:r>
            <a:rPr lang="zh-TW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49113" y="536546"/>
        <a:ext cx="1201063" cy="4478000"/>
      </dsp:txXfrm>
    </dsp:sp>
    <dsp:sp modelId="{6CE58E73-D248-444F-BE93-6AD2EFE493AB}">
      <dsp:nvSpPr>
        <dsp:cNvPr id="0" name=""/>
        <dsp:cNvSpPr/>
      </dsp:nvSpPr>
      <dsp:spPr>
        <a:xfrm>
          <a:off x="3519642" y="121721"/>
          <a:ext cx="410021" cy="31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519642" y="185248"/>
        <a:ext cx="314730" cy="190582"/>
      </dsp:txXfrm>
    </dsp:sp>
    <dsp:sp modelId="{61C318EE-98E3-41A2-BE30-8A79738FA701}">
      <dsp:nvSpPr>
        <dsp:cNvPr id="0" name=""/>
        <dsp:cNvSpPr/>
      </dsp:nvSpPr>
      <dsp:spPr>
        <a:xfrm>
          <a:off x="4099861" y="61900"/>
          <a:ext cx="1275797" cy="6559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開會通知單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99861" y="61900"/>
        <a:ext cx="1275797" cy="437278"/>
      </dsp:txXfrm>
    </dsp:sp>
    <dsp:sp modelId="{3AB50575-6331-49CF-9520-1339988FF62B}">
      <dsp:nvSpPr>
        <dsp:cNvPr id="0" name=""/>
        <dsp:cNvSpPr/>
      </dsp:nvSpPr>
      <dsp:spPr>
        <a:xfrm>
          <a:off x="4361169" y="499179"/>
          <a:ext cx="1275797" cy="455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未報核案件督導暨諮詢服務會議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針對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屆調查處理期限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4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rPr>
            <a:t>個月、退回學校續處補正等未完成陳報之學校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8536" y="536546"/>
        <a:ext cx="1201063" cy="4478000"/>
      </dsp:txXfrm>
    </dsp:sp>
    <dsp:sp modelId="{25F19A76-8455-4A1E-906E-BA4818B89AD6}">
      <dsp:nvSpPr>
        <dsp:cNvPr id="0" name=""/>
        <dsp:cNvSpPr/>
      </dsp:nvSpPr>
      <dsp:spPr>
        <a:xfrm>
          <a:off x="5569065" y="121721"/>
          <a:ext cx="410021" cy="31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5569065" y="185248"/>
        <a:ext cx="314730" cy="190582"/>
      </dsp:txXfrm>
    </dsp:sp>
    <dsp:sp modelId="{ED4E71F2-C788-4258-B119-C7DA33F54ED2}">
      <dsp:nvSpPr>
        <dsp:cNvPr id="0" name=""/>
        <dsp:cNvSpPr/>
      </dsp:nvSpPr>
      <dsp:spPr>
        <a:xfrm>
          <a:off x="6149284" y="61900"/>
          <a:ext cx="1275797" cy="6559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結案通知函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49284" y="61900"/>
        <a:ext cx="1275797" cy="437278"/>
      </dsp:txXfrm>
    </dsp:sp>
    <dsp:sp modelId="{F9B6442B-4710-4D08-B34A-5634FF70BB04}">
      <dsp:nvSpPr>
        <dsp:cNvPr id="0" name=""/>
        <dsp:cNvSpPr/>
      </dsp:nvSpPr>
      <dsp:spPr>
        <a:xfrm>
          <a:off x="6410592" y="499179"/>
          <a:ext cx="1275797" cy="455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行政調查處理程序經本府審查完畢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說明調查處理瑕疵，爾後請依規定辦理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會辦輔導室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人員，有關案內當事人之教育、輔導成效追蹤列管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47959" y="536546"/>
        <a:ext cx="1201063" cy="447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EB946-4389-4305-9064-5692FE12562A}">
      <dsp:nvSpPr>
        <dsp:cNvPr id="0" name=""/>
        <dsp:cNvSpPr/>
      </dsp:nvSpPr>
      <dsp:spPr>
        <a:xfrm>
          <a:off x="2992249" y="1606992"/>
          <a:ext cx="4488373" cy="1268217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對象：調查專業人才</a:t>
          </a:r>
          <a:r>
            <a:rPr lang="en-US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(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依名冊</a:t>
          </a:r>
          <a:r>
            <a:rPr lang="en-US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)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於</a:t>
          </a:r>
          <a:r>
            <a:rPr lang="en-US" altLang="zh-TW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完成調查報告</a:t>
          </a:r>
          <a:endParaRPr lang="zh-TW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預計於</a:t>
          </a:r>
          <a:r>
            <a:rPr lang="en-US" altLang="zh-TW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11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月發函調查</a:t>
          </a:r>
          <a:endParaRPr lang="zh-TW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sp:txBody>
      <dsp:txXfrm>
        <a:off x="2992249" y="1765519"/>
        <a:ext cx="4012792" cy="951163"/>
      </dsp:txXfrm>
    </dsp:sp>
    <dsp:sp modelId="{AEC794E3-75A6-45CA-983E-C4CA6A3CEE97}">
      <dsp:nvSpPr>
        <dsp:cNvPr id="0" name=""/>
        <dsp:cNvSpPr/>
      </dsp:nvSpPr>
      <dsp:spPr>
        <a:xfrm>
          <a:off x="0" y="1606992"/>
          <a:ext cx="2992249" cy="1268217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調查專業人員建議</a:t>
          </a:r>
          <a:endParaRPr lang="en-US" altLang="zh-TW" sz="2600" kern="1200" dirty="0" smtClean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敘獎名冊調查</a:t>
          </a:r>
          <a:endParaRPr lang="zh-TW" altLang="en-US" sz="2600" kern="1200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sp:txBody>
      <dsp:txXfrm>
        <a:off x="61909" y="1668901"/>
        <a:ext cx="2868431" cy="1144399"/>
      </dsp:txXfrm>
    </dsp:sp>
    <dsp:sp modelId="{BB970D93-7C7E-4BC1-891B-B029DD79449D}">
      <dsp:nvSpPr>
        <dsp:cNvPr id="0" name=""/>
        <dsp:cNvSpPr/>
      </dsp:nvSpPr>
      <dsp:spPr>
        <a:xfrm>
          <a:off x="2995789" y="0"/>
          <a:ext cx="4483990" cy="1497726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設置要點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(</a:t>
          </a: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經校務會議通過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)</a:t>
          </a:r>
          <a:endParaRPr lang="zh-TW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名冊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/</a:t>
          </a: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家長人數</a:t>
          </a:r>
          <a:endParaRPr lang="zh-TW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公務填報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/</a:t>
          </a: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請於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</a:t>
          </a:r>
          <a:r>
            <a:rPr lang="zh-TW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月底填報完成</a:t>
          </a:r>
          <a:endParaRPr lang="zh-TW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sp:txBody>
      <dsp:txXfrm>
        <a:off x="2995789" y="187216"/>
        <a:ext cx="3922343" cy="1123294"/>
      </dsp:txXfrm>
    </dsp:sp>
    <dsp:sp modelId="{F1F6E48B-BD89-4FD4-9EA8-1ED8767D4B05}">
      <dsp:nvSpPr>
        <dsp:cNvPr id="0" name=""/>
        <dsp:cNvSpPr/>
      </dsp:nvSpPr>
      <dsp:spPr>
        <a:xfrm>
          <a:off x="0" y="117388"/>
          <a:ext cx="2989327" cy="1268217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學校性平會設置</a:t>
          </a:r>
          <a:endParaRPr lang="en-US" altLang="zh-TW" sz="2600" kern="1200" dirty="0" smtClean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情形調查</a:t>
          </a:r>
          <a:endParaRPr lang="zh-TW" altLang="en-US" sz="2600" kern="1200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sp:txBody>
      <dsp:txXfrm>
        <a:off x="61909" y="179297"/>
        <a:ext cx="2865509" cy="1144399"/>
      </dsp:txXfrm>
    </dsp:sp>
    <dsp:sp modelId="{EFB7D6D8-9614-4352-9B70-663998E21004}">
      <dsp:nvSpPr>
        <dsp:cNvPr id="0" name=""/>
        <dsp:cNvSpPr/>
      </dsp:nvSpPr>
      <dsp:spPr>
        <a:xfrm>
          <a:off x="2992249" y="3119169"/>
          <a:ext cx="4488373" cy="1103919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rgbClr val="CCC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區分初階及進階課程</a:t>
          </a:r>
          <a:endParaRPr lang="zh-TW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預計於</a:t>
          </a:r>
          <a:r>
            <a:rPr lang="en-US" altLang="zh-TW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109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年</a:t>
          </a:r>
          <a:r>
            <a:rPr lang="en-US" altLang="zh-TW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11</a:t>
          </a:r>
          <a:r>
            <a:rPr lang="zh-TW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月辦理</a:t>
          </a:r>
          <a:endParaRPr lang="zh-TW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sp:txBody>
      <dsp:txXfrm>
        <a:off x="2992249" y="3257159"/>
        <a:ext cx="4074403" cy="827939"/>
      </dsp:txXfrm>
    </dsp:sp>
    <dsp:sp modelId="{C1AF15BF-E23A-4CD7-BDC5-890F9CF662A0}">
      <dsp:nvSpPr>
        <dsp:cNvPr id="0" name=""/>
        <dsp:cNvSpPr/>
      </dsp:nvSpPr>
      <dsp:spPr>
        <a:xfrm>
          <a:off x="0" y="3022220"/>
          <a:ext cx="2992249" cy="1268217"/>
        </a:xfrm>
        <a:prstGeom prst="roundRect">
          <a:avLst/>
        </a:prstGeom>
        <a:solidFill>
          <a:srgbClr val="E2E2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FFFF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rPr>
            <a:t>校園性別事件調查處理程序說明會</a:t>
          </a:r>
          <a:endParaRPr lang="zh-TW" altLang="en-US" sz="2600" kern="1200" dirty="0">
            <a:solidFill>
              <a:srgbClr val="FFFFFF"/>
            </a:solidFill>
            <a:latin typeface="SetoFont" panose="02000600000000000000" pitchFamily="2" charset="-120"/>
            <a:ea typeface="SetoFont" panose="02000600000000000000" pitchFamily="2" charset="-120"/>
            <a:cs typeface="SetoFont" panose="02000600000000000000" pitchFamily="2" charset="-120"/>
          </a:endParaRPr>
        </a:p>
      </dsp:txBody>
      <dsp:txXfrm>
        <a:off x="61909" y="3084129"/>
        <a:ext cx="2868431" cy="114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8A4FB5E-F343-4648-93C6-C6F4DAB41F65}" type="datetimeFigureOut">
              <a:rPr lang="zh-TW" altLang="en-US"/>
              <a:pPr>
                <a:defRPr/>
              </a:pPr>
              <a:t>2020/8/18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16A5D1-A4F0-46EA-BC9D-97787AD8C5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898838-6806-4691-AAA6-1F97D957EB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F68D3A-75E7-45A4-A041-B8462372ADC0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6E097E-968D-4DCF-9D7A-059D50DC7404}" type="slidenum">
              <a:rPr kumimoji="0" lang="en-US" altLang="zh-TW" sz="1200"/>
              <a:pPr algn="r"/>
              <a:t>1</a:t>
            </a:fld>
            <a:endParaRPr kumimoji="0" lang="en-US" altLang="zh-TW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84ECDE-873D-4044-8EEA-9023223D276C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089706-1B8D-4D71-B439-C8731599B020}" type="slidenum">
              <a:rPr kumimoji="0" lang="en-US" altLang="zh-TW" sz="1200">
                <a:solidFill>
                  <a:prstClr val="black"/>
                </a:solidFill>
              </a:rPr>
              <a:pPr algn="r"/>
              <a:t>10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A9A95D-0CFD-46BA-8184-E1977F7A24E5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C9CB2-6E4F-44E7-9410-3A5CFF2CB41B}" type="slidenum">
              <a:rPr kumimoji="0" lang="en-US" altLang="zh-TW" sz="1200">
                <a:solidFill>
                  <a:prstClr val="black"/>
                </a:solidFill>
              </a:rPr>
              <a:pPr algn="r"/>
              <a:t>11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A9A95D-0CFD-46BA-8184-E1977F7A24E5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C9CB2-6E4F-44E7-9410-3A5CFF2CB41B}" type="slidenum">
              <a:rPr kumimoji="0" lang="en-US" altLang="zh-TW" sz="1200">
                <a:solidFill>
                  <a:prstClr val="black"/>
                </a:solidFill>
              </a:rPr>
              <a:pPr algn="r"/>
              <a:t>12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A9A95D-0CFD-46BA-8184-E1977F7A24E5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C9CB2-6E4F-44E7-9410-3A5CFF2CB41B}" type="slidenum">
              <a:rPr kumimoji="0" lang="en-US" altLang="zh-TW" sz="1200"/>
              <a:pPr algn="r"/>
              <a:t>13</a:t>
            </a:fld>
            <a:endParaRPr kumimoji="0" lang="en-US" altLang="zh-TW" sz="120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A9A95D-0CFD-46BA-8184-E1977F7A24E5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C9CB2-6E4F-44E7-9410-3A5CFF2CB41B}" type="slidenum">
              <a:rPr kumimoji="0" lang="en-US" altLang="zh-TW" sz="1200">
                <a:solidFill>
                  <a:prstClr val="black"/>
                </a:solidFill>
              </a:rPr>
              <a:pPr algn="r"/>
              <a:t>14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26DC75-2C04-4019-B659-8BE40BD750E8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26DC75-2C04-4019-B659-8BE40BD750E8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0263ED-8674-48A2-A0D8-25ADB3D8626A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0263ED-8674-48A2-A0D8-25ADB3D8626A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F68D3A-75E7-45A4-A041-B8462372ADC0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6E097E-968D-4DCF-9D7A-059D50DC7404}" type="slidenum">
              <a:rPr kumimoji="0" lang="en-US" altLang="zh-TW" sz="1200"/>
              <a:pPr algn="r"/>
              <a:t>2</a:t>
            </a:fld>
            <a:endParaRPr kumimoji="0" lang="en-US" altLang="zh-TW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B23B57-3886-4659-AB77-3E20D0780294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CF176-8A26-45FD-9C8B-DE1100894195}" type="slidenum">
              <a:rPr kumimoji="0" lang="en-US" altLang="zh-TW" sz="1200"/>
              <a:pPr algn="r"/>
              <a:t>3</a:t>
            </a:fld>
            <a:endParaRPr kumimoji="0" lang="en-US" altLang="zh-TW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B23B57-3886-4659-AB77-3E20D0780294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CF176-8A26-45FD-9C8B-DE1100894195}" type="slidenum">
              <a:rPr kumimoji="0" lang="en-US" altLang="zh-TW" sz="1200"/>
              <a:pPr algn="r"/>
              <a:t>4</a:t>
            </a:fld>
            <a:endParaRPr kumimoji="0" lang="en-US" altLang="zh-TW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B23B57-3886-4659-AB77-3E20D0780294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CF176-8A26-45FD-9C8B-DE1100894195}" type="slidenum">
              <a:rPr kumimoji="0" lang="en-US" altLang="zh-TW" sz="1200"/>
              <a:pPr algn="r"/>
              <a:t>5</a:t>
            </a:fld>
            <a:endParaRPr kumimoji="0" lang="en-US" altLang="zh-TW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B23B57-3886-4659-AB77-3E20D0780294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CF176-8A26-45FD-9C8B-DE1100894195}" type="slidenum">
              <a:rPr kumimoji="0" lang="en-US" altLang="zh-TW" sz="1200">
                <a:solidFill>
                  <a:prstClr val="black"/>
                </a:solidFill>
              </a:rPr>
              <a:pPr algn="r"/>
              <a:t>6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84ECDE-873D-4044-8EEA-9023223D276C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089706-1B8D-4D71-B439-C8731599B020}" type="slidenum">
              <a:rPr kumimoji="0" lang="en-US" altLang="zh-TW" sz="1200"/>
              <a:pPr algn="r"/>
              <a:t>7</a:t>
            </a:fld>
            <a:endParaRPr kumimoji="0" lang="en-US" altLang="zh-TW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84ECDE-873D-4044-8EEA-9023223D276C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089706-1B8D-4D71-B439-C8731599B020}" type="slidenum">
              <a:rPr kumimoji="0" lang="en-US" altLang="zh-TW" sz="1200"/>
              <a:pPr algn="r"/>
              <a:t>8</a:t>
            </a:fld>
            <a:endParaRPr kumimoji="0" lang="en-US" altLang="zh-TW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84ECDE-873D-4044-8EEA-9023223D276C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089706-1B8D-4D71-B439-C8731599B020}" type="slidenum">
              <a:rPr kumimoji="0" lang="en-US" altLang="zh-TW" sz="1200">
                <a:solidFill>
                  <a:prstClr val="black"/>
                </a:solidFill>
              </a:rPr>
              <a:pPr algn="r"/>
              <a:t>9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D72F-C0CF-45A2-9185-FC3535A997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EC2A-2612-4271-9B83-9E0633B161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3E27-FC55-4CEC-89AC-7C9A4F309C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3754-65DD-4C7F-BCB4-11EFAA957F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1371-D9FA-4739-963D-00EA0F76B6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2690-8460-4747-9A65-65DCC70565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F94B-D344-4018-9F1A-BB7B811BCC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AE64-0819-4534-9979-7BB45DA66A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05B0-E357-44B7-B8F9-0463B614D7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EBC5-AB55-4D60-A80A-2314D3038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4EAB-78C9-4260-8FF3-E30EB128C2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455-8AD6-4315-B910-CAE449AE7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FF99E9-FD8D-4E43-A6AC-3959DF4DDB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9600" b="1">
                <a:solidFill>
                  <a:srgbClr val="FF0080"/>
                </a:solidFill>
              </a:rPr>
              <a:t>WINTER</a:t>
            </a:r>
            <a:endParaRPr kumimoji="0" lang="en-US" altLang="zh-TW" sz="9600">
              <a:solidFill>
                <a:srgbClr val="FF0080"/>
              </a:solidFill>
            </a:endParaRPr>
          </a:p>
        </p:txBody>
      </p:sp>
      <p:sp>
        <p:nvSpPr>
          <p:cNvPr id="205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600">
                <a:solidFill>
                  <a:schemeClr val="bg2"/>
                </a:solidFill>
              </a:rPr>
              <a:t>Template</a:t>
            </a:r>
            <a:endParaRPr kumimoji="0" lang="en-US" altLang="zh-TW"/>
          </a:p>
        </p:txBody>
      </p:sp>
      <p:pic>
        <p:nvPicPr>
          <p:cNvPr id="2056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-28575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03"/>
          <p:cNvSpPr txBox="1">
            <a:spLocks noChangeArrowheads="1"/>
          </p:cNvSpPr>
          <p:nvPr/>
        </p:nvSpPr>
        <p:spPr bwMode="auto">
          <a:xfrm>
            <a:off x="250825" y="184150"/>
            <a:ext cx="7924800" cy="46474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zh-TW" altLang="en-US" sz="5600" dirty="0">
                <a:solidFill>
                  <a:srgbClr val="F2FD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</a:t>
            </a:r>
            <a:r>
              <a:rPr kumimoji="0" lang="en-US" altLang="zh-TW" sz="560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kumimoji="0" lang="zh-TW" altLang="en-US" sz="560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kumimoji="0" lang="en-US" altLang="zh-TW" sz="5600" dirty="0">
              <a:solidFill>
                <a:srgbClr val="F2FDF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kumimoji="0" lang="zh-TW" altLang="en-US" sz="4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0" lang="zh-TW" altLang="en-US" sz="4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務主任暨生教組長</a:t>
            </a:r>
            <a:br>
              <a:rPr kumimoji="0" lang="zh-TW" altLang="en-US" sz="4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4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工作傳承研討會</a:t>
            </a:r>
            <a:endParaRPr kumimoji="0" lang="en-US" altLang="zh-TW" sz="4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rtl="1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kumimoji="0" lang="zh-TW" altLang="en-US" sz="4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</a:t>
            </a:r>
            <a:r>
              <a:rPr kumimoji="0" lang="zh-TW" altLang="en-US" sz="4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教育業務</a:t>
            </a:r>
            <a:r>
              <a:rPr kumimoji="0" lang="zh-TW" altLang="en-US" sz="4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</a:t>
            </a:r>
            <a:endParaRPr kumimoji="0" lang="zh-TW" altLang="en-US" sz="4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GB" altLang="zh-TW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67544" y="5301208"/>
            <a:ext cx="7162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基隆市政府教育處特殊教育科   莊雅雯    </a:t>
            </a:r>
            <a:endParaRPr kumimoji="0" lang="zh-TW" altLang="en-US" sz="2600" dirty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600" dirty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</a:t>
            </a:r>
            <a:r>
              <a:rPr kumimoji="0" lang="en-US" altLang="zh-TW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kumimoji="0" lang="zh-TW" altLang="en-US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0" lang="zh-TW" altLang="en-US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kumimoji="0" lang="zh-TW" altLang="en-US" sz="26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kumimoji="0"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endParaRPr kumimoji="0" lang="zh-TW" altLang="zh-TW" sz="2800" dirty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2" descr="ǂ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0" y1="38745" x2="25110" y2="38745"/>
                        <a14:backgroundMark x1="12335" y1="8856" x2="12335" y2="8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42" y="5121245"/>
            <a:ext cx="1090915" cy="130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163" y="14288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-41193" y="-1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95034" y="188640"/>
            <a:ext cx="69317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重申疑似校園性騷擾</a:t>
            </a:r>
            <a:r>
              <a:rPr lang="en-US" altLang="zh-TW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霸凌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endParaRPr lang="en-US" altLang="zh-TW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應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依法通報</a:t>
            </a:r>
          </a:p>
          <a:p>
            <a:endParaRPr lang="zh-TW" altLang="zh-TW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63437" y="1340768"/>
            <a:ext cx="8911848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zh-TW" sz="3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社會</a:t>
            </a:r>
            <a:r>
              <a:rPr lang="zh-TW" altLang="zh-TW" sz="3000" b="1" kern="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安全網</a:t>
            </a:r>
            <a:r>
              <a:rPr lang="en-US" altLang="zh-TW" sz="3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</a:t>
            </a:r>
            <a:r>
              <a:rPr lang="zh-TW" altLang="zh-TW" sz="3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關懷</a:t>
            </a:r>
            <a:r>
              <a:rPr lang="en-US" altLang="zh-TW" sz="3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</a:t>
            </a:r>
            <a:r>
              <a:rPr lang="zh-TW" altLang="zh-TW" sz="3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起來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通報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針對校園性騷擾</a:t>
            </a:r>
            <a:r>
              <a:rPr lang="en-US" altLang="zh-TW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性霸凌事件之社政通報，請至社會</a:t>
            </a:r>
            <a:r>
              <a:rPr lang="zh-TW" altLang="en-US" sz="20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安全網</a:t>
            </a:r>
            <a:r>
              <a:rPr lang="en-US" altLang="zh-TW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-</a:t>
            </a:r>
            <a:r>
              <a:rPr lang="zh-TW" altLang="en-US" sz="20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關懷</a:t>
            </a:r>
            <a:r>
              <a:rPr lang="en-US" altLang="zh-TW" sz="20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e</a:t>
            </a:r>
          </a:p>
          <a:p>
            <a:pPr marL="0" indent="0">
              <a:buFontTx/>
              <a:buNone/>
            </a:pPr>
            <a:r>
              <a:rPr lang="zh-TW" altLang="en-US" sz="20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起來</a:t>
            </a:r>
            <a:r>
              <a:rPr lang="en-US" altLang="zh-TW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(https://ecare.mohw.gov.tw/)</a:t>
            </a:r>
            <a:r>
              <a:rPr lang="zh-TW" altLang="en-US" sz="20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 點選「</a:t>
            </a:r>
            <a:r>
              <a:rPr lang="zh-TW" altLang="en-US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線上求助</a:t>
            </a:r>
            <a:r>
              <a:rPr lang="en-US" altLang="zh-TW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通報」</a:t>
            </a:r>
          </a:p>
          <a:p>
            <a:pPr marL="0" indent="0">
              <a:buFontTx/>
              <a:buNone/>
            </a:pP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29" y="2467848"/>
            <a:ext cx="591883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23928" y="2636912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71" y="4448068"/>
            <a:ext cx="24921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圖說文字 2"/>
          <p:cNvSpPr/>
          <p:nvPr/>
        </p:nvSpPr>
        <p:spPr>
          <a:xfrm>
            <a:off x="2771800" y="4797152"/>
            <a:ext cx="1789087" cy="252028"/>
          </a:xfrm>
          <a:prstGeom prst="wedgeRectCallout">
            <a:avLst>
              <a:gd name="adj1" fmla="val 4360"/>
              <a:gd name="adj2" fmla="val -11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0000FF"/>
                </a:solidFill>
              </a:rPr>
              <a:t>遭受其他不當對待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4067944" y="5517232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7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9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0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1" descr="card4"/>
          <p:cNvPicPr>
            <a:picLocks noChangeAspect="1" noChangeArrowheads="1"/>
          </p:cNvPicPr>
          <p:nvPr/>
        </p:nvPicPr>
        <p:blipFill>
          <a:blip r:embed="rId5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2" descr="card2"/>
          <p:cNvPicPr>
            <a:picLocks noChangeAspect="1" noChangeArrowheads="1"/>
          </p:cNvPicPr>
          <p:nvPr/>
        </p:nvPicPr>
        <p:blipFill>
          <a:blip r:embed="rId6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3" descr="card1"/>
          <p:cNvPicPr>
            <a:picLocks noChangeAspect="1" noChangeArrowheads="1"/>
          </p:cNvPicPr>
          <p:nvPr/>
        </p:nvPicPr>
        <p:blipFill>
          <a:blip r:embed="rId7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60756" y="493802"/>
            <a:ext cx="803296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校園性別事件調查專業人員之培訓</a:t>
            </a:r>
          </a:p>
          <a:p>
            <a:endParaRPr lang="zh-TW" altLang="zh-TW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035616" y="1340768"/>
            <a:ext cx="7685028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校校有調查專業人才之重要性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一、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針對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未組調查小組，由性平會逕行調查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處 理之情形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，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受理處理之小組組織之適法性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依據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教育部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101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6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4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日台訓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三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字第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1010101395</a:t>
            </a: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書函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「校園性侵害或性騷擾防治準則修正條文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對照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表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」略以，第十八條第三項，增列授權學校於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防治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規定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中明定性平會指派委員組成小組之權責範圍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例如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案件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受理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初審、得逕為調查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倘認為案情簡單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者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等。至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如涉及調查權責時，處理受理之小組經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</a:t>
            </a:r>
            <a:endParaRPr lang="en-US" altLang="zh-TW" sz="24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平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會指派調查時，其調查小組組成及調查程序仍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應</a:t>
            </a:r>
            <a:endParaRPr lang="en-US" altLang="zh-TW" sz="24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 algn="just">
              <a:lnSpc>
                <a:spcPts val="2800"/>
              </a:lnSpc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依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本法</a:t>
            </a:r>
            <a:r>
              <a:rPr lang="en-US" altLang="zh-TW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性別平等教育法</a:t>
            </a:r>
            <a:r>
              <a:rPr lang="en-US" altLang="zh-TW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條之規定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。</a:t>
            </a:r>
          </a:p>
          <a:p>
            <a:pPr marL="0" indent="0">
              <a:buFontTx/>
              <a:buNone/>
            </a:pPr>
            <a:endParaRPr lang="zh-TW" altLang="en-US" sz="28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9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0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1" descr="card4"/>
          <p:cNvPicPr>
            <a:picLocks noChangeAspect="1" noChangeArrowheads="1"/>
          </p:cNvPicPr>
          <p:nvPr/>
        </p:nvPicPr>
        <p:blipFill>
          <a:blip r:embed="rId5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2" descr="card2"/>
          <p:cNvPicPr>
            <a:picLocks noChangeAspect="1" noChangeArrowheads="1"/>
          </p:cNvPicPr>
          <p:nvPr/>
        </p:nvPicPr>
        <p:blipFill>
          <a:blip r:embed="rId6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3" descr="card1"/>
          <p:cNvPicPr>
            <a:picLocks noChangeAspect="1" noChangeArrowheads="1"/>
          </p:cNvPicPr>
          <p:nvPr/>
        </p:nvPicPr>
        <p:blipFill>
          <a:blip r:embed="rId7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60756" y="493802"/>
            <a:ext cx="803296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校園性別事件調查專業人員之培訓</a:t>
            </a:r>
          </a:p>
          <a:p>
            <a:endParaRPr lang="zh-TW" altLang="zh-TW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063436" y="1268760"/>
            <a:ext cx="8118664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校校有調查專業人才之重要性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8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</a:t>
            </a:r>
            <a:r>
              <a:rPr lang="zh-TW" altLang="en-US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性平法第</a:t>
            </a:r>
            <a:r>
              <a:rPr lang="en-US" altLang="zh-TW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30</a:t>
            </a:r>
            <a:r>
              <a:rPr lang="zh-TW" altLang="en-US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</a:t>
            </a:r>
            <a:r>
              <a:rPr lang="en-US" altLang="zh-TW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</a:t>
            </a:r>
            <a:r>
              <a:rPr lang="zh-TW" altLang="en-US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項修訂</a:t>
            </a:r>
            <a:endParaRPr lang="en-US" altLang="zh-TW" sz="28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調查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小組成員應具性別平等意識，女性成員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不得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少於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成員總數二分之一，且其成員中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具性侵害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endParaRPr lang="en-US" altLang="zh-TW" sz="24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性騷擾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或性霸凌事件調查專業素養之專家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學者人</a:t>
            </a:r>
            <a:endParaRPr lang="en-US" altLang="zh-TW" sz="24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數</a:t>
            </a:r>
            <a:r>
              <a:rPr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，於學校應占成員總數三分之一以上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，於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主管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機關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應占成員總數二分之一以上；事件當事人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分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屬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不同學校時，並應有被害人現所屬學校之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代表</a:t>
            </a:r>
            <a:endParaRPr lang="en-US" altLang="zh-TW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三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、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防治</a:t>
            </a:r>
            <a:r>
              <a:rPr lang="zh-TW" altLang="en-US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準則第</a:t>
            </a:r>
            <a:r>
              <a:rPr lang="en-US" altLang="zh-TW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22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條</a:t>
            </a:r>
            <a:endParaRPr lang="en-US" altLang="zh-TW" sz="28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性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侵害、性騷擾或性霸凌事件調查專業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素養之專家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學者資格、知能培訓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9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0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1" descr="card4"/>
          <p:cNvPicPr>
            <a:picLocks noChangeAspect="1" noChangeArrowheads="1"/>
          </p:cNvPicPr>
          <p:nvPr/>
        </p:nvPicPr>
        <p:blipFill>
          <a:blip r:embed="rId5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2" descr="card2"/>
          <p:cNvPicPr>
            <a:picLocks noChangeAspect="1" noChangeArrowheads="1"/>
          </p:cNvPicPr>
          <p:nvPr/>
        </p:nvPicPr>
        <p:blipFill>
          <a:blip r:embed="rId6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3" descr="card1"/>
          <p:cNvPicPr>
            <a:picLocks noChangeAspect="1" noChangeArrowheads="1"/>
          </p:cNvPicPr>
          <p:nvPr/>
        </p:nvPicPr>
        <p:blipFill>
          <a:blip r:embed="rId7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60756" y="493802"/>
            <a:ext cx="803296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校園性別事件調查專業人員之培訓</a:t>
            </a:r>
          </a:p>
          <a:p>
            <a:endParaRPr lang="zh-TW" altLang="zh-TW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1124744"/>
            <a:ext cx="83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TW" altLang="zh-TW" sz="2400" dirty="0"/>
          </a:p>
          <a:p>
            <a:pPr lvl="0">
              <a:lnSpc>
                <a:spcPct val="150000"/>
              </a:lnSpc>
            </a:pPr>
            <a:endParaRPr lang="zh-TW" altLang="zh-TW" sz="2400" dirty="0">
              <a:latin typeface="微軟正黑體" pitchFamily="34" charset="-120"/>
              <a:ea typeface="微軟正黑體" pitchFamily="34" charset="-120"/>
              <a:cs typeface="Microsoft JhengHei" charset="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743080668"/>
              </p:ext>
            </p:extLst>
          </p:nvPr>
        </p:nvGraphicFramePr>
        <p:xfrm>
          <a:off x="1661052" y="1484784"/>
          <a:ext cx="6432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圓角矩形 4"/>
          <p:cNvSpPr>
            <a:spLocks noChangeArrowheads="1"/>
          </p:cNvSpPr>
          <p:nvPr/>
        </p:nvSpPr>
        <p:spPr bwMode="auto">
          <a:xfrm>
            <a:off x="5932754" y="1724908"/>
            <a:ext cx="2504306" cy="79034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防治準則第</a:t>
            </a:r>
            <a:r>
              <a:rPr lang="en-US" altLang="zh-TW" sz="2000" dirty="0" smtClean="0">
                <a:latin typeface="SimHei" pitchFamily="49" charset="-122"/>
                <a:ea typeface="SimHei" pitchFamily="49" charset="-122"/>
              </a:rPr>
              <a:t>22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條第</a:t>
            </a:r>
            <a:r>
              <a:rPr lang="en-US" altLang="zh-TW" sz="2000" dirty="0" smtClean="0">
                <a:latin typeface="SimHei" pitchFamily="49" charset="-122"/>
                <a:ea typeface="SimHei" pitchFamily="49" charset="-122"/>
              </a:rPr>
              <a:t>5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項</a:t>
            </a:r>
            <a:endParaRPr lang="en-US" altLang="zh-TW" sz="2000" dirty="0" smtClean="0"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於</a:t>
            </a:r>
            <a:r>
              <a:rPr lang="en-US" altLang="zh-TW" sz="2000" dirty="0" smtClean="0">
                <a:latin typeface="SimHei" pitchFamily="49" charset="-122"/>
                <a:ea typeface="SimHei" pitchFamily="49" charset="-122"/>
              </a:rPr>
              <a:t>111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TW" sz="2000" dirty="0" smtClean="0">
                <a:latin typeface="SimHei" pitchFamily="49" charset="-122"/>
                <a:ea typeface="SimHei" pitchFamily="49" charset="-122"/>
              </a:rPr>
              <a:t>12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TW" sz="2000" dirty="0" smtClean="0">
                <a:latin typeface="SimHei" pitchFamily="49" charset="-122"/>
                <a:ea typeface="SimHei" pitchFamily="49" charset="-122"/>
              </a:rPr>
              <a:t>24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日後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063435" y="1268760"/>
            <a:ext cx="7541011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知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能培訓，課程分階段進行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7076945" y="2420888"/>
            <a:ext cx="215925" cy="50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4"/>
          <p:cNvSpPr>
            <a:spLocks noChangeArrowheads="1"/>
          </p:cNvSpPr>
          <p:nvPr/>
        </p:nvSpPr>
        <p:spPr bwMode="auto">
          <a:xfrm>
            <a:off x="5946045" y="4728630"/>
            <a:ext cx="2520278" cy="79034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900" dirty="0" smtClean="0">
                <a:latin typeface="SimHei" pitchFamily="49" charset="-122"/>
                <a:ea typeface="SimHei" pitchFamily="49" charset="-122"/>
              </a:rPr>
              <a:t>本</a:t>
            </a:r>
            <a:r>
              <a:rPr lang="zh-TW" altLang="en-US" sz="1900" dirty="0">
                <a:latin typeface="SimHei" pitchFamily="49" charset="-122"/>
                <a:ea typeface="SimHei" pitchFamily="49" charset="-122"/>
              </a:rPr>
              <a:t>市調查</a:t>
            </a:r>
            <a:r>
              <a:rPr lang="zh-TW" altLang="en-US" sz="1900" dirty="0" smtClean="0">
                <a:latin typeface="SimHei" pitchFamily="49" charset="-122"/>
                <a:ea typeface="SimHei" pitchFamily="49" charset="-122"/>
              </a:rPr>
              <a:t>專業</a:t>
            </a:r>
            <a:r>
              <a:rPr lang="zh-TW" altLang="en-US" sz="1900" dirty="0">
                <a:latin typeface="SimHei" pitchFamily="49" charset="-122"/>
                <a:ea typeface="SimHei" pitchFamily="49" charset="-122"/>
              </a:rPr>
              <a:t>人才</a:t>
            </a:r>
            <a:r>
              <a:rPr lang="en-US" altLang="zh-TW" sz="1900" dirty="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1900" dirty="0">
                <a:latin typeface="SimHei" pitchFamily="49" charset="-122"/>
                <a:ea typeface="SimHei" pitchFamily="49" charset="-122"/>
              </a:rPr>
              <a:t>庫</a:t>
            </a:r>
            <a:r>
              <a:rPr lang="en-US" altLang="zh-TW" sz="2000" dirty="0">
                <a:latin typeface="SimHei" pitchFamily="49" charset="-122"/>
                <a:ea typeface="SimHei" pitchFamily="49" charset="-122"/>
              </a:rPr>
              <a:t>)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7098222" y="4221088"/>
            <a:ext cx="215925" cy="50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9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0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1" descr="card4"/>
          <p:cNvPicPr>
            <a:picLocks noChangeAspect="1" noChangeArrowheads="1"/>
          </p:cNvPicPr>
          <p:nvPr/>
        </p:nvPicPr>
        <p:blipFill>
          <a:blip r:embed="rId5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2" descr="card2"/>
          <p:cNvPicPr>
            <a:picLocks noChangeAspect="1" noChangeArrowheads="1"/>
          </p:cNvPicPr>
          <p:nvPr/>
        </p:nvPicPr>
        <p:blipFill>
          <a:blip r:embed="rId6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3" descr="card1"/>
          <p:cNvPicPr>
            <a:picLocks noChangeAspect="1" noChangeArrowheads="1"/>
          </p:cNvPicPr>
          <p:nvPr/>
        </p:nvPicPr>
        <p:blipFill>
          <a:blip r:embed="rId7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60756" y="493802"/>
            <a:ext cx="803296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校園性別事件調查專業人員之培訓</a:t>
            </a:r>
          </a:p>
          <a:p>
            <a:endParaRPr lang="zh-TW" altLang="zh-TW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1124744"/>
            <a:ext cx="83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TW" altLang="zh-TW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zh-TW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JhengHei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077345" y="1412776"/>
            <a:ext cx="7830289" cy="5589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知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能培訓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、目標：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24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班以下學校，應至少有專業人才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1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名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；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24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班以上學校，應至少有調查專業人才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名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基隆市中小學校園性侵害性騷擾或性霸凌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調查專業</a:t>
            </a:r>
            <a:endParaRPr lang="en-US" altLang="zh-TW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人才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名冊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96~109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年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基隆市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友善校園資訊中心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/</a:t>
            </a: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       資源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網路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友善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校園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人才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庫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下載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三、調查專業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人才盤點，未符合其學校應有之人才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數：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國小：忠孝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、中正、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和平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、安樂、西定、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仙洞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    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    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    德和</a:t>
            </a:r>
            <a:endParaRPr lang="zh-TW" altLang="en-US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完全中學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中山、八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斗 </a:t>
            </a:r>
            <a:endParaRPr lang="zh-TW" altLang="en-US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endParaRPr lang="en-US" altLang="zh-TW" sz="28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endParaRPr lang="zh-TW" altLang="en-US" sz="28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5" descr="card5"/>
          <p:cNvPicPr>
            <a:picLocks noChangeAspect="1" noChangeArrowheads="1"/>
          </p:cNvPicPr>
          <p:nvPr/>
        </p:nvPicPr>
        <p:blipFill>
          <a:blip r:embed="rId4" cstate="print"/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6" descr="card4"/>
          <p:cNvPicPr>
            <a:picLocks noChangeAspect="1" noChangeArrowheads="1"/>
          </p:cNvPicPr>
          <p:nvPr/>
        </p:nvPicPr>
        <p:blipFill>
          <a:blip r:embed="rId5" cstate="print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7" descr="card2"/>
          <p:cNvPicPr>
            <a:picLocks noChangeAspect="1" noChangeArrowheads="1"/>
          </p:cNvPicPr>
          <p:nvPr/>
        </p:nvPicPr>
        <p:blipFill>
          <a:blip r:embed="rId6" cstate="print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8" descr="card1"/>
          <p:cNvPicPr>
            <a:picLocks noChangeAspect="1" noChangeArrowheads="1"/>
          </p:cNvPicPr>
          <p:nvPr/>
        </p:nvPicPr>
        <p:blipFill>
          <a:blip r:embed="rId7" cstate="print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39"/>
          <p:cNvSpPr txBox="1">
            <a:spLocks noChangeArrowheads="1"/>
          </p:cNvSpPr>
          <p:nvPr/>
        </p:nvSpPr>
        <p:spPr bwMode="auto">
          <a:xfrm>
            <a:off x="1205074" y="133676"/>
            <a:ext cx="76874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四、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本府針對學校調查處理校園性別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督導機制</a:t>
            </a:r>
          </a:p>
          <a:p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49485723"/>
              </p:ext>
            </p:extLst>
          </p:nvPr>
        </p:nvGraphicFramePr>
        <p:xfrm>
          <a:off x="1205074" y="1195505"/>
          <a:ext cx="7687406" cy="511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5" descr="card5"/>
          <p:cNvPicPr>
            <a:picLocks noChangeAspect="1" noChangeArrowheads="1"/>
          </p:cNvPicPr>
          <p:nvPr/>
        </p:nvPicPr>
        <p:blipFill>
          <a:blip r:embed="rId4" cstate="print"/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6" descr="card4"/>
          <p:cNvPicPr>
            <a:picLocks noChangeAspect="1" noChangeArrowheads="1"/>
          </p:cNvPicPr>
          <p:nvPr/>
        </p:nvPicPr>
        <p:blipFill>
          <a:blip r:embed="rId5" cstate="print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7" descr="card2"/>
          <p:cNvPicPr>
            <a:picLocks noChangeAspect="1" noChangeArrowheads="1"/>
          </p:cNvPicPr>
          <p:nvPr/>
        </p:nvPicPr>
        <p:blipFill>
          <a:blip r:embed="rId6" cstate="print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8" descr="card1"/>
          <p:cNvPicPr>
            <a:picLocks noChangeAspect="1" noChangeArrowheads="1"/>
          </p:cNvPicPr>
          <p:nvPr/>
        </p:nvPicPr>
        <p:blipFill>
          <a:blip r:embed="rId7" cstate="print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39"/>
          <p:cNvSpPr txBox="1">
            <a:spLocks noChangeArrowheads="1"/>
          </p:cNvSpPr>
          <p:nvPr/>
        </p:nvSpPr>
        <p:spPr bwMode="auto">
          <a:xfrm>
            <a:off x="1205074" y="133676"/>
            <a:ext cx="76874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四、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本府針對學校調查處理校園性別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督導機制</a:t>
            </a:r>
          </a:p>
          <a:p>
            <a:endParaRPr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9632" y="1268760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</a:t>
            </a:r>
            <a:r>
              <a:rPr lang="zh-TW" altLang="en-US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結案通知函</a:t>
            </a:r>
            <a:endParaRPr lang="zh-TW" altLang="en-US" sz="3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81" y="1700809"/>
            <a:ext cx="3530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06" y="2420888"/>
            <a:ext cx="12858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9" y="3104170"/>
            <a:ext cx="476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1" y="3975756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59" y="1692435"/>
            <a:ext cx="3595843" cy="42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2858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80"/>
                </a:solidFill>
              </a:rPr>
              <a:t>WINTER</a:t>
            </a:r>
            <a:endParaRPr lang="en-US" altLang="zh-TW" sz="9600">
              <a:solidFill>
                <a:srgbClr val="FF0080"/>
              </a:solidFill>
            </a:endParaRPr>
          </a:p>
        </p:txBody>
      </p:sp>
      <p:sp>
        <p:nvSpPr>
          <p:cNvPr id="4301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2"/>
                </a:solidFill>
              </a:rPr>
              <a:t>Template</a:t>
            </a:r>
            <a:endParaRPr lang="en-US" altLang="zh-TW"/>
          </a:p>
        </p:txBody>
      </p:sp>
      <p:pic>
        <p:nvPicPr>
          <p:cNvPr id="43016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1" y="-35094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altLang="zh-TW"/>
          </a:p>
        </p:txBody>
      </p:sp>
      <p:sp>
        <p:nvSpPr>
          <p:cNvPr id="12" name="矩形 11"/>
          <p:cNvSpPr/>
          <p:nvPr/>
        </p:nvSpPr>
        <p:spPr>
          <a:xfrm>
            <a:off x="799106" y="430698"/>
            <a:ext cx="701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zh-TW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度性平工作重點</a:t>
            </a:r>
            <a:r>
              <a:rPr lang="zh-TW" alt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提醒</a:t>
            </a:r>
            <a:endParaRPr lang="zh-TW" altLang="zh-TW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988375"/>
              </p:ext>
            </p:extLst>
          </p:nvPr>
        </p:nvGraphicFramePr>
        <p:xfrm>
          <a:off x="475753" y="1677989"/>
          <a:ext cx="7480623" cy="429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4723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80"/>
                </a:solidFill>
              </a:rPr>
              <a:t>WINTER</a:t>
            </a:r>
            <a:endParaRPr lang="en-US" altLang="zh-TW" sz="9600">
              <a:solidFill>
                <a:srgbClr val="FF0080"/>
              </a:solidFill>
            </a:endParaRPr>
          </a:p>
        </p:txBody>
      </p:sp>
      <p:sp>
        <p:nvSpPr>
          <p:cNvPr id="4301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2"/>
                </a:solidFill>
              </a:rPr>
              <a:t>Template</a:t>
            </a:r>
            <a:endParaRPr lang="en-US" altLang="zh-TW"/>
          </a:p>
        </p:txBody>
      </p:sp>
      <p:pic>
        <p:nvPicPr>
          <p:cNvPr id="43016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1" y="-35094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3"/>
          <p:cNvSpPr txBox="1">
            <a:spLocks noChangeArrowheads="1"/>
          </p:cNvSpPr>
          <p:nvPr/>
        </p:nvSpPr>
        <p:spPr bwMode="auto">
          <a:xfrm>
            <a:off x="304800" y="512763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The End</a:t>
            </a:r>
            <a:endParaRPr lang="en-US" altLang="zh-TW" sz="4000" b="1" dirty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1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altLang="zh-TW"/>
          </a:p>
        </p:txBody>
      </p:sp>
      <p:pic>
        <p:nvPicPr>
          <p:cNvPr id="13" name="Picture 2" descr="ǂ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0" y1="38745" x2="25110" y2="38745"/>
                        <a14:backgroundMark x1="12335" y1="8856" x2="12335" y2="8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52998"/>
            <a:ext cx="1090915" cy="130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636912"/>
            <a:ext cx="2524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71" y="1527175"/>
            <a:ext cx="5200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24462"/>
            <a:ext cx="7191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93" y="4624462"/>
            <a:ext cx="712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71" y="4624462"/>
            <a:ext cx="712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73" y="4624462"/>
            <a:ext cx="712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4462"/>
            <a:ext cx="712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9600" b="1">
                <a:solidFill>
                  <a:srgbClr val="FF0080"/>
                </a:solidFill>
              </a:rPr>
              <a:t>WINTER</a:t>
            </a:r>
            <a:endParaRPr kumimoji="0" lang="en-US" altLang="zh-TW" sz="9600">
              <a:solidFill>
                <a:srgbClr val="FF0080"/>
              </a:solidFill>
            </a:endParaRPr>
          </a:p>
        </p:txBody>
      </p:sp>
      <p:sp>
        <p:nvSpPr>
          <p:cNvPr id="205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600">
                <a:solidFill>
                  <a:schemeClr val="bg2"/>
                </a:solidFill>
              </a:rPr>
              <a:t>Template</a:t>
            </a:r>
            <a:endParaRPr kumimoji="0" lang="en-US" altLang="zh-TW"/>
          </a:p>
        </p:txBody>
      </p:sp>
      <p:pic>
        <p:nvPicPr>
          <p:cNvPr id="2056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-28575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03"/>
          <p:cNvSpPr txBox="1">
            <a:spLocks noChangeArrowheads="1"/>
          </p:cNvSpPr>
          <p:nvPr/>
        </p:nvSpPr>
        <p:spPr bwMode="auto">
          <a:xfrm>
            <a:off x="250825" y="184150"/>
            <a:ext cx="79248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zh-TW" altLang="en-US" sz="560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報告重點</a:t>
            </a:r>
            <a:endParaRPr kumimoji="0" lang="en-US" altLang="zh-TW" sz="5600" dirty="0">
              <a:solidFill>
                <a:srgbClr val="F2FDF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GB" altLang="zh-TW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449632355"/>
              </p:ext>
            </p:extLst>
          </p:nvPr>
        </p:nvGraphicFramePr>
        <p:xfrm>
          <a:off x="1547664" y="1220788"/>
          <a:ext cx="6192688" cy="49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483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5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6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7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-324544" y="44624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27584" y="476672"/>
            <a:ext cx="710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學校應設性別平等教育委員會</a:t>
            </a:r>
          </a:p>
          <a:p>
            <a:endParaRPr lang="zh-TW" altLang="zh-TW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3224" y="1163206"/>
            <a:ext cx="77156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組織適法性：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依據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       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性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平法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9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人數、性別及代表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二、審計室查核缺失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名冊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與設置要點所聘委員之性別或人數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不符 、任期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誤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植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年度未變更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、設置要點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無實施內容</a:t>
            </a:r>
            <a:endParaRPr lang="en-US" altLang="zh-TW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三、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參考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algn="just">
              <a:lnSpc>
                <a:spcPts val="32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基隆市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友善校園資訊中心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四、性別平等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教育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</a:p>
          <a:p>
            <a:pPr algn="just"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性別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平等教育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 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基隆市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所屬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學校性別平等教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育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委員會運作模式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ct val="150000"/>
              </a:lnSpc>
            </a:pP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endParaRPr kumimoji="1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5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6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7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-396552" y="-1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27584" y="476672"/>
            <a:ext cx="710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學校應設性別平等教育委員會</a:t>
            </a:r>
          </a:p>
          <a:p>
            <a:endParaRPr lang="zh-TW" altLang="zh-TW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4577" y="1311934"/>
            <a:ext cx="7715651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提高家長之參與：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依據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平法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9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Ⅰ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，得聘具性別意識之家長代表</a:t>
            </a:r>
            <a:endParaRPr lang="en-US" altLang="zh-TW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性別平等教育法施行細則第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8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條，「性別平等意識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」 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指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個人認同性別平等之價值，了解性別不平等之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現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象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及其成因，並具有協助改善現況之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意願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、為提高家長了解學校性平會運作、落實及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推展性別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平等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教育之情形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，請學校本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權責聘任具性別平等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意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識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之家長代表為委員，人數建議佔總數之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1/5</a:t>
            </a:r>
            <a:endParaRPr lang="en-US" altLang="zh-TW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2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5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6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7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-396552" y="-31917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27584" y="476672"/>
            <a:ext cx="710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學校應設性別平等教育委員會</a:t>
            </a:r>
          </a:p>
          <a:p>
            <a:endParaRPr lang="zh-TW" altLang="zh-TW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3224" y="1163206"/>
            <a:ext cx="7715651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委員會任務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依據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性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平法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6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委員會任務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二、有關調查及處理與性平法有關之案件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第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6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5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款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三、性平法第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21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項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修訂：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學校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或主管機關處理校園性侵害、性騷擾或性霸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凌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事件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，應將該事件交由所設之性別平等教育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調查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處理，</a:t>
            </a:r>
            <a:r>
              <a:rPr lang="zh-TW" altLang="en-US" sz="2400" u="sng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任何人不得另設調查機制，違反者其</a:t>
            </a:r>
            <a:r>
              <a:rPr lang="zh-TW" altLang="en-US" sz="2400" u="sng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調</a:t>
            </a:r>
            <a:endParaRPr lang="en-US" altLang="zh-TW" sz="2400" u="sng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</a:t>
            </a:r>
            <a:r>
              <a:rPr lang="zh-TW" altLang="en-US" sz="2400" u="sng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查</a:t>
            </a:r>
            <a:r>
              <a:rPr lang="zh-TW" altLang="en-US" sz="2400" u="sng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無效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8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5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6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7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-396552" y="-31917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27584" y="476672"/>
            <a:ext cx="710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學校應設性別平等教育委員會</a:t>
            </a:r>
          </a:p>
          <a:p>
            <a:endParaRPr lang="zh-TW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3224" y="1163206"/>
            <a:ext cx="771565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委員會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任務之擴張：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依據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性平法第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27-1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項</a:t>
            </a:r>
            <a:endParaRPr lang="en-US" altLang="zh-TW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性平法第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27-1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9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項</a:t>
            </a:r>
            <a:endParaRPr lang="en-US" altLang="zh-TW" sz="2400" dirty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防治準則第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33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教師法第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1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項第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6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款 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二、為防堵涉性別事件之不適任人員進入校園，學校接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獲聘任、任用、進用或運用人員，有非屬校園性別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事件之行為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如受性騷擾防治規定第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20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條、第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25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條處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罰</a:t>
            </a:r>
            <a:r>
              <a:rPr lang="en-US" altLang="zh-TW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，學校於取得相關之事證資訊後，應提交性平會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查證審議。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163" y="14288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-30163" y="-4824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95034" y="188640"/>
            <a:ext cx="69317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重申疑似校園性騷擾</a:t>
            </a:r>
            <a:r>
              <a:rPr lang="en-US" altLang="zh-TW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霸凌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endParaRPr lang="en-US" altLang="zh-TW" sz="32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應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依法通報</a:t>
            </a:r>
          </a:p>
          <a:p>
            <a:endParaRPr lang="zh-TW" altLang="zh-TW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63378" y="1340768"/>
            <a:ext cx="8911848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知悉疑似通報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一、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依據：性平法第</a:t>
            </a:r>
            <a:r>
              <a:rPr lang="en-US" altLang="zh-TW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21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條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及防治準則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第</a:t>
            </a:r>
            <a:r>
              <a:rPr lang="en-US" altLang="zh-TW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16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條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 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當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學校校長、教師、職員或工友知悉服務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學校發生</a:t>
            </a:r>
            <a:endParaRPr lang="en-US" altLang="zh-TW" sz="24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疑似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校園性侵害、性騷擾或性霸凌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事件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者，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即應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依</a:t>
            </a:r>
            <a:endParaRPr lang="en-US" altLang="zh-TW" sz="24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性平法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第</a:t>
            </a:r>
            <a:r>
              <a:rPr lang="en-US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21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條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及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防治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準則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第</a:t>
            </a:r>
            <a:r>
              <a:rPr lang="en-US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16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條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之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規定</a:t>
            </a:r>
            <a:r>
              <a:rPr lang="zh-TW" altLang="en-US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，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向學校</a:t>
            </a:r>
            <a:r>
              <a:rPr lang="zh-TW" altLang="zh-TW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及</a:t>
            </a:r>
            <a:endParaRPr lang="en-US" altLang="zh-TW" sz="20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當地直轄市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、縣（市）社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政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</a:t>
            </a:r>
            <a:r>
              <a:rPr lang="en-US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社會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安全網</a:t>
            </a:r>
            <a:r>
              <a:rPr lang="en-US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關懷</a:t>
            </a:r>
            <a:r>
              <a:rPr lang="en-US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起</a:t>
            </a:r>
            <a:endParaRPr lang="en-US" altLang="zh-TW" sz="2400" b="1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來</a:t>
            </a:r>
            <a:r>
              <a:rPr lang="en-US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及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教育</a:t>
            </a:r>
            <a:r>
              <a:rPr lang="en-US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校安</a:t>
            </a:r>
            <a:r>
              <a:rPr lang="en-US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主管機關通報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，至遲</a:t>
            </a:r>
            <a:r>
              <a:rPr lang="zh-TW" altLang="zh-TW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不得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超過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</a:t>
            </a:r>
            <a:r>
              <a:rPr lang="en-US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24</a:t>
            </a: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小時</a:t>
            </a:r>
            <a:r>
              <a:rPr lang="zh-TW" altLang="en-US" sz="24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。</a:t>
            </a:r>
            <a:endParaRPr lang="zh-TW" altLang="zh-TW" sz="2400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None/>
            </a:pPr>
            <a:endParaRPr lang="zh-TW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17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163" y="14288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-1977" y="-6263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95034" y="188640"/>
            <a:ext cx="69317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重申疑似校園性騷擾</a:t>
            </a:r>
            <a:r>
              <a:rPr lang="en-US" altLang="zh-TW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霸凌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endParaRPr lang="en-US" altLang="zh-TW" sz="32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應</a:t>
            </a:r>
            <a:r>
              <a:rPr lang="zh-TW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依法通報</a:t>
            </a:r>
          </a:p>
          <a:p>
            <a:endParaRPr lang="zh-TW" altLang="zh-TW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63378" y="1340768"/>
            <a:ext cx="8911848" cy="4888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知悉疑似通報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二、通報義務主體：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學校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校長、教師、職員或工友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三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、通報時限：</a:t>
            </a:r>
            <a:r>
              <a:rPr lang="en-US" altLang="zh-TW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24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小時內完成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四、時限之起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算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：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自第</a:t>
            </a:r>
            <a:r>
              <a:rPr lang="en-US" altLang="zh-TW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個人知悉</a:t>
            </a:r>
            <a:r>
              <a:rPr lang="zh-TW" altLang="en-US" sz="2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疑似校園性別</a:t>
            </a: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事件之時，開始計算</a:t>
            </a: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五、重點提醒：</a:t>
            </a:r>
            <a:endParaRPr lang="en-US" altLang="zh-TW" sz="24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r>
              <a:rPr lang="zh-TW" altLang="en-US" sz="2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 </a:t>
            </a:r>
            <a:r>
              <a:rPr lang="zh-TW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初步獲知之資訊內容進行通報，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無須對被害人就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實質案情部份進行詢問</a:t>
            </a:r>
            <a:endParaRPr lang="zh-TW" altLang="en-US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zh-TW" altLang="zh-TW" sz="2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06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163" y="14288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-30163" y="-4824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95034" y="188640"/>
            <a:ext cx="69317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重申疑似校園性騷擾</a:t>
            </a:r>
            <a:r>
              <a:rPr lang="en-US" altLang="zh-TW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霸凌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endParaRPr lang="en-US" altLang="zh-TW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應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依法通報</a:t>
            </a:r>
          </a:p>
          <a:p>
            <a:endParaRPr lang="zh-TW" altLang="zh-TW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63378" y="1340769"/>
            <a:ext cx="8911848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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重申：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一、依據：</a:t>
            </a: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兒童及少年福利與權益保障法第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53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條第一項第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6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款</a:t>
            </a: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「遭受其他傷害之情形」</a:t>
            </a: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二、內容：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        疑似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校園性騷擾</a:t>
            </a:r>
            <a:r>
              <a:rPr lang="en-US" altLang="zh-TW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性霸凌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事件應依法進行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社會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安全</a:t>
            </a:r>
            <a:endParaRPr lang="en-US" altLang="zh-TW" sz="2400" b="1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r>
              <a:rPr lang="zh-TW" altLang="en-US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 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網</a:t>
            </a:r>
            <a:r>
              <a:rPr lang="en-US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</a:t>
            </a:r>
            <a:r>
              <a:rPr lang="zh-TW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關懷</a:t>
            </a:r>
            <a:r>
              <a:rPr lang="en-US" altLang="zh-TW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起來</a:t>
            </a:r>
            <a:r>
              <a:rPr lang="zh-TW" altLang="en-US" sz="2400" dirty="0" smtClean="0">
                <a:solidFill>
                  <a:srgbClr val="0000FF"/>
                </a:solidFill>
                <a:latin typeface="Microsoft JhengHei" charset="0"/>
                <a:ea typeface="Microsoft JhengHei" charset="0"/>
                <a:cs typeface="Microsoft JhengHei" charset="0"/>
                <a:sym typeface="Wingdings"/>
              </a:rPr>
              <a:t>通報</a:t>
            </a: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lnSpc>
                <a:spcPts val="3500"/>
              </a:lnSpc>
              <a:buFontTx/>
              <a:buNone/>
            </a:pPr>
            <a:endParaRPr lang="en-US" altLang="zh-TW" sz="2400" dirty="0" smtClean="0">
              <a:solidFill>
                <a:srgbClr val="0000FF"/>
              </a:solidFill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0"/>
              <a:ea typeface="Microsoft JhengHei" charset="0"/>
              <a:cs typeface="Microsoft JhengHei" charset="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en-US" altLang="zh-TW" sz="24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FontTx/>
              <a:buNone/>
            </a:pPr>
            <a:endParaRPr lang="zh-TW" altLang="en-US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1707</Words>
  <Application>Microsoft Office PowerPoint</Application>
  <PresentationFormat>如螢幕大小 (4:3)</PresentationFormat>
  <Paragraphs>222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winnie mac</dc:creator>
  <cp:lastModifiedBy>莊雅雯</cp:lastModifiedBy>
  <cp:revision>347</cp:revision>
  <dcterms:created xsi:type="dcterms:W3CDTF">2013-08-18T12:54:25Z</dcterms:created>
  <dcterms:modified xsi:type="dcterms:W3CDTF">2020-08-18T09:39:46Z</dcterms:modified>
</cp:coreProperties>
</file>