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36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4" r:id="rId76"/>
    <p:sldId id="335" r:id="rId77"/>
    <p:sldId id="336" r:id="rId78"/>
    <p:sldId id="337" r:id="rId79"/>
    <p:sldId id="338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3" r:id="rId98"/>
    <p:sldId id="364" r:id="rId99"/>
    <p:sldId id="366" r:id="rId100"/>
    <p:sldId id="367" r:id="rId101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7" d="100"/>
          <a:sy n="117" d="100"/>
        </p:scale>
        <p:origin x="-31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CC0DCEB-93B1-4F6F-9F6C-3D1BE2E5A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7CB74B8-24D9-44E9-BB51-E88A55FC2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7323AE1-83B1-4B7E-B5C1-45482C56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D36D2E4-381A-4C7C-A665-C3A47B9E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9E7AE03-3598-4727-BCDD-D19221DB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32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489B7B0-A696-4693-AE43-6D580B49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8DB51636-1B43-4453-9B06-735E734B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F591755-E6E4-4F6B-9F18-090AC153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418AF75-AA27-4B19-9A6B-8F1A593DC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8B2E982-2CF4-451D-85F3-E0FE529B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33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BE9403B3-D8F6-48A1-AC37-7BB2166E0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7EB13DDB-9496-45F2-B5DD-A40588E80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BC657F0-029A-4E86-8827-2E1C104E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106CD48-3227-4D74-B9C4-66A2CA8E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F914532-176A-4C23-8EC4-27C5537C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940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BC91EE3-FDE6-4E9C-9D93-B8A6DCF4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D4B87F5-DD92-46B3-9396-6E357D05B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DCC0D4A-133C-4473-AC50-8F0164CD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0F5B3EC-B165-4918-A915-EE01DA1AB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768FBC6-1AF3-4251-8859-C6A0E8B3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21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9158EE9-3B93-45D3-B446-C166A0ED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D9A89BD-2A7A-43E0-9845-F4457D2A9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56064C5-049D-4524-8E77-F9FD4310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72950F8-5663-4836-B126-6A9942E1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1E53CF8-AA7E-4F04-9DD0-E00D19F5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17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E9AC0B-E224-4577-974A-B52E2ADE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974A0E8-2A1C-4374-A8B4-01C6EE64E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DE2765F1-44BD-4BBD-B886-9025BB318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FA2785C0-22B5-4DC5-86D1-9674A31E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006ABD9-C70B-4F38-930B-C1397AFE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E0641468-44B2-49E9-96D7-487E4107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53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E16BE59-1CD5-4810-91B1-7E65B4C7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2687761-B711-4D28-B771-F7F17348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ABC52E2E-16F3-4942-BF85-1CFEC6282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0EF7903D-4429-4F60-ABD7-45C6D15AF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45828081-7029-4293-997F-A18F5215C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0CDEF3ED-AC1F-476C-ABB7-67793019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9C057AF2-8C18-43EA-9908-72E8E496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26880B7A-0DB6-4618-93FD-8F0EFDE1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47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D2B0C8C-CA91-4B23-A970-2AEBD30E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156AE27A-F933-47BA-B5C5-F09C252D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3487A68E-127F-4876-B22E-0B6A7CFC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D99D618-23FC-423E-BB53-F1F6A776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5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7D8EE074-3286-4761-85F5-123E9BB0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95B19EA-ECC5-4200-9633-E9715FEB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3A2ACC4-28F5-403E-BCE3-F876C853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02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191A349-97D7-49C3-826B-EAE2E083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3B07A87-5FB1-4747-9A92-B48B99F47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AB9E5493-7258-4105-B2F4-4E895B27C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A4290A9A-C5AA-459A-B2E9-6530640E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50730EC7-1F90-4C72-817E-3EFEDDA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492397E6-21CC-4BE7-B918-DC65F5FC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8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3228715-FE7A-496E-A882-A4A3BCAB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02A1A8F3-A94F-4D18-A081-08CE4A50A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ECE95DC-AACD-49B9-9F87-48DDB438A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C2F42DEC-3A33-49EC-900F-0A767149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810A9F32-34E8-4311-92B2-669A4BA9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29A4CA9-2B4C-46E9-9750-5742CB05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43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2EF90E5A-66A3-48B5-BBC9-5C19A7D3F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0985357-A4C0-46E0-9CD5-58DEDA5C6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1969C08-DAF2-488C-B0C1-EA41D30DD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ACCD2-A2D8-4CDD-A5A4-A4C4D0BCA8BE}" type="datetimeFigureOut">
              <a:rPr lang="zh-TW" altLang="en-US" smtClean="0"/>
              <a:t>2020/8/20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70F1D23-6F77-4DEC-93CE-95A47530F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16A3A95-05E0-4678-BC70-C568D7331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16B4A-36EF-4A75-8ADA-36B1559D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273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">
            <a:extLst>
              <a:ext uri="{FF2B5EF4-FFF2-40B4-BE49-F238E27FC236}">
                <a16:creationId xmlns:a16="http://schemas.microsoft.com/office/drawing/2014/main" xmlns="" id="{BB45B0DA-800F-428F-A694-CAF5727A9D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">
            <a:extLst>
              <a:ext uri="{FF2B5EF4-FFF2-40B4-BE49-F238E27FC236}">
                <a16:creationId xmlns:a16="http://schemas.microsoft.com/office/drawing/2014/main" xmlns="" id="{F4C95422-1A23-4160-A1A2-110A87622A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277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11">
            <a:extLst>
              <a:ext uri="{FF2B5EF4-FFF2-40B4-BE49-F238E27FC236}">
                <a16:creationId xmlns:a16="http://schemas.microsoft.com/office/drawing/2014/main" xmlns="" id="{8F77990F-B5D3-491B-97C4-08DA011732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7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1">
            <a:extLst>
              <a:ext uri="{FF2B5EF4-FFF2-40B4-BE49-F238E27FC236}">
                <a16:creationId xmlns:a16="http://schemas.microsoft.com/office/drawing/2014/main" xmlns="" id="{47F6C3F4-EEEA-4627-80BC-AEB21CC8E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2">
            <a:extLst>
              <a:ext uri="{FF2B5EF4-FFF2-40B4-BE49-F238E27FC236}">
                <a16:creationId xmlns:a16="http://schemas.microsoft.com/office/drawing/2014/main" xmlns="" id="{9C1C6817-51DB-40E8-8496-F56C9D497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05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3">
            <a:extLst>
              <a:ext uri="{FF2B5EF4-FFF2-40B4-BE49-F238E27FC236}">
                <a16:creationId xmlns:a16="http://schemas.microsoft.com/office/drawing/2014/main" xmlns="" id="{07544B79-01D3-42DF-8B8C-C4CB6192E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5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4">
            <a:extLst>
              <a:ext uri="{FF2B5EF4-FFF2-40B4-BE49-F238E27FC236}">
                <a16:creationId xmlns:a16="http://schemas.microsoft.com/office/drawing/2014/main" xmlns="" id="{21322FB4-48F8-4AA3-ABBB-58316AAD88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0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5">
            <a:extLst>
              <a:ext uri="{FF2B5EF4-FFF2-40B4-BE49-F238E27FC236}">
                <a16:creationId xmlns:a16="http://schemas.microsoft.com/office/drawing/2014/main" xmlns="" id="{261F91FD-F20C-4087-8883-1670F7EA3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4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6">
            <a:extLst>
              <a:ext uri="{FF2B5EF4-FFF2-40B4-BE49-F238E27FC236}">
                <a16:creationId xmlns:a16="http://schemas.microsoft.com/office/drawing/2014/main" xmlns="" id="{1E997785-C953-4154-BABB-5C97B7A62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17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7">
            <a:extLst>
              <a:ext uri="{FF2B5EF4-FFF2-40B4-BE49-F238E27FC236}">
                <a16:creationId xmlns:a16="http://schemas.microsoft.com/office/drawing/2014/main" xmlns="" id="{2F9F8F0A-69A0-4630-BC77-5A6DE68CC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2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8">
            <a:extLst>
              <a:ext uri="{FF2B5EF4-FFF2-40B4-BE49-F238E27FC236}">
                <a16:creationId xmlns:a16="http://schemas.microsoft.com/office/drawing/2014/main" xmlns="" id="{BD96B607-874C-4B98-8A84-4453C5D96F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33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9">
            <a:extLst>
              <a:ext uri="{FF2B5EF4-FFF2-40B4-BE49-F238E27FC236}">
                <a16:creationId xmlns:a16="http://schemas.microsoft.com/office/drawing/2014/main" xmlns="" id="{1FCC6B42-614E-4BB5-912C-8DB0C14255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9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">
            <a:extLst>
              <a:ext uri="{FF2B5EF4-FFF2-40B4-BE49-F238E27FC236}">
                <a16:creationId xmlns:a16="http://schemas.microsoft.com/office/drawing/2014/main" xmlns="" id="{1C03F3DD-8E90-4AF0-906C-F600966518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4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0">
            <a:extLst>
              <a:ext uri="{FF2B5EF4-FFF2-40B4-BE49-F238E27FC236}">
                <a16:creationId xmlns:a16="http://schemas.microsoft.com/office/drawing/2014/main" xmlns="" id="{85DD27B0-3A07-45DA-947F-4ABCF983E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3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1">
            <a:extLst>
              <a:ext uri="{FF2B5EF4-FFF2-40B4-BE49-F238E27FC236}">
                <a16:creationId xmlns:a16="http://schemas.microsoft.com/office/drawing/2014/main" xmlns="" id="{2E3420CD-0D2A-4B93-8DD5-4114FC3C2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3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2">
            <a:extLst>
              <a:ext uri="{FF2B5EF4-FFF2-40B4-BE49-F238E27FC236}">
                <a16:creationId xmlns:a16="http://schemas.microsoft.com/office/drawing/2014/main" xmlns="" id="{AEEE0CB3-7461-4C60-A706-B246D719D2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3">
            <a:extLst>
              <a:ext uri="{FF2B5EF4-FFF2-40B4-BE49-F238E27FC236}">
                <a16:creationId xmlns:a16="http://schemas.microsoft.com/office/drawing/2014/main" xmlns="" id="{B1F80581-DAC5-4621-9E3F-C9D7DCFE6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46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4">
            <a:extLst>
              <a:ext uri="{FF2B5EF4-FFF2-40B4-BE49-F238E27FC236}">
                <a16:creationId xmlns:a16="http://schemas.microsoft.com/office/drawing/2014/main" xmlns="" id="{66FF0488-38A7-411F-99C2-2B39C6AB9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4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5">
            <a:extLst>
              <a:ext uri="{FF2B5EF4-FFF2-40B4-BE49-F238E27FC236}">
                <a16:creationId xmlns:a16="http://schemas.microsoft.com/office/drawing/2014/main" xmlns="" id="{446CD51E-3CC2-452E-9316-23E22C86CE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49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6">
            <a:extLst>
              <a:ext uri="{FF2B5EF4-FFF2-40B4-BE49-F238E27FC236}">
                <a16:creationId xmlns:a16="http://schemas.microsoft.com/office/drawing/2014/main" xmlns="" id="{52D21682-FF68-482B-A78E-208C265E0B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60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7">
            <a:extLst>
              <a:ext uri="{FF2B5EF4-FFF2-40B4-BE49-F238E27FC236}">
                <a16:creationId xmlns:a16="http://schemas.microsoft.com/office/drawing/2014/main" xmlns="" id="{B0A11DE2-BCFF-4363-9604-00FF3EDD1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60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8">
            <a:extLst>
              <a:ext uri="{FF2B5EF4-FFF2-40B4-BE49-F238E27FC236}">
                <a16:creationId xmlns:a16="http://schemas.microsoft.com/office/drawing/2014/main" xmlns="" id="{670A880B-A2C4-4951-8A98-8E39B02E8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7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9">
            <a:extLst>
              <a:ext uri="{FF2B5EF4-FFF2-40B4-BE49-F238E27FC236}">
                <a16:creationId xmlns:a16="http://schemas.microsoft.com/office/drawing/2014/main" xmlns="" id="{DB255821-89B5-4AD0-AD90-48F2A059C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8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">
            <a:extLst>
              <a:ext uri="{FF2B5EF4-FFF2-40B4-BE49-F238E27FC236}">
                <a16:creationId xmlns:a16="http://schemas.microsoft.com/office/drawing/2014/main" xmlns="" id="{5FBA2E37-C0E8-41D4-A9FC-7C1AC82E12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7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0">
            <a:extLst>
              <a:ext uri="{FF2B5EF4-FFF2-40B4-BE49-F238E27FC236}">
                <a16:creationId xmlns:a16="http://schemas.microsoft.com/office/drawing/2014/main" xmlns="" id="{9352FB9E-EEFA-49F0-A9E9-A89AB3EBD4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0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1">
            <a:extLst>
              <a:ext uri="{FF2B5EF4-FFF2-40B4-BE49-F238E27FC236}">
                <a16:creationId xmlns:a16="http://schemas.microsoft.com/office/drawing/2014/main" xmlns="" id="{F7200245-DE31-48A6-93D1-4DCAAD7815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2">
            <a:extLst>
              <a:ext uri="{FF2B5EF4-FFF2-40B4-BE49-F238E27FC236}">
                <a16:creationId xmlns:a16="http://schemas.microsoft.com/office/drawing/2014/main" xmlns="" id="{0C4CBA42-CB55-48AD-B4D8-A70E1CB32E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1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3">
            <a:extLst>
              <a:ext uri="{FF2B5EF4-FFF2-40B4-BE49-F238E27FC236}">
                <a16:creationId xmlns:a16="http://schemas.microsoft.com/office/drawing/2014/main" xmlns="" id="{25FD72C6-7938-4F7E-9713-4C66E60CF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08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4">
            <a:extLst>
              <a:ext uri="{FF2B5EF4-FFF2-40B4-BE49-F238E27FC236}">
                <a16:creationId xmlns:a16="http://schemas.microsoft.com/office/drawing/2014/main" xmlns="" id="{6B0B98F5-603F-4E38-AB6D-94DDE404C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99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5">
            <a:extLst>
              <a:ext uri="{FF2B5EF4-FFF2-40B4-BE49-F238E27FC236}">
                <a16:creationId xmlns:a16="http://schemas.microsoft.com/office/drawing/2014/main" xmlns="" id="{2090E0C5-5F21-472C-AC2B-9480FB167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2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6">
            <a:extLst>
              <a:ext uri="{FF2B5EF4-FFF2-40B4-BE49-F238E27FC236}">
                <a16:creationId xmlns:a16="http://schemas.microsoft.com/office/drawing/2014/main" xmlns="" id="{A710BD85-32F3-4617-B335-FDF0BA3EE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88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7">
            <a:extLst>
              <a:ext uri="{FF2B5EF4-FFF2-40B4-BE49-F238E27FC236}">
                <a16:creationId xmlns:a16="http://schemas.microsoft.com/office/drawing/2014/main" xmlns="" id="{66D7CEA7-E126-4DC0-989B-0057D8D497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11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8">
            <a:extLst>
              <a:ext uri="{FF2B5EF4-FFF2-40B4-BE49-F238E27FC236}">
                <a16:creationId xmlns:a16="http://schemas.microsoft.com/office/drawing/2014/main" xmlns="" id="{04E7577D-0464-4AC8-A793-B68D4664C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3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9">
            <a:extLst>
              <a:ext uri="{FF2B5EF4-FFF2-40B4-BE49-F238E27FC236}">
                <a16:creationId xmlns:a16="http://schemas.microsoft.com/office/drawing/2014/main" xmlns="" id="{EE3CE8AC-B3F8-4801-9759-4C950DC29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4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">
            <a:extLst>
              <a:ext uri="{FF2B5EF4-FFF2-40B4-BE49-F238E27FC236}">
                <a16:creationId xmlns:a16="http://schemas.microsoft.com/office/drawing/2014/main" xmlns="" id="{4C646082-7210-4330-A6F8-DBF94A766A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1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0">
            <a:extLst>
              <a:ext uri="{FF2B5EF4-FFF2-40B4-BE49-F238E27FC236}">
                <a16:creationId xmlns:a16="http://schemas.microsoft.com/office/drawing/2014/main" xmlns="" id="{98C75339-9758-4F85-8E35-E7A4ADA672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25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1">
            <a:extLst>
              <a:ext uri="{FF2B5EF4-FFF2-40B4-BE49-F238E27FC236}">
                <a16:creationId xmlns:a16="http://schemas.microsoft.com/office/drawing/2014/main" xmlns="" id="{C47D9678-55F9-44BD-B65E-FF66974FCC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6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2">
            <a:extLst>
              <a:ext uri="{FF2B5EF4-FFF2-40B4-BE49-F238E27FC236}">
                <a16:creationId xmlns:a16="http://schemas.microsoft.com/office/drawing/2014/main" xmlns="" id="{E9352874-86EB-43E3-87AF-CBB374A0E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03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3">
            <a:extLst>
              <a:ext uri="{FF2B5EF4-FFF2-40B4-BE49-F238E27FC236}">
                <a16:creationId xmlns:a16="http://schemas.microsoft.com/office/drawing/2014/main" xmlns="" id="{093ED874-4997-4B8F-9363-089ED1ED0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86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4">
            <a:extLst>
              <a:ext uri="{FF2B5EF4-FFF2-40B4-BE49-F238E27FC236}">
                <a16:creationId xmlns:a16="http://schemas.microsoft.com/office/drawing/2014/main" xmlns="" id="{D5FC4206-7474-4B88-8288-E3DB1239C4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90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5">
            <a:extLst>
              <a:ext uri="{FF2B5EF4-FFF2-40B4-BE49-F238E27FC236}">
                <a16:creationId xmlns:a16="http://schemas.microsoft.com/office/drawing/2014/main" xmlns="" id="{26F7D7B0-06F0-49C0-8659-F87383487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17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6">
            <a:extLst>
              <a:ext uri="{FF2B5EF4-FFF2-40B4-BE49-F238E27FC236}">
                <a16:creationId xmlns:a16="http://schemas.microsoft.com/office/drawing/2014/main" xmlns="" id="{0A791139-5358-4666-A84B-E6C903021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7">
            <a:extLst>
              <a:ext uri="{FF2B5EF4-FFF2-40B4-BE49-F238E27FC236}">
                <a16:creationId xmlns:a16="http://schemas.microsoft.com/office/drawing/2014/main" xmlns="" id="{49B63778-B070-45A3-83DF-C4E51555A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41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8">
            <a:extLst>
              <a:ext uri="{FF2B5EF4-FFF2-40B4-BE49-F238E27FC236}">
                <a16:creationId xmlns:a16="http://schemas.microsoft.com/office/drawing/2014/main" xmlns="" id="{0B4F0CC2-3514-4280-AE52-6843CD14E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74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9">
            <a:extLst>
              <a:ext uri="{FF2B5EF4-FFF2-40B4-BE49-F238E27FC236}">
                <a16:creationId xmlns:a16="http://schemas.microsoft.com/office/drawing/2014/main" xmlns="" id="{0765017A-5F78-46A0-A9D3-9D86F57ED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">
            <a:extLst>
              <a:ext uri="{FF2B5EF4-FFF2-40B4-BE49-F238E27FC236}">
                <a16:creationId xmlns:a16="http://schemas.microsoft.com/office/drawing/2014/main" xmlns="" id="{302EE509-F42E-48AB-83F2-759CB60DD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7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2">
            <a:extLst>
              <a:ext uri="{FF2B5EF4-FFF2-40B4-BE49-F238E27FC236}">
                <a16:creationId xmlns:a16="http://schemas.microsoft.com/office/drawing/2014/main" xmlns="" id="{0F569EE9-2951-4F0B-A4B2-9FAD01FE9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92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3">
            <a:extLst>
              <a:ext uri="{FF2B5EF4-FFF2-40B4-BE49-F238E27FC236}">
                <a16:creationId xmlns:a16="http://schemas.microsoft.com/office/drawing/2014/main" xmlns="" id="{7E19ED05-67C2-4C15-B5AA-9F8E7CF3C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16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4">
            <a:extLst>
              <a:ext uri="{FF2B5EF4-FFF2-40B4-BE49-F238E27FC236}">
                <a16:creationId xmlns:a16="http://schemas.microsoft.com/office/drawing/2014/main" xmlns="" id="{74D7CD65-D8B9-4AE3-84F2-DCC022536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85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5">
            <a:extLst>
              <a:ext uri="{FF2B5EF4-FFF2-40B4-BE49-F238E27FC236}">
                <a16:creationId xmlns:a16="http://schemas.microsoft.com/office/drawing/2014/main" xmlns="" id="{708F789C-8A7A-4ABC-867F-989278F13E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30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6">
            <a:extLst>
              <a:ext uri="{FF2B5EF4-FFF2-40B4-BE49-F238E27FC236}">
                <a16:creationId xmlns:a16="http://schemas.microsoft.com/office/drawing/2014/main" xmlns="" id="{6401DAB7-E744-4618-AC3C-86C47B332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1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7">
            <a:extLst>
              <a:ext uri="{FF2B5EF4-FFF2-40B4-BE49-F238E27FC236}">
                <a16:creationId xmlns:a16="http://schemas.microsoft.com/office/drawing/2014/main" xmlns="" id="{F37E0431-902E-454C-A5DA-28C3706D6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9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8">
            <a:extLst>
              <a:ext uri="{FF2B5EF4-FFF2-40B4-BE49-F238E27FC236}">
                <a16:creationId xmlns:a16="http://schemas.microsoft.com/office/drawing/2014/main" xmlns="" id="{E0D59A11-1351-4A1D-9E4B-9BF02F921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1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9">
            <a:extLst>
              <a:ext uri="{FF2B5EF4-FFF2-40B4-BE49-F238E27FC236}">
                <a16:creationId xmlns:a16="http://schemas.microsoft.com/office/drawing/2014/main" xmlns="" id="{FAA78285-4E56-4E72-9EF7-9E921B817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49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0">
            <a:extLst>
              <a:ext uri="{FF2B5EF4-FFF2-40B4-BE49-F238E27FC236}">
                <a16:creationId xmlns:a16="http://schemas.microsoft.com/office/drawing/2014/main" xmlns="" id="{AC320F71-96D2-42F7-91C5-E3467F1CB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00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1">
            <a:extLst>
              <a:ext uri="{FF2B5EF4-FFF2-40B4-BE49-F238E27FC236}">
                <a16:creationId xmlns:a16="http://schemas.microsoft.com/office/drawing/2014/main" xmlns="" id="{060A82EE-0657-4F4A-9D45-C9D3D369B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">
            <a:extLst>
              <a:ext uri="{FF2B5EF4-FFF2-40B4-BE49-F238E27FC236}">
                <a16:creationId xmlns:a16="http://schemas.microsoft.com/office/drawing/2014/main" xmlns="" id="{391CE29A-1529-4AC9-840B-77410FABF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76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2">
            <a:extLst>
              <a:ext uri="{FF2B5EF4-FFF2-40B4-BE49-F238E27FC236}">
                <a16:creationId xmlns:a16="http://schemas.microsoft.com/office/drawing/2014/main" xmlns="" id="{E8E84705-01B7-4000-B8D7-47A9407AD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0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3">
            <a:extLst>
              <a:ext uri="{FF2B5EF4-FFF2-40B4-BE49-F238E27FC236}">
                <a16:creationId xmlns:a16="http://schemas.microsoft.com/office/drawing/2014/main" xmlns="" id="{B19946DF-AA81-48F9-8A92-ECBA031A5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8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4">
            <a:extLst>
              <a:ext uri="{FF2B5EF4-FFF2-40B4-BE49-F238E27FC236}">
                <a16:creationId xmlns:a16="http://schemas.microsoft.com/office/drawing/2014/main" xmlns="" id="{A32F3D24-3F9E-4588-AA57-6EBD93A91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58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5">
            <a:extLst>
              <a:ext uri="{FF2B5EF4-FFF2-40B4-BE49-F238E27FC236}">
                <a16:creationId xmlns:a16="http://schemas.microsoft.com/office/drawing/2014/main" xmlns="" id="{4058A9EF-9D90-4273-AFBD-B16A767E26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221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6">
            <a:extLst>
              <a:ext uri="{FF2B5EF4-FFF2-40B4-BE49-F238E27FC236}">
                <a16:creationId xmlns:a16="http://schemas.microsoft.com/office/drawing/2014/main" xmlns="" id="{ACBC4F7C-40E4-4106-A848-C2D8F4847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55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7">
            <a:extLst>
              <a:ext uri="{FF2B5EF4-FFF2-40B4-BE49-F238E27FC236}">
                <a16:creationId xmlns:a16="http://schemas.microsoft.com/office/drawing/2014/main" xmlns="" id="{0E8B555F-A6A6-4DDB-9BAF-73C6A47FE4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10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8">
            <a:extLst>
              <a:ext uri="{FF2B5EF4-FFF2-40B4-BE49-F238E27FC236}">
                <a16:creationId xmlns:a16="http://schemas.microsoft.com/office/drawing/2014/main" xmlns="" id="{2D870B0F-2A26-4704-A754-E8B97120B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2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9">
            <a:extLst>
              <a:ext uri="{FF2B5EF4-FFF2-40B4-BE49-F238E27FC236}">
                <a16:creationId xmlns:a16="http://schemas.microsoft.com/office/drawing/2014/main" xmlns="" id="{6304E1E0-CF5A-4FF0-A82F-FD1D93AFE8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55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0">
            <a:extLst>
              <a:ext uri="{FF2B5EF4-FFF2-40B4-BE49-F238E27FC236}">
                <a16:creationId xmlns:a16="http://schemas.microsoft.com/office/drawing/2014/main" xmlns="" id="{42AF811D-DD83-4C5D-BB11-9F8B5A1FA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5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1">
            <a:extLst>
              <a:ext uri="{FF2B5EF4-FFF2-40B4-BE49-F238E27FC236}">
                <a16:creationId xmlns:a16="http://schemas.microsoft.com/office/drawing/2014/main" xmlns="" id="{FF8A9317-A654-47BA-AE42-FF101E3EE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1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B9914DF-4D68-4A8E-800C-6EA0A74EC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965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2">
            <a:extLst>
              <a:ext uri="{FF2B5EF4-FFF2-40B4-BE49-F238E27FC236}">
                <a16:creationId xmlns:a16="http://schemas.microsoft.com/office/drawing/2014/main" xmlns="" id="{659D774F-E40D-4CD6-9A1C-F2D9E97696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686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3">
            <a:extLst>
              <a:ext uri="{FF2B5EF4-FFF2-40B4-BE49-F238E27FC236}">
                <a16:creationId xmlns:a16="http://schemas.microsoft.com/office/drawing/2014/main" xmlns="" id="{10AFA63B-5424-4468-89DF-E9D4CCDA6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524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4">
            <a:extLst>
              <a:ext uri="{FF2B5EF4-FFF2-40B4-BE49-F238E27FC236}">
                <a16:creationId xmlns:a16="http://schemas.microsoft.com/office/drawing/2014/main" xmlns="" id="{676EEFED-B432-4A3B-BB8A-BAEDD9969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1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5">
            <a:extLst>
              <a:ext uri="{FF2B5EF4-FFF2-40B4-BE49-F238E27FC236}">
                <a16:creationId xmlns:a16="http://schemas.microsoft.com/office/drawing/2014/main" xmlns="" id="{E6B9DB2D-CBDD-49E4-9186-761651EE5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18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6">
            <a:extLst>
              <a:ext uri="{FF2B5EF4-FFF2-40B4-BE49-F238E27FC236}">
                <a16:creationId xmlns:a16="http://schemas.microsoft.com/office/drawing/2014/main" xmlns="" id="{C5923B2B-CFD1-4AA0-8B74-72410AAD4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647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8">
            <a:extLst>
              <a:ext uri="{FF2B5EF4-FFF2-40B4-BE49-F238E27FC236}">
                <a16:creationId xmlns:a16="http://schemas.microsoft.com/office/drawing/2014/main" xmlns="" id="{6FC04B24-A15B-46BB-8E79-6BC086B32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6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9">
            <a:extLst>
              <a:ext uri="{FF2B5EF4-FFF2-40B4-BE49-F238E27FC236}">
                <a16:creationId xmlns:a16="http://schemas.microsoft.com/office/drawing/2014/main" xmlns="" id="{3965C82A-5F6E-40A3-A204-6F023D504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366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0">
            <a:extLst>
              <a:ext uri="{FF2B5EF4-FFF2-40B4-BE49-F238E27FC236}">
                <a16:creationId xmlns:a16="http://schemas.microsoft.com/office/drawing/2014/main" xmlns="" id="{865C5A9F-7F8E-446E-B57C-18C341673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75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1">
            <a:extLst>
              <a:ext uri="{FF2B5EF4-FFF2-40B4-BE49-F238E27FC236}">
                <a16:creationId xmlns:a16="http://schemas.microsoft.com/office/drawing/2014/main" xmlns="" id="{89D6CD6D-793F-4DCE-84DC-483DAE522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25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2">
            <a:extLst>
              <a:ext uri="{FF2B5EF4-FFF2-40B4-BE49-F238E27FC236}">
                <a16:creationId xmlns:a16="http://schemas.microsoft.com/office/drawing/2014/main" xmlns="" id="{68514152-9285-4506-B26C-B0F7C1827B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1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">
            <a:extLst>
              <a:ext uri="{FF2B5EF4-FFF2-40B4-BE49-F238E27FC236}">
                <a16:creationId xmlns:a16="http://schemas.microsoft.com/office/drawing/2014/main" xmlns="" id="{3DDC8032-233F-48E1-84C7-47EC8F2E4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6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5">
            <a:extLst>
              <a:ext uri="{FF2B5EF4-FFF2-40B4-BE49-F238E27FC236}">
                <a16:creationId xmlns:a16="http://schemas.microsoft.com/office/drawing/2014/main" xmlns="" id="{828497D4-3716-474A-AF65-7E8E2ECCFF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09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6">
            <a:extLst>
              <a:ext uri="{FF2B5EF4-FFF2-40B4-BE49-F238E27FC236}">
                <a16:creationId xmlns:a16="http://schemas.microsoft.com/office/drawing/2014/main" xmlns="" id="{D05F295C-C031-4BF8-9966-BC33367C56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89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7">
            <a:extLst>
              <a:ext uri="{FF2B5EF4-FFF2-40B4-BE49-F238E27FC236}">
                <a16:creationId xmlns:a16="http://schemas.microsoft.com/office/drawing/2014/main" xmlns="" id="{9EEA36D0-C48F-4C78-9850-6EB0F3DD13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600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8">
            <a:extLst>
              <a:ext uri="{FF2B5EF4-FFF2-40B4-BE49-F238E27FC236}">
                <a16:creationId xmlns:a16="http://schemas.microsoft.com/office/drawing/2014/main" xmlns="" id="{BA6CC743-A517-4E72-8E7E-79CB51643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75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9">
            <a:extLst>
              <a:ext uri="{FF2B5EF4-FFF2-40B4-BE49-F238E27FC236}">
                <a16:creationId xmlns:a16="http://schemas.microsoft.com/office/drawing/2014/main" xmlns="" id="{6569AB63-AF4E-4FE5-9123-7A3662C06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611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0">
            <a:extLst>
              <a:ext uri="{FF2B5EF4-FFF2-40B4-BE49-F238E27FC236}">
                <a16:creationId xmlns:a16="http://schemas.microsoft.com/office/drawing/2014/main" xmlns="" id="{FDDFB0A2-4F99-41E4-A5F3-B6608DDF0D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93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1">
            <a:extLst>
              <a:ext uri="{FF2B5EF4-FFF2-40B4-BE49-F238E27FC236}">
                <a16:creationId xmlns:a16="http://schemas.microsoft.com/office/drawing/2014/main" xmlns="" id="{BC579945-0D5C-4E3C-8A2F-E3A681281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45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6">
            <a:extLst>
              <a:ext uri="{FF2B5EF4-FFF2-40B4-BE49-F238E27FC236}">
                <a16:creationId xmlns:a16="http://schemas.microsoft.com/office/drawing/2014/main" xmlns="" id="{B72D1443-371B-4913-A46A-719EF90A4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53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7">
            <a:extLst>
              <a:ext uri="{FF2B5EF4-FFF2-40B4-BE49-F238E27FC236}">
                <a16:creationId xmlns:a16="http://schemas.microsoft.com/office/drawing/2014/main" xmlns="" id="{F98159D3-73B5-446C-9F01-E4211A550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6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8">
            <a:extLst>
              <a:ext uri="{FF2B5EF4-FFF2-40B4-BE49-F238E27FC236}">
                <a16:creationId xmlns:a16="http://schemas.microsoft.com/office/drawing/2014/main" xmlns="" id="{9F10E6CA-CCE2-49BD-8228-2D91DE42B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6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">
            <a:extLst>
              <a:ext uri="{FF2B5EF4-FFF2-40B4-BE49-F238E27FC236}">
                <a16:creationId xmlns:a16="http://schemas.microsoft.com/office/drawing/2014/main" xmlns="" id="{2D602ABF-0DE6-4BAC-BF78-A91044C152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693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9">
            <a:extLst>
              <a:ext uri="{FF2B5EF4-FFF2-40B4-BE49-F238E27FC236}">
                <a16:creationId xmlns:a16="http://schemas.microsoft.com/office/drawing/2014/main" xmlns="" id="{73F009EA-1935-46F9-BB29-ED5446704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92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0">
            <a:extLst>
              <a:ext uri="{FF2B5EF4-FFF2-40B4-BE49-F238E27FC236}">
                <a16:creationId xmlns:a16="http://schemas.microsoft.com/office/drawing/2014/main" xmlns="" id="{EBE8A90E-35FC-4FFB-B0FA-A57D57548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72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1">
            <a:extLst>
              <a:ext uri="{FF2B5EF4-FFF2-40B4-BE49-F238E27FC236}">
                <a16:creationId xmlns:a16="http://schemas.microsoft.com/office/drawing/2014/main" xmlns="" id="{39DE7B58-9DE6-436F-904D-E61FD41AB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65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2">
            <a:extLst>
              <a:ext uri="{FF2B5EF4-FFF2-40B4-BE49-F238E27FC236}">
                <a16:creationId xmlns:a16="http://schemas.microsoft.com/office/drawing/2014/main" xmlns="" id="{F5A4BAEB-4085-4EEB-A71D-9974EE17E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578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3">
            <a:extLst>
              <a:ext uri="{FF2B5EF4-FFF2-40B4-BE49-F238E27FC236}">
                <a16:creationId xmlns:a16="http://schemas.microsoft.com/office/drawing/2014/main" xmlns="" id="{FE9C96FD-7C3A-49E9-A440-E670D51D7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864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4">
            <a:extLst>
              <a:ext uri="{FF2B5EF4-FFF2-40B4-BE49-F238E27FC236}">
                <a16:creationId xmlns:a16="http://schemas.microsoft.com/office/drawing/2014/main" xmlns="" id="{FCDE5803-46A9-467F-9974-4EF01F7F6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780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5">
            <a:extLst>
              <a:ext uri="{FF2B5EF4-FFF2-40B4-BE49-F238E27FC236}">
                <a16:creationId xmlns:a16="http://schemas.microsoft.com/office/drawing/2014/main" xmlns="" id="{3C451F0E-8696-4427-AF7E-258007129B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657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7">
            <a:extLst>
              <a:ext uri="{FF2B5EF4-FFF2-40B4-BE49-F238E27FC236}">
                <a16:creationId xmlns:a16="http://schemas.microsoft.com/office/drawing/2014/main" xmlns="" id="{FD0C1AD0-F54D-440D-B539-862E3FE10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787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8">
            <a:extLst>
              <a:ext uri="{FF2B5EF4-FFF2-40B4-BE49-F238E27FC236}">
                <a16:creationId xmlns:a16="http://schemas.microsoft.com/office/drawing/2014/main" xmlns="" id="{4D9D8D57-460C-4C17-A91D-D485846D9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815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10">
            <a:extLst>
              <a:ext uri="{FF2B5EF4-FFF2-40B4-BE49-F238E27FC236}">
                <a16:creationId xmlns:a16="http://schemas.microsoft.com/office/drawing/2014/main" xmlns="" id="{E26E7610-8737-4269-BEDB-33AB75E73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3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自訂</PresentationFormat>
  <Paragraphs>0</Paragraphs>
  <Slides>100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100</vt:i4>
      </vt:variant>
    </vt:vector>
  </HeadingPairs>
  <TitlesOfParts>
    <vt:vector size="10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錫欽 吳</dc:creator>
  <cp:lastModifiedBy>張兆文</cp:lastModifiedBy>
  <cp:revision>1</cp:revision>
  <dcterms:created xsi:type="dcterms:W3CDTF">2020-07-27T14:37:11Z</dcterms:created>
  <dcterms:modified xsi:type="dcterms:W3CDTF">2020-08-20T03:12:35Z</dcterms:modified>
</cp:coreProperties>
</file>