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4"/>
  </p:notesMasterIdLst>
  <p:sldIdLst>
    <p:sldId id="364" r:id="rId3"/>
    <p:sldId id="357" r:id="rId4"/>
    <p:sldId id="290" r:id="rId5"/>
    <p:sldId id="302" r:id="rId6"/>
    <p:sldId id="289" r:id="rId7"/>
    <p:sldId id="298" r:id="rId8"/>
    <p:sldId id="360" r:id="rId9"/>
    <p:sldId id="362" r:id="rId10"/>
    <p:sldId id="293" r:id="rId11"/>
    <p:sldId id="300" r:id="rId12"/>
    <p:sldId id="355" r:id="rId13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說明" id="{64941A4D-4348-C746-BCBB-85D92D427E5A}">
          <p14:sldIdLst>
            <p14:sldId id="364"/>
          </p14:sldIdLst>
        </p14:section>
        <p14:section name="圖多九格式" id="{A7156660-C613-6544-A987-220130660F26}">
          <p14:sldIdLst>
            <p14:sldId id="357"/>
            <p14:sldId id="290"/>
          </p14:sldIdLst>
        </p14:section>
        <p14:section name="圖文條列式" id="{CE7FF8A0-6AAC-5B47-B666-52AA7E12EAA1}">
          <p14:sldIdLst>
            <p14:sldId id="302"/>
            <p14:sldId id="289"/>
            <p14:sldId id="298"/>
          </p14:sldIdLst>
        </p14:section>
        <p14:section name="簡報目錄式" id="{0AF138E6-09B1-BF4B-A199-8AE7D58ABFC4}">
          <p14:sldIdLst>
            <p14:sldId id="360"/>
            <p14:sldId id="362"/>
          </p14:sldIdLst>
        </p14:section>
        <p14:section name="其他" id="{FD7F37BB-EF53-9A4E-93E6-FE75EBFFE6CE}">
          <p14:sldIdLst>
            <p14:sldId id="293"/>
            <p14:sldId id="300"/>
            <p14:sldId id="35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1BDA9"/>
    <a:srgbClr val="404040"/>
    <a:srgbClr val="D9D9D9"/>
    <a:srgbClr val="FF7C80"/>
    <a:srgbClr val="FF6768"/>
    <a:srgbClr val="CA3802"/>
    <a:srgbClr val="FF0047"/>
    <a:srgbClr val="F9A355"/>
    <a:srgbClr val="4C4C4C"/>
    <a:srgbClr val="A66B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32" autoAdjust="0"/>
    <p:restoredTop sz="91176"/>
  </p:normalViewPr>
  <p:slideViewPr>
    <p:cSldViewPr snapToGrid="0">
      <p:cViewPr varScale="1">
        <p:scale>
          <a:sx n="67" d="100"/>
          <a:sy n="67" d="100"/>
        </p:scale>
        <p:origin x="2128" y="176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CB8F29-6721-184F-825E-BB1A18AA428D}" type="datetimeFigureOut">
              <a:rPr kumimoji="1" lang="zh-TW" altLang="en-US" smtClean="0"/>
              <a:t>2020/11/6</a:t>
            </a:fld>
            <a:endParaRPr kumimoji="1" lang="zh-TW" altLang="en-US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C93DFF-A8B4-AF46-AD2C-FEAAC919E2D1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260132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CC93DFF-A8B4-AF46-AD2C-FEAAC919E2D1}" type="slidenum">
              <a:rPr kumimoji="1" lang="zh-TW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1" lang="zh-TW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1932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zh-TW" altLang="en-US" dirty="0"/>
              <a:t>兩倆比較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CC93DFF-A8B4-AF46-AD2C-FEAAC919E2D1}" type="slidenum">
              <a:rPr kumimoji="1" lang="zh-TW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1" lang="zh-TW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725095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TW" altLang="en-US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00354-08F6-46B4-A1AA-EABB76F73390}" type="datetimeFigureOut">
              <a:rPr lang="zh-TW" altLang="en-US" smtClean="0"/>
              <a:t>2020/11/6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D0008-AEB9-4226-BB0E-B40E42522EE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507007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00354-08F6-46B4-A1AA-EABB76F73390}" type="datetimeFigureOut">
              <a:rPr lang="zh-TW" altLang="en-US" smtClean="0"/>
              <a:t>2020/11/6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D0008-AEB9-4226-BB0E-B40E42522EE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317895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00354-08F6-46B4-A1AA-EABB76F73390}" type="datetimeFigureOut">
              <a:rPr lang="zh-TW" altLang="en-US" smtClean="0"/>
              <a:t>2020/11/6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D0008-AEB9-4226-BB0E-B40E42522EE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809352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TW" altLang="en-US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00354-08F6-46B4-A1AA-EABB76F73390}" type="datetimeFigureOut">
              <a:rPr lang="zh-TW" altLang="en-US" smtClean="0"/>
              <a:t>2020/11/6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D0008-AEB9-4226-BB0E-B40E42522EE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430365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00354-08F6-46B4-A1AA-EABB76F73390}" type="datetimeFigureOut">
              <a:rPr lang="zh-TW" altLang="en-US" smtClean="0"/>
              <a:t>2020/11/6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D0008-AEB9-4226-BB0E-B40E42522EE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488658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00354-08F6-46B4-A1AA-EABB76F73390}" type="datetimeFigureOut">
              <a:rPr lang="zh-TW" altLang="en-US" smtClean="0"/>
              <a:t>2020/11/6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D0008-AEB9-4226-BB0E-B40E42522EE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83139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00354-08F6-46B4-A1AA-EABB76F73390}" type="datetimeFigureOut">
              <a:rPr lang="zh-TW" altLang="en-US" smtClean="0"/>
              <a:t>2020/11/6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D0008-AEB9-4226-BB0E-B40E42522EE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374141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00354-08F6-46B4-A1AA-EABB76F73390}" type="datetimeFigureOut">
              <a:rPr lang="zh-TW" altLang="en-US" smtClean="0"/>
              <a:t>2020/11/6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D0008-AEB9-4226-BB0E-B40E42522EE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009476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00354-08F6-46B4-A1AA-EABB76F73390}" type="datetimeFigureOut">
              <a:rPr lang="zh-TW" altLang="en-US" smtClean="0"/>
              <a:t>2020/11/6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D0008-AEB9-4226-BB0E-B40E42522EE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0752314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00354-08F6-46B4-A1AA-EABB76F73390}" type="datetimeFigureOut">
              <a:rPr lang="zh-TW" altLang="en-US" smtClean="0"/>
              <a:t>2020/11/6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D0008-AEB9-4226-BB0E-B40E42522EE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8998639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00354-08F6-46B4-A1AA-EABB76F73390}" type="datetimeFigureOut">
              <a:rPr lang="zh-TW" altLang="en-US" smtClean="0"/>
              <a:t>2020/11/6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D0008-AEB9-4226-BB0E-B40E42522EE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516855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00354-08F6-46B4-A1AA-EABB76F73390}" type="datetimeFigureOut">
              <a:rPr lang="zh-TW" altLang="en-US" smtClean="0"/>
              <a:t>2020/11/6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D0008-AEB9-4226-BB0E-B40E42522EE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2524002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00354-08F6-46B4-A1AA-EABB76F73390}" type="datetimeFigureOut">
              <a:rPr lang="zh-TW" altLang="en-US" smtClean="0"/>
              <a:t>2020/11/6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D0008-AEB9-4226-BB0E-B40E42522EE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9229540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00354-08F6-46B4-A1AA-EABB76F73390}" type="datetimeFigureOut">
              <a:rPr lang="zh-TW" altLang="en-US" smtClean="0"/>
              <a:t>2020/11/6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D0008-AEB9-4226-BB0E-B40E42522EE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8855646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00354-08F6-46B4-A1AA-EABB76F73390}" type="datetimeFigureOut">
              <a:rPr lang="zh-TW" altLang="en-US" smtClean="0"/>
              <a:t>2020/11/6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D0008-AEB9-4226-BB0E-B40E42522EE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76822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00354-08F6-46B4-A1AA-EABB76F73390}" type="datetimeFigureOut">
              <a:rPr lang="zh-TW" altLang="en-US" smtClean="0"/>
              <a:t>2020/11/6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D0008-AEB9-4226-BB0E-B40E42522EE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885547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00354-08F6-46B4-A1AA-EABB76F73390}" type="datetimeFigureOut">
              <a:rPr lang="zh-TW" altLang="en-US" smtClean="0"/>
              <a:t>2020/11/6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D0008-AEB9-4226-BB0E-B40E42522EE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596325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00354-08F6-46B4-A1AA-EABB76F73390}" type="datetimeFigureOut">
              <a:rPr lang="zh-TW" altLang="en-US" smtClean="0"/>
              <a:t>2020/11/6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D0008-AEB9-4226-BB0E-B40E42522EE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799679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00354-08F6-46B4-A1AA-EABB76F73390}" type="datetimeFigureOut">
              <a:rPr lang="zh-TW" altLang="en-US" smtClean="0"/>
              <a:t>2020/11/6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D0008-AEB9-4226-BB0E-B40E42522EE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265512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00354-08F6-46B4-A1AA-EABB76F73390}" type="datetimeFigureOut">
              <a:rPr lang="zh-TW" altLang="en-US" smtClean="0"/>
              <a:t>2020/11/6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D0008-AEB9-4226-BB0E-B40E42522EE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939880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00354-08F6-46B4-A1AA-EABB76F73390}" type="datetimeFigureOut">
              <a:rPr lang="zh-TW" altLang="en-US" smtClean="0"/>
              <a:t>2020/11/6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D0008-AEB9-4226-BB0E-B40E42522EE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519417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00354-08F6-46B4-A1AA-EABB76F73390}" type="datetimeFigureOut">
              <a:rPr lang="zh-TW" altLang="en-US" smtClean="0"/>
              <a:t>2020/11/6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D0008-AEB9-4226-BB0E-B40E42522EE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25518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400354-08F6-46B4-A1AA-EABB76F73390}" type="datetimeFigureOut">
              <a:rPr lang="zh-TW" altLang="en-US" smtClean="0"/>
              <a:t>2020/11/6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4D0008-AEB9-4226-BB0E-B40E42522EE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073173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400354-08F6-46B4-A1AA-EABB76F73390}" type="datetimeFigureOut">
              <a:rPr lang="zh-TW" altLang="en-US" smtClean="0"/>
              <a:t>2020/11/6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4D0008-AEB9-4226-BB0E-B40E42522EE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486061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>
            <a:extLst>
              <a:ext uri="{FF2B5EF4-FFF2-40B4-BE49-F238E27FC236}">
                <a16:creationId xmlns:a16="http://schemas.microsoft.com/office/drawing/2014/main" id="{5665B2CF-835A-3F41-A71B-540A489795E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858000" cy="990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39320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92505" y="183980"/>
            <a:ext cx="6479923" cy="9537535"/>
          </a:xfrm>
          <a:prstGeom prst="rect">
            <a:avLst/>
          </a:prstGeom>
          <a:noFill/>
          <a:ln w="57150">
            <a:solidFill>
              <a:srgbClr val="11BDA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29526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581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cxnSp>
        <p:nvCxnSpPr>
          <p:cNvPr id="12" name="直線接點 11"/>
          <p:cNvCxnSpPr>
            <a:cxnSpLocks/>
          </p:cNvCxnSpPr>
          <p:nvPr/>
        </p:nvCxnSpPr>
        <p:spPr>
          <a:xfrm>
            <a:off x="311100" y="1375133"/>
            <a:ext cx="6235798" cy="0"/>
          </a:xfrm>
          <a:prstGeom prst="line">
            <a:avLst/>
          </a:prstGeom>
          <a:ln w="28575" cap="rnd">
            <a:solidFill>
              <a:srgbClr val="40404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矩形 48"/>
          <p:cNvSpPr/>
          <p:nvPr/>
        </p:nvSpPr>
        <p:spPr>
          <a:xfrm>
            <a:off x="3001879" y="997060"/>
            <a:ext cx="851515" cy="2923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defRPr/>
            </a:pPr>
            <a:r>
              <a:rPr kumimoji="0" lang="zh-TW" altLang="en-US" sz="1300" b="1" i="0" u="none" strike="noStrike" kern="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版權聲明</a:t>
            </a:r>
            <a:endParaRPr kumimoji="0" lang="zh-TW" altLang="en-US" sz="13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65000"/>
                </a:prstClr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cxnSp>
        <p:nvCxnSpPr>
          <p:cNvPr id="109" name="直線接點 108">
            <a:extLst>
              <a:ext uri="{FF2B5EF4-FFF2-40B4-BE49-F238E27FC236}">
                <a16:creationId xmlns:a16="http://schemas.microsoft.com/office/drawing/2014/main" id="{932B9CFF-0E2D-6B45-9907-C91F383A0790}"/>
              </a:ext>
            </a:extLst>
          </p:cNvPr>
          <p:cNvCxnSpPr>
            <a:cxnSpLocks/>
          </p:cNvCxnSpPr>
          <p:nvPr/>
        </p:nvCxnSpPr>
        <p:spPr>
          <a:xfrm>
            <a:off x="311100" y="4093288"/>
            <a:ext cx="6235798" cy="0"/>
          </a:xfrm>
          <a:prstGeom prst="line">
            <a:avLst/>
          </a:prstGeom>
          <a:ln w="28575" cap="rnd">
            <a:solidFill>
              <a:srgbClr val="D9D9D9"/>
            </a:solidFill>
            <a:prstDash val="solid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矩形 27"/>
          <p:cNvSpPr/>
          <p:nvPr/>
        </p:nvSpPr>
        <p:spPr>
          <a:xfrm>
            <a:off x="947331" y="398444"/>
            <a:ext cx="4970770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797910">
              <a:defRPr/>
            </a:pPr>
            <a:r>
              <a:rPr lang="zh-CN" altLang="en-US" sz="3400" b="1" kern="0" dirty="0">
                <a:solidFill>
                  <a:srgbClr val="40404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懶人包主題寫這裡</a:t>
            </a:r>
          </a:p>
        </p:txBody>
      </p:sp>
      <p:cxnSp>
        <p:nvCxnSpPr>
          <p:cNvPr id="119" name="直線接點 118">
            <a:extLst>
              <a:ext uri="{FF2B5EF4-FFF2-40B4-BE49-F238E27FC236}">
                <a16:creationId xmlns:a16="http://schemas.microsoft.com/office/drawing/2014/main" id="{1B03444A-A78B-7042-B994-DDB6AB14F1AC}"/>
              </a:ext>
            </a:extLst>
          </p:cNvPr>
          <p:cNvCxnSpPr>
            <a:cxnSpLocks/>
          </p:cNvCxnSpPr>
          <p:nvPr/>
        </p:nvCxnSpPr>
        <p:spPr>
          <a:xfrm>
            <a:off x="311100" y="9013233"/>
            <a:ext cx="6235798" cy="0"/>
          </a:xfrm>
          <a:prstGeom prst="line">
            <a:avLst/>
          </a:prstGeom>
          <a:ln w="28575" cap="rnd">
            <a:solidFill>
              <a:srgbClr val="404040"/>
            </a:solidFill>
            <a:prstDash val="solid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線接點 40">
            <a:extLst>
              <a:ext uri="{FF2B5EF4-FFF2-40B4-BE49-F238E27FC236}">
                <a16:creationId xmlns:a16="http://schemas.microsoft.com/office/drawing/2014/main" id="{E90E8DEE-DE58-BC40-8AC3-66BD514A318C}"/>
              </a:ext>
            </a:extLst>
          </p:cNvPr>
          <p:cNvCxnSpPr>
            <a:cxnSpLocks/>
          </p:cNvCxnSpPr>
          <p:nvPr/>
        </p:nvCxnSpPr>
        <p:spPr>
          <a:xfrm>
            <a:off x="4512453" y="2211722"/>
            <a:ext cx="0" cy="1676813"/>
          </a:xfrm>
          <a:prstGeom prst="line">
            <a:avLst/>
          </a:prstGeom>
          <a:ln w="28575" cap="rnd">
            <a:solidFill>
              <a:srgbClr val="D9D9D9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直線接點 41">
            <a:extLst>
              <a:ext uri="{FF2B5EF4-FFF2-40B4-BE49-F238E27FC236}">
                <a16:creationId xmlns:a16="http://schemas.microsoft.com/office/drawing/2014/main" id="{255B77A7-15AC-C848-9961-98A5E6DB9502}"/>
              </a:ext>
            </a:extLst>
          </p:cNvPr>
          <p:cNvCxnSpPr>
            <a:cxnSpLocks/>
          </p:cNvCxnSpPr>
          <p:nvPr/>
        </p:nvCxnSpPr>
        <p:spPr>
          <a:xfrm>
            <a:off x="2352479" y="2211722"/>
            <a:ext cx="0" cy="1676813"/>
          </a:xfrm>
          <a:prstGeom prst="line">
            <a:avLst/>
          </a:prstGeom>
          <a:ln w="28575" cap="rnd">
            <a:solidFill>
              <a:srgbClr val="D9D9D9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矩形 49">
            <a:extLst>
              <a:ext uri="{FF2B5EF4-FFF2-40B4-BE49-F238E27FC236}">
                <a16:creationId xmlns:a16="http://schemas.microsoft.com/office/drawing/2014/main" id="{BFAAAB84-182D-C349-9FEF-D70F15929FE2}"/>
              </a:ext>
            </a:extLst>
          </p:cNvPr>
          <p:cNvSpPr/>
          <p:nvPr/>
        </p:nvSpPr>
        <p:spPr>
          <a:xfrm>
            <a:off x="2791301" y="1528896"/>
            <a:ext cx="1261884" cy="4154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defRPr/>
            </a:pPr>
            <a:r>
              <a:rPr lang="zh-TW" altLang="en-US" sz="2100" b="1" kern="0" dirty="0">
                <a:solidFill>
                  <a:srgbClr val="40404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重點標題</a:t>
            </a:r>
            <a:endParaRPr kumimoji="0" lang="en-US" altLang="zh-TW" sz="2100" b="1" u="none" strike="noStrike" kern="0" cap="none" spc="0" normalizeH="0" baseline="0" noProof="0" dirty="0">
              <a:ln>
                <a:noFill/>
              </a:ln>
              <a:solidFill>
                <a:srgbClr val="11BDA9"/>
              </a:solidFill>
              <a:effectLst/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cxnSp>
        <p:nvCxnSpPr>
          <p:cNvPr id="51" name="直線接點 50">
            <a:extLst>
              <a:ext uri="{FF2B5EF4-FFF2-40B4-BE49-F238E27FC236}">
                <a16:creationId xmlns:a16="http://schemas.microsoft.com/office/drawing/2014/main" id="{E6878DB2-F193-FB42-BBA1-F1460294D7DA}"/>
              </a:ext>
            </a:extLst>
          </p:cNvPr>
          <p:cNvCxnSpPr>
            <a:cxnSpLocks/>
          </p:cNvCxnSpPr>
          <p:nvPr/>
        </p:nvCxnSpPr>
        <p:spPr>
          <a:xfrm>
            <a:off x="2891636" y="1976668"/>
            <a:ext cx="1065622" cy="0"/>
          </a:xfrm>
          <a:prstGeom prst="line">
            <a:avLst/>
          </a:prstGeom>
          <a:ln w="28575" cap="rnd">
            <a:solidFill>
              <a:srgbClr val="404040"/>
            </a:solidFill>
            <a:prstDash val="solid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矩形 70">
            <a:extLst>
              <a:ext uri="{FF2B5EF4-FFF2-40B4-BE49-F238E27FC236}">
                <a16:creationId xmlns:a16="http://schemas.microsoft.com/office/drawing/2014/main" id="{C562AC41-2007-0A48-8132-CA99B9BE689B}"/>
              </a:ext>
            </a:extLst>
          </p:cNvPr>
          <p:cNvSpPr/>
          <p:nvPr/>
        </p:nvSpPr>
        <p:spPr>
          <a:xfrm>
            <a:off x="2798059" y="4247051"/>
            <a:ext cx="1261884" cy="4154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defRPr/>
            </a:pPr>
            <a:r>
              <a:rPr lang="zh-TW" altLang="en-US" sz="2100" b="1" kern="0" dirty="0">
                <a:solidFill>
                  <a:srgbClr val="40404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重點標題</a:t>
            </a:r>
            <a:endParaRPr kumimoji="0" lang="en-US" altLang="zh-TW" sz="2100" b="1" u="none" strike="noStrike" kern="0" cap="none" spc="0" normalizeH="0" baseline="0" noProof="0" dirty="0">
              <a:ln>
                <a:noFill/>
              </a:ln>
              <a:solidFill>
                <a:srgbClr val="11BDA9"/>
              </a:solidFill>
              <a:effectLst/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cxnSp>
        <p:nvCxnSpPr>
          <p:cNvPr id="72" name="直線接點 71">
            <a:extLst>
              <a:ext uri="{FF2B5EF4-FFF2-40B4-BE49-F238E27FC236}">
                <a16:creationId xmlns:a16="http://schemas.microsoft.com/office/drawing/2014/main" id="{6B7AA07E-0B90-7847-98D0-BEEA859ED5E4}"/>
              </a:ext>
            </a:extLst>
          </p:cNvPr>
          <p:cNvCxnSpPr>
            <a:cxnSpLocks/>
          </p:cNvCxnSpPr>
          <p:nvPr/>
        </p:nvCxnSpPr>
        <p:spPr>
          <a:xfrm>
            <a:off x="2873510" y="4673307"/>
            <a:ext cx="1097462" cy="0"/>
          </a:xfrm>
          <a:prstGeom prst="line">
            <a:avLst/>
          </a:prstGeom>
          <a:ln w="28575" cap="rnd">
            <a:solidFill>
              <a:srgbClr val="404040"/>
            </a:solidFill>
            <a:prstDash val="solid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矩形 84">
            <a:extLst>
              <a:ext uri="{FF2B5EF4-FFF2-40B4-BE49-F238E27FC236}">
                <a16:creationId xmlns:a16="http://schemas.microsoft.com/office/drawing/2014/main" id="{5137B6CE-5F9F-C649-99A7-4200DD382F73}"/>
              </a:ext>
            </a:extLst>
          </p:cNvPr>
          <p:cNvSpPr/>
          <p:nvPr/>
        </p:nvSpPr>
        <p:spPr>
          <a:xfrm>
            <a:off x="2485362" y="9177640"/>
            <a:ext cx="2069797" cy="4154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defRPr/>
            </a:pPr>
            <a:r>
              <a:rPr lang="zh-TW" altLang="en-US" sz="2100" b="1" kern="0" dirty="0">
                <a:solidFill>
                  <a:srgbClr val="40404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想個超棒金句吧</a:t>
            </a:r>
          </a:p>
        </p:txBody>
      </p:sp>
      <p:sp>
        <p:nvSpPr>
          <p:cNvPr id="63" name="矩形 62">
            <a:extLst>
              <a:ext uri="{FF2B5EF4-FFF2-40B4-BE49-F238E27FC236}">
                <a16:creationId xmlns:a16="http://schemas.microsoft.com/office/drawing/2014/main" id="{1B5B0687-9BA2-3E45-BFE3-FB4B86235ADB}"/>
              </a:ext>
            </a:extLst>
          </p:cNvPr>
          <p:cNvSpPr/>
          <p:nvPr/>
        </p:nvSpPr>
        <p:spPr>
          <a:xfrm>
            <a:off x="667201" y="3505207"/>
            <a:ext cx="121058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defTabSz="797910">
              <a:defRPr/>
            </a:pPr>
            <a:r>
              <a:rPr lang="zh-CN" altLang="en-US" sz="2000" b="1" kern="0" dirty="0">
                <a:solidFill>
                  <a:srgbClr val="40404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說明文字</a:t>
            </a:r>
          </a:p>
        </p:txBody>
      </p:sp>
      <p:sp>
        <p:nvSpPr>
          <p:cNvPr id="65" name="矩形 64">
            <a:extLst>
              <a:ext uri="{FF2B5EF4-FFF2-40B4-BE49-F238E27FC236}">
                <a16:creationId xmlns:a16="http://schemas.microsoft.com/office/drawing/2014/main" id="{42FE5AFE-2216-7944-87C6-C7E0D2737117}"/>
              </a:ext>
            </a:extLst>
          </p:cNvPr>
          <p:cNvSpPr/>
          <p:nvPr/>
        </p:nvSpPr>
        <p:spPr>
          <a:xfrm>
            <a:off x="2822341" y="3505207"/>
            <a:ext cx="121058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defTabSz="797910">
              <a:defRPr/>
            </a:pPr>
            <a:r>
              <a:rPr lang="zh-CN" altLang="en-US" sz="2000" b="1" kern="0" dirty="0">
                <a:solidFill>
                  <a:srgbClr val="40404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說明文字</a:t>
            </a:r>
          </a:p>
        </p:txBody>
      </p:sp>
      <p:sp>
        <p:nvSpPr>
          <p:cNvPr id="76" name="矩形 75">
            <a:extLst>
              <a:ext uri="{FF2B5EF4-FFF2-40B4-BE49-F238E27FC236}">
                <a16:creationId xmlns:a16="http://schemas.microsoft.com/office/drawing/2014/main" id="{B64B28BB-13E8-A941-86B9-1B32E75B6432}"/>
              </a:ext>
            </a:extLst>
          </p:cNvPr>
          <p:cNvSpPr/>
          <p:nvPr/>
        </p:nvSpPr>
        <p:spPr>
          <a:xfrm>
            <a:off x="4987147" y="3505207"/>
            <a:ext cx="121058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defTabSz="797910">
              <a:defRPr/>
            </a:pPr>
            <a:r>
              <a:rPr lang="zh-CN" altLang="en-US" sz="2000" b="1" kern="0" dirty="0">
                <a:solidFill>
                  <a:srgbClr val="40404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說明文字</a:t>
            </a:r>
          </a:p>
        </p:txBody>
      </p:sp>
      <p:sp>
        <p:nvSpPr>
          <p:cNvPr id="18" name="弦 17">
            <a:extLst>
              <a:ext uri="{FF2B5EF4-FFF2-40B4-BE49-F238E27FC236}">
                <a16:creationId xmlns:a16="http://schemas.microsoft.com/office/drawing/2014/main" id="{991218DA-CF8E-EF43-B454-71E7B0FAE848}"/>
              </a:ext>
            </a:extLst>
          </p:cNvPr>
          <p:cNvSpPr/>
          <p:nvPr/>
        </p:nvSpPr>
        <p:spPr>
          <a:xfrm rot="5172687" flipH="1" flipV="1">
            <a:off x="1221404" y="7396193"/>
            <a:ext cx="125542" cy="125542"/>
          </a:xfrm>
          <a:prstGeom prst="chord">
            <a:avLst>
              <a:gd name="adj1" fmla="val 5531658"/>
              <a:gd name="adj2" fmla="val 1620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22" name="橢圓 21">
            <a:extLst>
              <a:ext uri="{FF2B5EF4-FFF2-40B4-BE49-F238E27FC236}">
                <a16:creationId xmlns:a16="http://schemas.microsoft.com/office/drawing/2014/main" id="{BFEA8EE6-6D80-2A4E-A380-6E83FBBE1325}"/>
              </a:ext>
            </a:extLst>
          </p:cNvPr>
          <p:cNvSpPr/>
          <p:nvPr/>
        </p:nvSpPr>
        <p:spPr>
          <a:xfrm>
            <a:off x="5548518" y="7469894"/>
            <a:ext cx="63676" cy="5134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cxnSp>
        <p:nvCxnSpPr>
          <p:cNvPr id="79" name="直線接點 78">
            <a:extLst>
              <a:ext uri="{FF2B5EF4-FFF2-40B4-BE49-F238E27FC236}">
                <a16:creationId xmlns:a16="http://schemas.microsoft.com/office/drawing/2014/main" id="{0102EB23-A5C9-3147-9B85-907BF5BD2E89}"/>
              </a:ext>
            </a:extLst>
          </p:cNvPr>
          <p:cNvCxnSpPr>
            <a:cxnSpLocks/>
          </p:cNvCxnSpPr>
          <p:nvPr/>
        </p:nvCxnSpPr>
        <p:spPr>
          <a:xfrm>
            <a:off x="311100" y="7928251"/>
            <a:ext cx="6235798" cy="0"/>
          </a:xfrm>
          <a:prstGeom prst="line">
            <a:avLst/>
          </a:prstGeom>
          <a:ln w="38100" cap="rnd">
            <a:solidFill>
              <a:srgbClr val="D9D9D9"/>
            </a:solidFill>
            <a:prstDash val="sysDot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直線接點 98">
            <a:extLst>
              <a:ext uri="{FF2B5EF4-FFF2-40B4-BE49-F238E27FC236}">
                <a16:creationId xmlns:a16="http://schemas.microsoft.com/office/drawing/2014/main" id="{2BA4CDA6-3508-EE46-95DE-13015FC1D839}"/>
              </a:ext>
            </a:extLst>
          </p:cNvPr>
          <p:cNvCxnSpPr>
            <a:cxnSpLocks/>
          </p:cNvCxnSpPr>
          <p:nvPr/>
        </p:nvCxnSpPr>
        <p:spPr>
          <a:xfrm>
            <a:off x="311100" y="6843269"/>
            <a:ext cx="6235798" cy="0"/>
          </a:xfrm>
          <a:prstGeom prst="line">
            <a:avLst/>
          </a:prstGeom>
          <a:ln w="38100" cap="rnd">
            <a:solidFill>
              <a:srgbClr val="D9D9D9"/>
            </a:solidFill>
            <a:prstDash val="sysDot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直線接點 101">
            <a:extLst>
              <a:ext uri="{FF2B5EF4-FFF2-40B4-BE49-F238E27FC236}">
                <a16:creationId xmlns:a16="http://schemas.microsoft.com/office/drawing/2014/main" id="{7AC25703-C9DE-3B4E-B773-89071C25AFDF}"/>
              </a:ext>
            </a:extLst>
          </p:cNvPr>
          <p:cNvCxnSpPr>
            <a:cxnSpLocks/>
          </p:cNvCxnSpPr>
          <p:nvPr/>
        </p:nvCxnSpPr>
        <p:spPr>
          <a:xfrm>
            <a:off x="311100" y="5758288"/>
            <a:ext cx="6235798" cy="0"/>
          </a:xfrm>
          <a:prstGeom prst="line">
            <a:avLst/>
          </a:prstGeom>
          <a:ln w="38100" cap="rnd">
            <a:solidFill>
              <a:srgbClr val="D9D9D9"/>
            </a:solidFill>
            <a:prstDash val="sysDot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矩形 104">
            <a:extLst>
              <a:ext uri="{FF2B5EF4-FFF2-40B4-BE49-F238E27FC236}">
                <a16:creationId xmlns:a16="http://schemas.microsoft.com/office/drawing/2014/main" id="{E351FA68-0536-1848-9020-EE58C8F56034}"/>
              </a:ext>
            </a:extLst>
          </p:cNvPr>
          <p:cNvSpPr/>
          <p:nvPr/>
        </p:nvSpPr>
        <p:spPr>
          <a:xfrm>
            <a:off x="1715384" y="5039603"/>
            <a:ext cx="2069797" cy="4154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zh-TW" altLang="en-US" sz="2100" b="1" kern="0" dirty="0">
                <a:solidFill>
                  <a:srgbClr val="11BDA9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標題</a:t>
            </a:r>
            <a:r>
              <a:rPr lang="zh-TW" altLang="en-US" sz="2100" b="1" kern="0" dirty="0">
                <a:solidFill>
                  <a:srgbClr val="40404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：說明文字</a:t>
            </a:r>
            <a:endParaRPr kumimoji="0" lang="en-US" altLang="zh-TW" sz="2100" b="1" u="none" strike="noStrike" kern="0" cap="none" spc="0" normalizeH="0" baseline="0" noProof="0" dirty="0">
              <a:ln>
                <a:noFill/>
              </a:ln>
              <a:solidFill>
                <a:srgbClr val="11BDA9"/>
              </a:solidFill>
              <a:effectLst/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106" name="矩形 105">
            <a:extLst>
              <a:ext uri="{FF2B5EF4-FFF2-40B4-BE49-F238E27FC236}">
                <a16:creationId xmlns:a16="http://schemas.microsoft.com/office/drawing/2014/main" id="{A1EA7D5E-9676-4B49-A2E6-F3CD56154D0E}"/>
              </a:ext>
            </a:extLst>
          </p:cNvPr>
          <p:cNvSpPr/>
          <p:nvPr/>
        </p:nvSpPr>
        <p:spPr>
          <a:xfrm>
            <a:off x="1715384" y="6112813"/>
            <a:ext cx="2069797" cy="4154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zh-TW" altLang="en-US" sz="2100" b="1" kern="0" dirty="0">
                <a:solidFill>
                  <a:srgbClr val="11BDA9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標題</a:t>
            </a:r>
            <a:r>
              <a:rPr lang="zh-TW" altLang="en-US" sz="2100" b="1" kern="0" dirty="0">
                <a:solidFill>
                  <a:srgbClr val="40404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：說明文字</a:t>
            </a:r>
            <a:endParaRPr lang="en-US" altLang="zh-TW" sz="2100" b="1" kern="0" dirty="0">
              <a:solidFill>
                <a:srgbClr val="11BDA9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107" name="矩形 106">
            <a:extLst>
              <a:ext uri="{FF2B5EF4-FFF2-40B4-BE49-F238E27FC236}">
                <a16:creationId xmlns:a16="http://schemas.microsoft.com/office/drawing/2014/main" id="{191F5CC3-2AED-114C-93F5-A648AA66582A}"/>
              </a:ext>
            </a:extLst>
          </p:cNvPr>
          <p:cNvSpPr/>
          <p:nvPr/>
        </p:nvSpPr>
        <p:spPr>
          <a:xfrm>
            <a:off x="1715384" y="7186023"/>
            <a:ext cx="2069797" cy="4154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zh-TW" altLang="en-US" sz="2100" b="1" kern="0" dirty="0">
                <a:solidFill>
                  <a:srgbClr val="11BDA9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標題</a:t>
            </a:r>
            <a:r>
              <a:rPr lang="zh-TW" altLang="en-US" sz="2100" b="1" kern="0" dirty="0">
                <a:solidFill>
                  <a:srgbClr val="40404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：說明文字</a:t>
            </a:r>
            <a:endParaRPr lang="en-US" altLang="zh-TW" sz="2100" b="1" kern="0" dirty="0">
              <a:solidFill>
                <a:srgbClr val="11BDA9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108" name="矩形 107">
            <a:extLst>
              <a:ext uri="{FF2B5EF4-FFF2-40B4-BE49-F238E27FC236}">
                <a16:creationId xmlns:a16="http://schemas.microsoft.com/office/drawing/2014/main" id="{8BBF99F8-D79F-7A4F-94F6-C5334CE766F0}"/>
              </a:ext>
            </a:extLst>
          </p:cNvPr>
          <p:cNvSpPr/>
          <p:nvPr/>
        </p:nvSpPr>
        <p:spPr>
          <a:xfrm>
            <a:off x="1715384" y="8259234"/>
            <a:ext cx="2069797" cy="4154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zh-TW" altLang="en-US" sz="2100" b="1" kern="0" dirty="0">
                <a:solidFill>
                  <a:srgbClr val="11BDA9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標題</a:t>
            </a:r>
            <a:r>
              <a:rPr lang="zh-TW" altLang="en-US" sz="2100" b="1" kern="0" dirty="0">
                <a:solidFill>
                  <a:srgbClr val="40404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：說明文字</a:t>
            </a:r>
            <a:endParaRPr lang="en-US" altLang="zh-TW" sz="2100" b="1" kern="0" dirty="0">
              <a:solidFill>
                <a:srgbClr val="11BDA9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36" name="矩形 35">
            <a:extLst>
              <a:ext uri="{FF2B5EF4-FFF2-40B4-BE49-F238E27FC236}">
                <a16:creationId xmlns:a16="http://schemas.microsoft.com/office/drawing/2014/main" id="{FB155A79-1A6A-C04F-872C-D222252070F1}"/>
              </a:ext>
            </a:extLst>
          </p:cNvPr>
          <p:cNvSpPr/>
          <p:nvPr/>
        </p:nvSpPr>
        <p:spPr>
          <a:xfrm>
            <a:off x="825397" y="2048909"/>
            <a:ext cx="889987" cy="12500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5500" b="1" kern="0" dirty="0">
                <a:solidFill>
                  <a:srgbClr val="40404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圖</a:t>
            </a:r>
            <a:endParaRPr kumimoji="0" lang="en-US" altLang="zh-TW" sz="5500" b="1" u="none" strike="noStrike" kern="0" cap="none" spc="0" normalizeH="0" baseline="0" noProof="0" dirty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endParaRPr>
          </a:p>
        </p:txBody>
      </p:sp>
      <p:sp>
        <p:nvSpPr>
          <p:cNvPr id="37" name="矩形 36">
            <a:extLst>
              <a:ext uri="{FF2B5EF4-FFF2-40B4-BE49-F238E27FC236}">
                <a16:creationId xmlns:a16="http://schemas.microsoft.com/office/drawing/2014/main" id="{42C7A9A4-2AD8-7A43-AB8A-ED8580CF8826}"/>
              </a:ext>
            </a:extLst>
          </p:cNvPr>
          <p:cNvSpPr/>
          <p:nvPr/>
        </p:nvSpPr>
        <p:spPr>
          <a:xfrm>
            <a:off x="2987473" y="2048909"/>
            <a:ext cx="889987" cy="12500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5500" b="1" kern="0" dirty="0">
                <a:solidFill>
                  <a:srgbClr val="40404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圖</a:t>
            </a:r>
            <a:endParaRPr kumimoji="0" lang="en-US" altLang="zh-TW" sz="5500" b="1" u="none" strike="noStrike" kern="0" cap="none" spc="0" normalizeH="0" baseline="0" noProof="0" dirty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endParaRPr>
          </a:p>
        </p:txBody>
      </p:sp>
      <p:sp>
        <p:nvSpPr>
          <p:cNvPr id="38" name="矩形 37">
            <a:extLst>
              <a:ext uri="{FF2B5EF4-FFF2-40B4-BE49-F238E27FC236}">
                <a16:creationId xmlns:a16="http://schemas.microsoft.com/office/drawing/2014/main" id="{CEA799B9-1875-974D-BD19-AB867115151A}"/>
              </a:ext>
            </a:extLst>
          </p:cNvPr>
          <p:cNvSpPr/>
          <p:nvPr/>
        </p:nvSpPr>
        <p:spPr>
          <a:xfrm>
            <a:off x="5103524" y="2047665"/>
            <a:ext cx="889987" cy="12500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5500" b="1" kern="0" dirty="0">
                <a:solidFill>
                  <a:srgbClr val="40404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圖</a:t>
            </a:r>
            <a:endParaRPr kumimoji="0" lang="en-US" altLang="zh-TW" sz="5500" b="1" u="none" strike="noStrike" kern="0" cap="none" spc="0" normalizeH="0" baseline="0" noProof="0" dirty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endParaRPr>
          </a:p>
        </p:txBody>
      </p:sp>
      <p:sp>
        <p:nvSpPr>
          <p:cNvPr id="39" name="矩形 38">
            <a:extLst>
              <a:ext uri="{FF2B5EF4-FFF2-40B4-BE49-F238E27FC236}">
                <a16:creationId xmlns:a16="http://schemas.microsoft.com/office/drawing/2014/main" id="{1D899B03-5C53-5446-A035-E357FFBAA8FF}"/>
              </a:ext>
            </a:extLst>
          </p:cNvPr>
          <p:cNvSpPr/>
          <p:nvPr/>
        </p:nvSpPr>
        <p:spPr>
          <a:xfrm>
            <a:off x="667201" y="4365254"/>
            <a:ext cx="889987" cy="12500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5500" b="1" kern="0" dirty="0">
                <a:solidFill>
                  <a:srgbClr val="40404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圖</a:t>
            </a:r>
            <a:endParaRPr kumimoji="0" lang="en-US" altLang="zh-TW" sz="5500" b="1" u="none" strike="noStrike" kern="0" cap="none" spc="0" normalizeH="0" baseline="0" noProof="0" dirty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endParaRPr>
          </a:p>
        </p:txBody>
      </p:sp>
      <p:sp>
        <p:nvSpPr>
          <p:cNvPr id="40" name="矩形 39">
            <a:extLst>
              <a:ext uri="{FF2B5EF4-FFF2-40B4-BE49-F238E27FC236}">
                <a16:creationId xmlns:a16="http://schemas.microsoft.com/office/drawing/2014/main" id="{1A0D89DD-E87C-4A45-860A-2DEE85230AC5}"/>
              </a:ext>
            </a:extLst>
          </p:cNvPr>
          <p:cNvSpPr/>
          <p:nvPr/>
        </p:nvSpPr>
        <p:spPr>
          <a:xfrm>
            <a:off x="667201" y="5532788"/>
            <a:ext cx="889987" cy="12500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5500" b="1" kern="0" dirty="0">
                <a:solidFill>
                  <a:srgbClr val="40404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圖</a:t>
            </a:r>
            <a:endParaRPr kumimoji="0" lang="en-US" altLang="zh-TW" sz="5500" b="1" u="none" strike="noStrike" kern="0" cap="none" spc="0" normalizeH="0" baseline="0" noProof="0" dirty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endParaRPr>
          </a:p>
        </p:txBody>
      </p:sp>
      <p:sp>
        <p:nvSpPr>
          <p:cNvPr id="43" name="矩形 42">
            <a:extLst>
              <a:ext uri="{FF2B5EF4-FFF2-40B4-BE49-F238E27FC236}">
                <a16:creationId xmlns:a16="http://schemas.microsoft.com/office/drawing/2014/main" id="{2491D22E-EB79-E340-B8BD-61224DD9C47C}"/>
              </a:ext>
            </a:extLst>
          </p:cNvPr>
          <p:cNvSpPr/>
          <p:nvPr/>
        </p:nvSpPr>
        <p:spPr>
          <a:xfrm>
            <a:off x="667201" y="6630455"/>
            <a:ext cx="889987" cy="12500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5500" b="1" kern="0" dirty="0">
                <a:solidFill>
                  <a:srgbClr val="40404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圖</a:t>
            </a:r>
            <a:endParaRPr kumimoji="0" lang="en-US" altLang="zh-TW" sz="5500" b="1" u="none" strike="noStrike" kern="0" cap="none" spc="0" normalizeH="0" baseline="0" noProof="0" dirty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endParaRPr>
          </a:p>
        </p:txBody>
      </p:sp>
      <p:sp>
        <p:nvSpPr>
          <p:cNvPr id="44" name="矩形 43">
            <a:extLst>
              <a:ext uri="{FF2B5EF4-FFF2-40B4-BE49-F238E27FC236}">
                <a16:creationId xmlns:a16="http://schemas.microsoft.com/office/drawing/2014/main" id="{34AB702F-74FF-D043-9765-2B4C92664416}"/>
              </a:ext>
            </a:extLst>
          </p:cNvPr>
          <p:cNvSpPr/>
          <p:nvPr/>
        </p:nvSpPr>
        <p:spPr>
          <a:xfrm>
            <a:off x="667200" y="7655040"/>
            <a:ext cx="889987" cy="12500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5500" b="1" kern="0" dirty="0">
                <a:solidFill>
                  <a:srgbClr val="40404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圖</a:t>
            </a:r>
            <a:endParaRPr kumimoji="0" lang="en-US" altLang="zh-TW" sz="5500" b="1" u="none" strike="noStrike" kern="0" cap="none" spc="0" normalizeH="0" baseline="0" noProof="0" dirty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414104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1BDA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id="{14F27CB7-F116-EE4C-8D63-BBA07A6671D1}"/>
              </a:ext>
            </a:extLst>
          </p:cNvPr>
          <p:cNvSpPr/>
          <p:nvPr/>
        </p:nvSpPr>
        <p:spPr>
          <a:xfrm>
            <a:off x="350039" y="206158"/>
            <a:ext cx="6166551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7979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3400" b="1" i="0" u="none" strike="noStrike" kern="0" cap="none" spc="30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賓果標題</a:t>
            </a:r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438DB9FA-E2BF-7440-80D4-19B597C6E325}"/>
              </a:ext>
            </a:extLst>
          </p:cNvPr>
          <p:cNvSpPr/>
          <p:nvPr/>
        </p:nvSpPr>
        <p:spPr>
          <a:xfrm>
            <a:off x="3175707" y="824407"/>
            <a:ext cx="800219" cy="2923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300" b="1" i="0" u="none" strike="noStrike" kern="0" cap="none" spc="30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副標題</a:t>
            </a:r>
            <a:endParaRPr kumimoji="0" lang="zh-TW" altLang="en-US" sz="1300" b="0" i="0" u="none" strike="noStrike" kern="1200" cap="none" spc="30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55B1E743-1AA7-8F40-9CA8-779629FE0F42}"/>
              </a:ext>
            </a:extLst>
          </p:cNvPr>
          <p:cNvSpPr/>
          <p:nvPr/>
        </p:nvSpPr>
        <p:spPr>
          <a:xfrm>
            <a:off x="1676857" y="7824032"/>
            <a:ext cx="6166551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7979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100" b="1" i="0" u="none" strike="noStrike" kern="0" cap="none" spc="30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0</a:t>
            </a:r>
            <a:r>
              <a:rPr kumimoji="0" lang="zh-CN" altLang="en-US" sz="2100" b="1" i="0" u="none" strike="noStrike" kern="0" cap="none" spc="30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條線</a:t>
            </a:r>
            <a:r>
              <a:rPr kumimoji="0" lang="zh-TW" altLang="en-US" sz="2100" b="1" i="0" u="none" strike="noStrike" kern="0" cap="none" spc="30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：連線說明</a:t>
            </a:r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DD684C9C-550B-E641-B1DC-01265628E7BF}"/>
              </a:ext>
            </a:extLst>
          </p:cNvPr>
          <p:cNvSpPr/>
          <p:nvPr/>
        </p:nvSpPr>
        <p:spPr>
          <a:xfrm>
            <a:off x="1658299" y="8329795"/>
            <a:ext cx="6166551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797910">
              <a:defRPr/>
            </a:pPr>
            <a:r>
              <a:rPr kumimoji="0" lang="en-US" altLang="zh-TW" sz="2100" b="1" i="0" u="none" strike="noStrike" kern="0" cap="none" spc="30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1</a:t>
            </a:r>
            <a:r>
              <a:rPr kumimoji="0" lang="zh-CN" altLang="en-US" sz="2100" b="1" i="0" u="none" strike="noStrike" kern="0" cap="none" spc="30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條線</a:t>
            </a:r>
            <a:r>
              <a:rPr lang="zh-TW" altLang="en-US" sz="2100" b="1" kern="0" spc="300" dirty="0">
                <a:solidFill>
                  <a:prstClr val="white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：連線說明</a:t>
            </a:r>
            <a:endParaRPr kumimoji="0" lang="zh-TW" altLang="en-US" sz="2100" b="1" i="0" u="none" strike="noStrike" kern="0" cap="none" spc="30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endParaRPr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6E259D18-6965-6444-8B69-F8E0719ACA96}"/>
              </a:ext>
            </a:extLst>
          </p:cNvPr>
          <p:cNvSpPr/>
          <p:nvPr/>
        </p:nvSpPr>
        <p:spPr>
          <a:xfrm>
            <a:off x="1658299" y="8835558"/>
            <a:ext cx="6166551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797910">
              <a:defRPr/>
            </a:pPr>
            <a:r>
              <a:rPr kumimoji="0" lang="en-US" altLang="zh-TW" sz="2100" b="1" i="0" u="none" strike="noStrike" kern="0" cap="none" spc="30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3</a:t>
            </a:r>
            <a:r>
              <a:rPr kumimoji="0" lang="zh-CN" altLang="en-US" sz="2100" b="1" i="0" u="none" strike="noStrike" kern="0" cap="none" spc="30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條線</a:t>
            </a:r>
            <a:r>
              <a:rPr lang="zh-TW" altLang="en-US" sz="2100" b="1" kern="0" spc="300" dirty="0">
                <a:solidFill>
                  <a:prstClr val="white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：連線說明</a:t>
            </a:r>
            <a:endParaRPr kumimoji="0" lang="zh-TW" altLang="en-US" sz="2100" b="1" i="0" u="none" strike="noStrike" kern="0" cap="none" spc="30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endParaRPr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C6FE5534-1B34-4145-805E-841355E93B3E}"/>
              </a:ext>
            </a:extLst>
          </p:cNvPr>
          <p:cNvSpPr/>
          <p:nvPr/>
        </p:nvSpPr>
        <p:spPr>
          <a:xfrm>
            <a:off x="1658299" y="9341322"/>
            <a:ext cx="6166551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797910">
              <a:defRPr/>
            </a:pPr>
            <a:r>
              <a:rPr kumimoji="0" lang="en-US" altLang="zh-TW" sz="2100" b="1" i="0" u="none" strike="noStrike" kern="0" cap="none" spc="30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5</a:t>
            </a:r>
            <a:r>
              <a:rPr kumimoji="0" lang="zh-CN" altLang="en-US" sz="2100" b="1" i="0" u="none" strike="noStrike" kern="0" cap="none" spc="30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條線</a:t>
            </a:r>
            <a:r>
              <a:rPr lang="zh-TW" altLang="en-US" sz="2100" b="1" kern="0" spc="300" dirty="0">
                <a:solidFill>
                  <a:prstClr val="white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：連線說明</a:t>
            </a:r>
            <a:endParaRPr kumimoji="0" lang="en-US" altLang="zh-TW" sz="2100" b="1" i="0" u="none" strike="noStrike" kern="0" cap="none" spc="30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endParaRPr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1B41A8EB-586A-7747-B914-293DAB66C080}"/>
              </a:ext>
            </a:extLst>
          </p:cNvPr>
          <p:cNvSpPr/>
          <p:nvPr/>
        </p:nvSpPr>
        <p:spPr>
          <a:xfrm>
            <a:off x="1" y="1280301"/>
            <a:ext cx="6858000" cy="6333871"/>
          </a:xfrm>
          <a:prstGeom prst="rect">
            <a:avLst/>
          </a:prstGeom>
          <a:solidFill>
            <a:schemeClr val="bg1"/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29526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581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cxnSp>
        <p:nvCxnSpPr>
          <p:cNvPr id="16" name="直線接點 15">
            <a:extLst>
              <a:ext uri="{FF2B5EF4-FFF2-40B4-BE49-F238E27FC236}">
                <a16:creationId xmlns:a16="http://schemas.microsoft.com/office/drawing/2014/main" id="{53D702DC-67C9-224A-A6E2-C255CBBD82F5}"/>
              </a:ext>
            </a:extLst>
          </p:cNvPr>
          <p:cNvCxnSpPr>
            <a:cxnSpLocks/>
          </p:cNvCxnSpPr>
          <p:nvPr/>
        </p:nvCxnSpPr>
        <p:spPr>
          <a:xfrm>
            <a:off x="-1334125" y="1270202"/>
            <a:ext cx="8814217" cy="0"/>
          </a:xfrm>
          <a:prstGeom prst="line">
            <a:avLst/>
          </a:prstGeom>
          <a:ln w="28575" cap="rnd">
            <a:solidFill>
              <a:srgbClr val="40404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接點 16">
            <a:extLst>
              <a:ext uri="{FF2B5EF4-FFF2-40B4-BE49-F238E27FC236}">
                <a16:creationId xmlns:a16="http://schemas.microsoft.com/office/drawing/2014/main" id="{7E741969-4852-334A-9620-2E539429E10A}"/>
              </a:ext>
            </a:extLst>
          </p:cNvPr>
          <p:cNvCxnSpPr>
            <a:cxnSpLocks/>
          </p:cNvCxnSpPr>
          <p:nvPr/>
        </p:nvCxnSpPr>
        <p:spPr>
          <a:xfrm>
            <a:off x="-764498" y="7603325"/>
            <a:ext cx="8244590" cy="0"/>
          </a:xfrm>
          <a:prstGeom prst="line">
            <a:avLst/>
          </a:prstGeom>
          <a:ln w="28575" cap="rnd">
            <a:solidFill>
              <a:srgbClr val="404040"/>
            </a:solidFill>
            <a:prstDash val="solid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接點 20">
            <a:extLst>
              <a:ext uri="{FF2B5EF4-FFF2-40B4-BE49-F238E27FC236}">
                <a16:creationId xmlns:a16="http://schemas.microsoft.com/office/drawing/2014/main" id="{04528148-FF4F-F94F-8DE3-1BCBB46AF2F4}"/>
              </a:ext>
            </a:extLst>
          </p:cNvPr>
          <p:cNvCxnSpPr>
            <a:cxnSpLocks/>
          </p:cNvCxnSpPr>
          <p:nvPr/>
        </p:nvCxnSpPr>
        <p:spPr>
          <a:xfrm>
            <a:off x="104931" y="2524835"/>
            <a:ext cx="6604017" cy="0"/>
          </a:xfrm>
          <a:prstGeom prst="line">
            <a:avLst/>
          </a:prstGeom>
          <a:ln w="28575" cap="rnd">
            <a:solidFill>
              <a:srgbClr val="404040"/>
            </a:solidFill>
            <a:prstDash val="solid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接點 21">
            <a:extLst>
              <a:ext uri="{FF2B5EF4-FFF2-40B4-BE49-F238E27FC236}">
                <a16:creationId xmlns:a16="http://schemas.microsoft.com/office/drawing/2014/main" id="{D792383A-73A9-FC41-A5C3-4A9ED3910815}"/>
              </a:ext>
            </a:extLst>
          </p:cNvPr>
          <p:cNvCxnSpPr>
            <a:cxnSpLocks/>
          </p:cNvCxnSpPr>
          <p:nvPr/>
        </p:nvCxnSpPr>
        <p:spPr>
          <a:xfrm>
            <a:off x="1374598" y="1416570"/>
            <a:ext cx="0" cy="6056026"/>
          </a:xfrm>
          <a:prstGeom prst="line">
            <a:avLst/>
          </a:prstGeom>
          <a:ln w="28575" cap="rnd">
            <a:solidFill>
              <a:srgbClr val="404040"/>
            </a:solidFill>
            <a:prstDash val="solid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接點 22">
            <a:extLst>
              <a:ext uri="{FF2B5EF4-FFF2-40B4-BE49-F238E27FC236}">
                <a16:creationId xmlns:a16="http://schemas.microsoft.com/office/drawing/2014/main" id="{9F82108C-8197-BB41-9095-F54E14CEB341}"/>
              </a:ext>
            </a:extLst>
          </p:cNvPr>
          <p:cNvCxnSpPr>
            <a:cxnSpLocks/>
          </p:cNvCxnSpPr>
          <p:nvPr/>
        </p:nvCxnSpPr>
        <p:spPr>
          <a:xfrm>
            <a:off x="2749196" y="1416570"/>
            <a:ext cx="0" cy="6056026"/>
          </a:xfrm>
          <a:prstGeom prst="line">
            <a:avLst/>
          </a:prstGeom>
          <a:ln w="28575" cap="rnd">
            <a:solidFill>
              <a:srgbClr val="404040"/>
            </a:solidFill>
            <a:prstDash val="solid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接點 23">
            <a:extLst>
              <a:ext uri="{FF2B5EF4-FFF2-40B4-BE49-F238E27FC236}">
                <a16:creationId xmlns:a16="http://schemas.microsoft.com/office/drawing/2014/main" id="{6083BA48-FDFB-1B4F-8D1E-EF018F61B455}"/>
              </a:ext>
            </a:extLst>
          </p:cNvPr>
          <p:cNvCxnSpPr>
            <a:cxnSpLocks/>
          </p:cNvCxnSpPr>
          <p:nvPr/>
        </p:nvCxnSpPr>
        <p:spPr>
          <a:xfrm>
            <a:off x="4123794" y="1416570"/>
            <a:ext cx="0" cy="6056026"/>
          </a:xfrm>
          <a:prstGeom prst="line">
            <a:avLst/>
          </a:prstGeom>
          <a:ln w="28575" cap="rnd">
            <a:solidFill>
              <a:srgbClr val="404040"/>
            </a:solidFill>
            <a:prstDash val="solid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接點 24">
            <a:extLst>
              <a:ext uri="{FF2B5EF4-FFF2-40B4-BE49-F238E27FC236}">
                <a16:creationId xmlns:a16="http://schemas.microsoft.com/office/drawing/2014/main" id="{8D2CA84E-98B4-6047-A0EA-B6FEDFF4DE37}"/>
              </a:ext>
            </a:extLst>
          </p:cNvPr>
          <p:cNvCxnSpPr>
            <a:cxnSpLocks/>
          </p:cNvCxnSpPr>
          <p:nvPr/>
        </p:nvCxnSpPr>
        <p:spPr>
          <a:xfrm>
            <a:off x="5498392" y="1416570"/>
            <a:ext cx="0" cy="6056026"/>
          </a:xfrm>
          <a:prstGeom prst="line">
            <a:avLst/>
          </a:prstGeom>
          <a:ln w="28575" cap="rnd">
            <a:solidFill>
              <a:srgbClr val="404040"/>
            </a:solidFill>
            <a:prstDash val="solid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線接點 34">
            <a:extLst>
              <a:ext uri="{FF2B5EF4-FFF2-40B4-BE49-F238E27FC236}">
                <a16:creationId xmlns:a16="http://schemas.microsoft.com/office/drawing/2014/main" id="{7704C97E-58CB-6244-AB47-AD6767898029}"/>
              </a:ext>
            </a:extLst>
          </p:cNvPr>
          <p:cNvCxnSpPr>
            <a:cxnSpLocks/>
          </p:cNvCxnSpPr>
          <p:nvPr/>
        </p:nvCxnSpPr>
        <p:spPr>
          <a:xfrm>
            <a:off x="104931" y="3794458"/>
            <a:ext cx="6604017" cy="0"/>
          </a:xfrm>
          <a:prstGeom prst="line">
            <a:avLst/>
          </a:prstGeom>
          <a:ln w="28575" cap="rnd">
            <a:solidFill>
              <a:srgbClr val="404040"/>
            </a:solidFill>
            <a:prstDash val="solid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線接點 35">
            <a:extLst>
              <a:ext uri="{FF2B5EF4-FFF2-40B4-BE49-F238E27FC236}">
                <a16:creationId xmlns:a16="http://schemas.microsoft.com/office/drawing/2014/main" id="{EA312E13-5B79-204C-B5D1-376FBA800494}"/>
              </a:ext>
            </a:extLst>
          </p:cNvPr>
          <p:cNvCxnSpPr>
            <a:cxnSpLocks/>
          </p:cNvCxnSpPr>
          <p:nvPr/>
        </p:nvCxnSpPr>
        <p:spPr>
          <a:xfrm>
            <a:off x="104931" y="5064081"/>
            <a:ext cx="6604017" cy="0"/>
          </a:xfrm>
          <a:prstGeom prst="line">
            <a:avLst/>
          </a:prstGeom>
          <a:ln w="28575" cap="rnd">
            <a:solidFill>
              <a:srgbClr val="404040"/>
            </a:solidFill>
            <a:prstDash val="solid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線接點 36">
            <a:extLst>
              <a:ext uri="{FF2B5EF4-FFF2-40B4-BE49-F238E27FC236}">
                <a16:creationId xmlns:a16="http://schemas.microsoft.com/office/drawing/2014/main" id="{FE0955C0-EDB5-E242-9D62-E9F12FD2F9EB}"/>
              </a:ext>
            </a:extLst>
          </p:cNvPr>
          <p:cNvCxnSpPr>
            <a:cxnSpLocks/>
          </p:cNvCxnSpPr>
          <p:nvPr/>
        </p:nvCxnSpPr>
        <p:spPr>
          <a:xfrm>
            <a:off x="104931" y="6333704"/>
            <a:ext cx="6604017" cy="0"/>
          </a:xfrm>
          <a:prstGeom prst="line">
            <a:avLst/>
          </a:prstGeom>
          <a:ln w="28575" cap="rnd">
            <a:solidFill>
              <a:srgbClr val="404040"/>
            </a:solidFill>
            <a:prstDash val="solid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矩形 37">
            <a:extLst>
              <a:ext uri="{FF2B5EF4-FFF2-40B4-BE49-F238E27FC236}">
                <a16:creationId xmlns:a16="http://schemas.microsoft.com/office/drawing/2014/main" id="{2DAAE68F-6F46-0249-BE9A-33FBDA2AC433}"/>
              </a:ext>
            </a:extLst>
          </p:cNvPr>
          <p:cNvSpPr/>
          <p:nvPr/>
        </p:nvSpPr>
        <p:spPr>
          <a:xfrm>
            <a:off x="-824603" y="9131417"/>
            <a:ext cx="3429000" cy="66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79791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400" b="1" i="0" u="none" strike="noStrike" kern="0" cap="none" spc="30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解析</a:t>
            </a:r>
            <a:endParaRPr kumimoji="0" lang="zh-TW" altLang="en-US" sz="3400" b="1" i="0" u="none" strike="noStrike" kern="0" cap="none" spc="30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endParaRPr>
          </a:p>
        </p:txBody>
      </p:sp>
      <p:grpSp>
        <p:nvGrpSpPr>
          <p:cNvPr id="47" name="群組 46">
            <a:extLst>
              <a:ext uri="{FF2B5EF4-FFF2-40B4-BE49-F238E27FC236}">
                <a16:creationId xmlns:a16="http://schemas.microsoft.com/office/drawing/2014/main" id="{0483D880-CFE3-D541-B733-F29CC67C21B9}"/>
              </a:ext>
            </a:extLst>
          </p:cNvPr>
          <p:cNvGrpSpPr/>
          <p:nvPr/>
        </p:nvGrpSpPr>
        <p:grpSpPr>
          <a:xfrm>
            <a:off x="8386" y="1538179"/>
            <a:ext cx="1361893" cy="763315"/>
            <a:chOff x="-2286" y="1538179"/>
            <a:chExt cx="1361893" cy="763315"/>
          </a:xfrm>
        </p:grpSpPr>
        <p:sp>
          <p:nvSpPr>
            <p:cNvPr id="11" name="矩形 10">
              <a:extLst>
                <a:ext uri="{FF2B5EF4-FFF2-40B4-BE49-F238E27FC236}">
                  <a16:creationId xmlns:a16="http://schemas.microsoft.com/office/drawing/2014/main" id="{725B5321-1975-1A4B-A2C0-512D3CCD5DF3}"/>
                </a:ext>
              </a:extLst>
            </p:cNvPr>
            <p:cNvSpPr/>
            <p:nvPr/>
          </p:nvSpPr>
          <p:spPr>
            <a:xfrm>
              <a:off x="114465" y="1538179"/>
              <a:ext cx="1121687" cy="41549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79791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TW" altLang="en-US" sz="2100" b="1" i="0" u="none" strike="noStrike" kern="0" cap="none" spc="300" normalizeH="0" baseline="0" noProof="0" dirty="0">
                  <a:ln>
                    <a:noFill/>
                  </a:ln>
                  <a:solidFill>
                    <a:srgbClr val="404040"/>
                  </a:solidFill>
                  <a:effectLst/>
                  <a:uLnTx/>
                  <a:uFillTx/>
                  <a:latin typeface="Microsoft YaHei" panose="020B0503020204020204" pitchFamily="34" charset="-122"/>
                  <a:ea typeface="Microsoft YaHei" panose="020B0503020204020204" pitchFamily="34" charset="-122"/>
                  <a:cs typeface="+mn-cs"/>
                </a:rPr>
                <a:t>大標</a:t>
              </a:r>
            </a:p>
          </p:txBody>
        </p:sp>
        <p:sp>
          <p:nvSpPr>
            <p:cNvPr id="39" name="矩形 38">
              <a:extLst>
                <a:ext uri="{FF2B5EF4-FFF2-40B4-BE49-F238E27FC236}">
                  <a16:creationId xmlns:a16="http://schemas.microsoft.com/office/drawing/2014/main" id="{05250C34-8E1B-FC4E-AE8C-8E186DBF2FCB}"/>
                </a:ext>
              </a:extLst>
            </p:cNvPr>
            <p:cNvSpPr/>
            <p:nvPr/>
          </p:nvSpPr>
          <p:spPr>
            <a:xfrm>
              <a:off x="-2286" y="2009106"/>
              <a:ext cx="1361893" cy="29238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79791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TW" altLang="en-US" sz="1300" b="1" i="0" u="none" strike="noStrike" kern="0" cap="none" spc="0" normalizeH="0" baseline="0" noProof="0" dirty="0">
                  <a:ln>
                    <a:noFill/>
                  </a:ln>
                  <a:solidFill>
                    <a:srgbClr val="404040"/>
                  </a:solidFill>
                  <a:effectLst/>
                  <a:uLnTx/>
                  <a:uFillTx/>
                  <a:latin typeface="Microsoft YaHei" panose="020B0503020204020204" pitchFamily="34" charset="-122"/>
                  <a:ea typeface="Microsoft YaHei" panose="020B0503020204020204" pitchFamily="34" charset="-122"/>
                  <a:cs typeface="+mn-cs"/>
                </a:rPr>
                <a:t>詳細說明</a:t>
              </a:r>
            </a:p>
          </p:txBody>
        </p:sp>
      </p:grpSp>
      <p:pic>
        <p:nvPicPr>
          <p:cNvPr id="121" name="圖片 120">
            <a:extLst>
              <a:ext uri="{FF2B5EF4-FFF2-40B4-BE49-F238E27FC236}">
                <a16:creationId xmlns:a16="http://schemas.microsoft.com/office/drawing/2014/main" id="{63F6D3BE-3DF3-B34B-81BF-DF0920973EA3}"/>
              </a:ext>
            </a:extLst>
          </p:cNvPr>
          <p:cNvPicPr>
            <a:picLocks noChangeAspect="1"/>
          </p:cNvPicPr>
          <p:nvPr/>
        </p:nvPicPr>
        <p:blipFill>
          <a:blip r:embed="rId2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-16113" y="7639849"/>
            <a:ext cx="1767920" cy="1767920"/>
          </a:xfrm>
          <a:prstGeom prst="rect">
            <a:avLst/>
          </a:prstGeom>
        </p:spPr>
      </p:pic>
      <p:sp>
        <p:nvSpPr>
          <p:cNvPr id="125" name="矩形 124">
            <a:extLst>
              <a:ext uri="{FF2B5EF4-FFF2-40B4-BE49-F238E27FC236}">
                <a16:creationId xmlns:a16="http://schemas.microsoft.com/office/drawing/2014/main" id="{2006BE74-B939-E14F-A10A-7125DBE09941}"/>
              </a:ext>
            </a:extLst>
          </p:cNvPr>
          <p:cNvSpPr/>
          <p:nvPr/>
        </p:nvSpPr>
        <p:spPr>
          <a:xfrm>
            <a:off x="2757799" y="4777946"/>
            <a:ext cx="1361893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7979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300" b="1" i="0" u="none" strike="noStrike" kern="0" cap="none" spc="0" normalizeH="0" baseline="0" noProof="0" dirty="0">
                <a:ln>
                  <a:noFill/>
                </a:ln>
                <a:solidFill>
                  <a:prstClr val="white">
                    <a:lumMod val="85000"/>
                  </a:prstClr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版權聲明</a:t>
            </a:r>
          </a:p>
        </p:txBody>
      </p:sp>
    </p:spTree>
    <p:extLst>
      <p:ext uri="{BB962C8B-B14F-4D97-AF65-F5344CB8AC3E}">
        <p14:creationId xmlns:p14="http://schemas.microsoft.com/office/powerpoint/2010/main" val="21869591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92505" y="183980"/>
            <a:ext cx="6479923" cy="9537535"/>
          </a:xfrm>
          <a:prstGeom prst="rect">
            <a:avLst/>
          </a:prstGeom>
          <a:noFill/>
          <a:ln w="57150">
            <a:solidFill>
              <a:srgbClr val="11BDA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29526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581" b="0" i="0" u="none" strike="noStrike" kern="0" cap="none" spc="0" normalizeH="0" baseline="0" noProof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cxnSp>
        <p:nvCxnSpPr>
          <p:cNvPr id="12" name="直線接點 11"/>
          <p:cNvCxnSpPr>
            <a:cxnSpLocks/>
          </p:cNvCxnSpPr>
          <p:nvPr/>
        </p:nvCxnSpPr>
        <p:spPr>
          <a:xfrm>
            <a:off x="311100" y="1375133"/>
            <a:ext cx="6235798" cy="0"/>
          </a:xfrm>
          <a:prstGeom prst="line">
            <a:avLst/>
          </a:prstGeom>
          <a:ln w="38100" cap="rnd">
            <a:solidFill>
              <a:srgbClr val="D9D9D9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矩形 48"/>
          <p:cNvSpPr/>
          <p:nvPr/>
        </p:nvSpPr>
        <p:spPr>
          <a:xfrm>
            <a:off x="3001879" y="1006465"/>
            <a:ext cx="851515" cy="2923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300" b="1" i="0" u="none" strike="noStrike" kern="0" cap="none" spc="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版權聲明</a:t>
            </a:r>
            <a:endParaRPr kumimoji="0" lang="zh-TW" altLang="en-US" sz="1300" b="0" i="0" u="none" strike="noStrike" kern="1200" cap="none" spc="0" normalizeH="0" baseline="0" noProof="0" dirty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cxnSp>
        <p:nvCxnSpPr>
          <p:cNvPr id="109" name="直線接點 108">
            <a:extLst>
              <a:ext uri="{FF2B5EF4-FFF2-40B4-BE49-F238E27FC236}">
                <a16:creationId xmlns:a16="http://schemas.microsoft.com/office/drawing/2014/main" id="{932B9CFF-0E2D-6B45-9907-C91F383A0790}"/>
              </a:ext>
            </a:extLst>
          </p:cNvPr>
          <p:cNvCxnSpPr>
            <a:cxnSpLocks/>
          </p:cNvCxnSpPr>
          <p:nvPr/>
        </p:nvCxnSpPr>
        <p:spPr>
          <a:xfrm>
            <a:off x="311100" y="3921166"/>
            <a:ext cx="6235798" cy="0"/>
          </a:xfrm>
          <a:prstGeom prst="line">
            <a:avLst/>
          </a:prstGeom>
          <a:ln w="28575" cap="rnd">
            <a:solidFill>
              <a:srgbClr val="404040"/>
            </a:solidFill>
            <a:prstDash val="sysDot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矩形 27"/>
          <p:cNvSpPr/>
          <p:nvPr/>
        </p:nvSpPr>
        <p:spPr>
          <a:xfrm>
            <a:off x="947331" y="398444"/>
            <a:ext cx="4970770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7979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3400" b="1" u="none" strike="noStrike" kern="0" cap="none" spc="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懶人包主題打這裡</a:t>
            </a:r>
          </a:p>
        </p:txBody>
      </p:sp>
      <p:cxnSp>
        <p:nvCxnSpPr>
          <p:cNvPr id="116" name="直線接點 115">
            <a:extLst>
              <a:ext uri="{FF2B5EF4-FFF2-40B4-BE49-F238E27FC236}">
                <a16:creationId xmlns:a16="http://schemas.microsoft.com/office/drawing/2014/main" id="{098DDA0A-10C5-DA43-A257-92B78FE62394}"/>
              </a:ext>
            </a:extLst>
          </p:cNvPr>
          <p:cNvCxnSpPr>
            <a:cxnSpLocks/>
          </p:cNvCxnSpPr>
          <p:nvPr/>
        </p:nvCxnSpPr>
        <p:spPr>
          <a:xfrm>
            <a:off x="311100" y="6467199"/>
            <a:ext cx="6235798" cy="0"/>
          </a:xfrm>
          <a:prstGeom prst="line">
            <a:avLst/>
          </a:prstGeom>
          <a:ln w="28575" cap="rnd">
            <a:solidFill>
              <a:srgbClr val="404040"/>
            </a:solidFill>
            <a:prstDash val="sysDot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直線接點 118">
            <a:extLst>
              <a:ext uri="{FF2B5EF4-FFF2-40B4-BE49-F238E27FC236}">
                <a16:creationId xmlns:a16="http://schemas.microsoft.com/office/drawing/2014/main" id="{1B03444A-A78B-7042-B994-DDB6AB14F1AC}"/>
              </a:ext>
            </a:extLst>
          </p:cNvPr>
          <p:cNvCxnSpPr>
            <a:cxnSpLocks/>
          </p:cNvCxnSpPr>
          <p:nvPr/>
        </p:nvCxnSpPr>
        <p:spPr>
          <a:xfrm>
            <a:off x="311100" y="9013233"/>
            <a:ext cx="6235798" cy="0"/>
          </a:xfrm>
          <a:prstGeom prst="line">
            <a:avLst/>
          </a:prstGeom>
          <a:ln w="38100" cap="rnd">
            <a:solidFill>
              <a:srgbClr val="D9D9D9"/>
            </a:solidFill>
            <a:prstDash val="solid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線接點 40">
            <a:extLst>
              <a:ext uri="{FF2B5EF4-FFF2-40B4-BE49-F238E27FC236}">
                <a16:creationId xmlns:a16="http://schemas.microsoft.com/office/drawing/2014/main" id="{E90E8DEE-DE58-BC40-8AC3-66BD514A318C}"/>
              </a:ext>
            </a:extLst>
          </p:cNvPr>
          <p:cNvCxnSpPr>
            <a:cxnSpLocks/>
          </p:cNvCxnSpPr>
          <p:nvPr/>
        </p:nvCxnSpPr>
        <p:spPr>
          <a:xfrm>
            <a:off x="4512453" y="2083415"/>
            <a:ext cx="0" cy="1676813"/>
          </a:xfrm>
          <a:prstGeom prst="line">
            <a:avLst/>
          </a:prstGeom>
          <a:ln w="28575" cap="rnd">
            <a:solidFill>
              <a:srgbClr val="40404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直線接點 41">
            <a:extLst>
              <a:ext uri="{FF2B5EF4-FFF2-40B4-BE49-F238E27FC236}">
                <a16:creationId xmlns:a16="http://schemas.microsoft.com/office/drawing/2014/main" id="{255B77A7-15AC-C848-9961-98A5E6DB9502}"/>
              </a:ext>
            </a:extLst>
          </p:cNvPr>
          <p:cNvCxnSpPr>
            <a:cxnSpLocks/>
          </p:cNvCxnSpPr>
          <p:nvPr/>
        </p:nvCxnSpPr>
        <p:spPr>
          <a:xfrm>
            <a:off x="2352479" y="2083415"/>
            <a:ext cx="0" cy="1676813"/>
          </a:xfrm>
          <a:prstGeom prst="line">
            <a:avLst/>
          </a:prstGeom>
          <a:ln w="28575" cap="rnd">
            <a:solidFill>
              <a:srgbClr val="40404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矩形 49">
            <a:extLst>
              <a:ext uri="{FF2B5EF4-FFF2-40B4-BE49-F238E27FC236}">
                <a16:creationId xmlns:a16="http://schemas.microsoft.com/office/drawing/2014/main" id="{BFAAAB84-182D-C349-9FEF-D70F15929FE2}"/>
              </a:ext>
            </a:extLst>
          </p:cNvPr>
          <p:cNvSpPr/>
          <p:nvPr/>
        </p:nvSpPr>
        <p:spPr>
          <a:xfrm>
            <a:off x="2804686" y="1443204"/>
            <a:ext cx="1261884" cy="4154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100" b="1" u="none" strike="noStrike" kern="0" cap="none" spc="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第一大項</a:t>
            </a:r>
            <a:endParaRPr kumimoji="0" lang="en-US" altLang="zh-TW" sz="2100" b="1" u="none" strike="noStrike" kern="0" cap="none" spc="0" normalizeH="0" baseline="0" noProof="0" dirty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endParaRPr>
          </a:p>
        </p:txBody>
      </p:sp>
      <p:cxnSp>
        <p:nvCxnSpPr>
          <p:cNvPr id="51" name="直線接點 50">
            <a:extLst>
              <a:ext uri="{FF2B5EF4-FFF2-40B4-BE49-F238E27FC236}">
                <a16:creationId xmlns:a16="http://schemas.microsoft.com/office/drawing/2014/main" id="{E6878DB2-F193-FB42-BBA1-F1460294D7DA}"/>
              </a:ext>
            </a:extLst>
          </p:cNvPr>
          <p:cNvCxnSpPr>
            <a:cxnSpLocks/>
          </p:cNvCxnSpPr>
          <p:nvPr/>
        </p:nvCxnSpPr>
        <p:spPr>
          <a:xfrm>
            <a:off x="2874670" y="1858702"/>
            <a:ext cx="1093569" cy="0"/>
          </a:xfrm>
          <a:prstGeom prst="line">
            <a:avLst/>
          </a:prstGeom>
          <a:ln w="28575" cap="rnd">
            <a:solidFill>
              <a:srgbClr val="404040"/>
            </a:solidFill>
            <a:prstDash val="solid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矩形 51">
            <a:extLst>
              <a:ext uri="{FF2B5EF4-FFF2-40B4-BE49-F238E27FC236}">
                <a16:creationId xmlns:a16="http://schemas.microsoft.com/office/drawing/2014/main" id="{5CF4FF3F-B9D9-3746-A8A8-BEA1B8FA5D8C}"/>
              </a:ext>
            </a:extLst>
          </p:cNvPr>
          <p:cNvSpPr/>
          <p:nvPr/>
        </p:nvSpPr>
        <p:spPr>
          <a:xfrm>
            <a:off x="2804055" y="3318364"/>
            <a:ext cx="1261885" cy="4154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100" b="1" u="none" strike="noStrike" kern="0" cap="none" spc="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說明文字</a:t>
            </a:r>
            <a:endParaRPr kumimoji="0" lang="en-US" altLang="zh-TW" sz="2100" b="1" u="none" strike="noStrike" kern="0" cap="none" spc="0" normalizeH="0" baseline="0" noProof="0" dirty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endParaRPr>
          </a:p>
        </p:txBody>
      </p:sp>
      <p:sp>
        <p:nvSpPr>
          <p:cNvPr id="53" name="矩形 52">
            <a:extLst>
              <a:ext uri="{FF2B5EF4-FFF2-40B4-BE49-F238E27FC236}">
                <a16:creationId xmlns:a16="http://schemas.microsoft.com/office/drawing/2014/main" id="{EB89448A-B11A-A147-B183-2E7F17D21A41}"/>
              </a:ext>
            </a:extLst>
          </p:cNvPr>
          <p:cNvSpPr/>
          <p:nvPr/>
        </p:nvSpPr>
        <p:spPr>
          <a:xfrm>
            <a:off x="4968802" y="3327105"/>
            <a:ext cx="1261885" cy="4154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defRPr/>
            </a:pPr>
            <a:r>
              <a:rPr lang="zh-TW" altLang="en-US" sz="2100" b="1" kern="0" dirty="0">
                <a:solidFill>
                  <a:srgbClr val="40404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說明文字</a:t>
            </a:r>
            <a:endParaRPr lang="en-US" altLang="zh-TW" sz="2100" b="1" kern="0" dirty="0">
              <a:solidFill>
                <a:srgbClr val="404040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20" name="橢圓 19">
            <a:extLst>
              <a:ext uri="{FF2B5EF4-FFF2-40B4-BE49-F238E27FC236}">
                <a16:creationId xmlns:a16="http://schemas.microsoft.com/office/drawing/2014/main" id="{191721D5-C170-5742-8763-765D05C840E7}"/>
              </a:ext>
            </a:extLst>
          </p:cNvPr>
          <p:cNvSpPr/>
          <p:nvPr/>
        </p:nvSpPr>
        <p:spPr>
          <a:xfrm>
            <a:off x="4911507" y="2286000"/>
            <a:ext cx="329964" cy="344977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zh-TW" altLang="en-US" sz="1800" b="0" i="0" u="none" strike="noStrike" kern="1200" cap="none" spc="0" normalizeH="0" baseline="0" noProof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59" name="橢圓 58">
            <a:extLst>
              <a:ext uri="{FF2B5EF4-FFF2-40B4-BE49-F238E27FC236}">
                <a16:creationId xmlns:a16="http://schemas.microsoft.com/office/drawing/2014/main" id="{CB49E099-6CB0-AC4B-B897-EB4B4D209F91}"/>
              </a:ext>
            </a:extLst>
          </p:cNvPr>
          <p:cNvSpPr/>
          <p:nvPr/>
        </p:nvSpPr>
        <p:spPr>
          <a:xfrm>
            <a:off x="5893419" y="2224011"/>
            <a:ext cx="329964" cy="344977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zh-TW" altLang="en-US" sz="1800" b="0" i="0" u="none" strike="noStrike" kern="1200" cap="none" spc="0" normalizeH="0" baseline="0" noProof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cxnSp>
        <p:nvCxnSpPr>
          <p:cNvPr id="66" name="直線接點 65">
            <a:extLst>
              <a:ext uri="{FF2B5EF4-FFF2-40B4-BE49-F238E27FC236}">
                <a16:creationId xmlns:a16="http://schemas.microsoft.com/office/drawing/2014/main" id="{DE9B7829-15AB-9B41-8E0D-6D6E546078F6}"/>
              </a:ext>
            </a:extLst>
          </p:cNvPr>
          <p:cNvCxnSpPr>
            <a:cxnSpLocks/>
          </p:cNvCxnSpPr>
          <p:nvPr/>
        </p:nvCxnSpPr>
        <p:spPr>
          <a:xfrm>
            <a:off x="4512453" y="7211915"/>
            <a:ext cx="0" cy="1676813"/>
          </a:xfrm>
          <a:prstGeom prst="line">
            <a:avLst/>
          </a:prstGeom>
          <a:ln w="28575" cap="rnd">
            <a:solidFill>
              <a:srgbClr val="40404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直線接點 66">
            <a:extLst>
              <a:ext uri="{FF2B5EF4-FFF2-40B4-BE49-F238E27FC236}">
                <a16:creationId xmlns:a16="http://schemas.microsoft.com/office/drawing/2014/main" id="{CE6AA7E3-A87A-5446-8F85-B0F120A42962}"/>
              </a:ext>
            </a:extLst>
          </p:cNvPr>
          <p:cNvCxnSpPr>
            <a:cxnSpLocks/>
          </p:cNvCxnSpPr>
          <p:nvPr/>
        </p:nvCxnSpPr>
        <p:spPr>
          <a:xfrm>
            <a:off x="2352479" y="7211915"/>
            <a:ext cx="0" cy="1676813"/>
          </a:xfrm>
          <a:prstGeom prst="line">
            <a:avLst/>
          </a:prstGeom>
          <a:ln w="28575" cap="rnd">
            <a:solidFill>
              <a:srgbClr val="40404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矩形 67">
            <a:extLst>
              <a:ext uri="{FF2B5EF4-FFF2-40B4-BE49-F238E27FC236}">
                <a16:creationId xmlns:a16="http://schemas.microsoft.com/office/drawing/2014/main" id="{059BDE28-72E6-2540-B124-F2C395BB61A4}"/>
              </a:ext>
            </a:extLst>
          </p:cNvPr>
          <p:cNvSpPr/>
          <p:nvPr/>
        </p:nvSpPr>
        <p:spPr>
          <a:xfrm>
            <a:off x="2797927" y="6588216"/>
            <a:ext cx="1261884" cy="4154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100" b="1" u="none" strike="noStrike" kern="0" cap="none" spc="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第三大項</a:t>
            </a:r>
            <a:endParaRPr kumimoji="0" lang="en-US" altLang="zh-TW" sz="2100" b="1" u="none" strike="noStrike" kern="0" cap="none" spc="0" normalizeH="0" baseline="0" noProof="0" dirty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endParaRPr>
          </a:p>
        </p:txBody>
      </p:sp>
      <p:cxnSp>
        <p:nvCxnSpPr>
          <p:cNvPr id="69" name="直線接點 68">
            <a:extLst>
              <a:ext uri="{FF2B5EF4-FFF2-40B4-BE49-F238E27FC236}">
                <a16:creationId xmlns:a16="http://schemas.microsoft.com/office/drawing/2014/main" id="{E2D1EA01-D01C-2640-BE43-F2017E1F1B00}"/>
              </a:ext>
            </a:extLst>
          </p:cNvPr>
          <p:cNvCxnSpPr>
            <a:cxnSpLocks/>
          </p:cNvCxnSpPr>
          <p:nvPr/>
        </p:nvCxnSpPr>
        <p:spPr>
          <a:xfrm>
            <a:off x="2902394" y="7003714"/>
            <a:ext cx="1065622" cy="0"/>
          </a:xfrm>
          <a:prstGeom prst="line">
            <a:avLst/>
          </a:prstGeom>
          <a:ln w="28575" cap="rnd">
            <a:solidFill>
              <a:srgbClr val="404040"/>
            </a:solidFill>
            <a:prstDash val="solid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矩形 70">
            <a:extLst>
              <a:ext uri="{FF2B5EF4-FFF2-40B4-BE49-F238E27FC236}">
                <a16:creationId xmlns:a16="http://schemas.microsoft.com/office/drawing/2014/main" id="{C562AC41-2007-0A48-8132-CA99B9BE689B}"/>
              </a:ext>
            </a:extLst>
          </p:cNvPr>
          <p:cNvSpPr/>
          <p:nvPr/>
        </p:nvSpPr>
        <p:spPr>
          <a:xfrm>
            <a:off x="2798060" y="4023793"/>
            <a:ext cx="1261884" cy="4154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100" b="1" u="none" strike="noStrike" kern="0" cap="none" spc="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第二大項</a:t>
            </a:r>
            <a:endParaRPr kumimoji="0" lang="en-US" altLang="zh-TW" sz="2100" b="1" u="none" strike="noStrike" kern="0" cap="none" spc="0" normalizeH="0" baseline="0" noProof="0" dirty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endParaRPr>
          </a:p>
        </p:txBody>
      </p:sp>
      <p:cxnSp>
        <p:nvCxnSpPr>
          <p:cNvPr id="72" name="直線接點 71">
            <a:extLst>
              <a:ext uri="{FF2B5EF4-FFF2-40B4-BE49-F238E27FC236}">
                <a16:creationId xmlns:a16="http://schemas.microsoft.com/office/drawing/2014/main" id="{6B7AA07E-0B90-7847-98D0-BEEA859ED5E4}"/>
              </a:ext>
            </a:extLst>
          </p:cNvPr>
          <p:cNvCxnSpPr>
            <a:cxnSpLocks/>
          </p:cNvCxnSpPr>
          <p:nvPr/>
        </p:nvCxnSpPr>
        <p:spPr>
          <a:xfrm>
            <a:off x="2874670" y="4439291"/>
            <a:ext cx="1093569" cy="0"/>
          </a:xfrm>
          <a:prstGeom prst="line">
            <a:avLst/>
          </a:prstGeom>
          <a:ln w="28575" cap="rnd">
            <a:solidFill>
              <a:srgbClr val="404040"/>
            </a:solidFill>
            <a:prstDash val="solid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矩形 84">
            <a:extLst>
              <a:ext uri="{FF2B5EF4-FFF2-40B4-BE49-F238E27FC236}">
                <a16:creationId xmlns:a16="http://schemas.microsoft.com/office/drawing/2014/main" id="{5137B6CE-5F9F-C649-99A7-4200DD382F73}"/>
              </a:ext>
            </a:extLst>
          </p:cNvPr>
          <p:cNvSpPr/>
          <p:nvPr/>
        </p:nvSpPr>
        <p:spPr>
          <a:xfrm>
            <a:off x="2400732" y="9166996"/>
            <a:ext cx="2069797" cy="4154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100" b="1" u="none" strike="noStrike" kern="0" cap="none" spc="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想個超棒金句吧</a:t>
            </a:r>
            <a:endParaRPr kumimoji="0" lang="en-US" altLang="zh-TW" sz="2100" b="1" u="none" strike="noStrike" kern="0" cap="none" spc="0" normalizeH="0" baseline="0" noProof="0" dirty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endParaRPr>
          </a:p>
        </p:txBody>
      </p:sp>
      <p:sp>
        <p:nvSpPr>
          <p:cNvPr id="86" name="矩形 85">
            <a:extLst>
              <a:ext uri="{FF2B5EF4-FFF2-40B4-BE49-F238E27FC236}">
                <a16:creationId xmlns:a16="http://schemas.microsoft.com/office/drawing/2014/main" id="{D4682F8C-E574-DC4B-8F81-F8779FDA6696}"/>
              </a:ext>
            </a:extLst>
          </p:cNvPr>
          <p:cNvSpPr/>
          <p:nvPr/>
        </p:nvSpPr>
        <p:spPr>
          <a:xfrm>
            <a:off x="663090" y="8472305"/>
            <a:ext cx="1261884" cy="4154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defRPr/>
            </a:pPr>
            <a:r>
              <a:rPr lang="zh-TW" altLang="en-US" sz="2100" b="1" kern="0" dirty="0">
                <a:solidFill>
                  <a:srgbClr val="40404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說明文字</a:t>
            </a:r>
            <a:endParaRPr lang="en-US" altLang="zh-TW" sz="2100" b="1" kern="0" dirty="0">
              <a:solidFill>
                <a:srgbClr val="404040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87" name="矩形 86">
            <a:extLst>
              <a:ext uri="{FF2B5EF4-FFF2-40B4-BE49-F238E27FC236}">
                <a16:creationId xmlns:a16="http://schemas.microsoft.com/office/drawing/2014/main" id="{A9FA3FB2-40E9-594E-9BB6-7BAB25B91A98}"/>
              </a:ext>
            </a:extLst>
          </p:cNvPr>
          <p:cNvSpPr/>
          <p:nvPr/>
        </p:nvSpPr>
        <p:spPr>
          <a:xfrm>
            <a:off x="2804055" y="8472305"/>
            <a:ext cx="1261884" cy="4154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defRPr/>
            </a:pPr>
            <a:r>
              <a:rPr lang="zh-TW" altLang="en-US" sz="2100" b="1" kern="0" dirty="0">
                <a:solidFill>
                  <a:srgbClr val="40404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說明文字</a:t>
            </a:r>
            <a:endParaRPr lang="en-US" altLang="zh-TW" sz="2100" b="1" kern="0" dirty="0">
              <a:solidFill>
                <a:srgbClr val="404040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88" name="矩形 87">
            <a:extLst>
              <a:ext uri="{FF2B5EF4-FFF2-40B4-BE49-F238E27FC236}">
                <a16:creationId xmlns:a16="http://schemas.microsoft.com/office/drawing/2014/main" id="{D7B51B8E-D3F6-E14D-90AF-43CA90A90B9F}"/>
              </a:ext>
            </a:extLst>
          </p:cNvPr>
          <p:cNvSpPr/>
          <p:nvPr/>
        </p:nvSpPr>
        <p:spPr>
          <a:xfrm>
            <a:off x="4968802" y="8472305"/>
            <a:ext cx="1261884" cy="415498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pPr lvl="0" algn="ctr">
              <a:defRPr/>
            </a:pPr>
            <a:r>
              <a:rPr lang="zh-TW" altLang="en-US" sz="2100" b="1" kern="0" dirty="0">
                <a:solidFill>
                  <a:srgbClr val="40404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說明文字</a:t>
            </a:r>
            <a:endParaRPr lang="en-US" altLang="zh-TW" sz="2100" b="1" kern="0" dirty="0">
              <a:solidFill>
                <a:srgbClr val="404040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pic>
        <p:nvPicPr>
          <p:cNvPr id="91" name="圖片 90">
            <a:extLst>
              <a:ext uri="{FF2B5EF4-FFF2-40B4-BE49-F238E27FC236}">
                <a16:creationId xmlns:a16="http://schemas.microsoft.com/office/drawing/2014/main" id="{5ACFECB4-AD51-154C-AF33-66DE22191EC3}"/>
              </a:ext>
            </a:extLst>
          </p:cNvPr>
          <p:cNvPicPr>
            <a:picLocks noChangeAspect="1"/>
          </p:cNvPicPr>
          <p:nvPr/>
        </p:nvPicPr>
        <p:blipFill>
          <a:blip r:embed="rId3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2003" y="8021586"/>
            <a:ext cx="274044" cy="274044"/>
          </a:xfrm>
          <a:prstGeom prst="rect">
            <a:avLst/>
          </a:prstGeom>
        </p:spPr>
      </p:pic>
      <p:sp>
        <p:nvSpPr>
          <p:cNvPr id="80" name="橢圓 79">
            <a:extLst>
              <a:ext uri="{FF2B5EF4-FFF2-40B4-BE49-F238E27FC236}">
                <a16:creationId xmlns:a16="http://schemas.microsoft.com/office/drawing/2014/main" id="{35D7389A-46BC-624F-B4CA-6BC58CF8E231}"/>
              </a:ext>
            </a:extLst>
          </p:cNvPr>
          <p:cNvSpPr/>
          <p:nvPr/>
        </p:nvSpPr>
        <p:spPr>
          <a:xfrm>
            <a:off x="3544277" y="7811968"/>
            <a:ext cx="226646" cy="34664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zh-TW" altLang="en-US" sz="1800" b="0" i="0" u="none" strike="noStrike" kern="1200" cap="none" spc="0" normalizeH="0" baseline="0" noProof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cxnSp>
        <p:nvCxnSpPr>
          <p:cNvPr id="54" name="直線接點 53">
            <a:extLst>
              <a:ext uri="{FF2B5EF4-FFF2-40B4-BE49-F238E27FC236}">
                <a16:creationId xmlns:a16="http://schemas.microsoft.com/office/drawing/2014/main" id="{8B5AAF4D-3C09-E044-9908-32FF09C8065E}"/>
              </a:ext>
            </a:extLst>
          </p:cNvPr>
          <p:cNvCxnSpPr>
            <a:cxnSpLocks/>
          </p:cNvCxnSpPr>
          <p:nvPr/>
        </p:nvCxnSpPr>
        <p:spPr>
          <a:xfrm>
            <a:off x="4514984" y="4612744"/>
            <a:ext cx="0" cy="1676813"/>
          </a:xfrm>
          <a:prstGeom prst="line">
            <a:avLst/>
          </a:prstGeom>
          <a:ln w="28575" cap="rnd">
            <a:solidFill>
              <a:srgbClr val="40404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直線接點 54">
            <a:extLst>
              <a:ext uri="{FF2B5EF4-FFF2-40B4-BE49-F238E27FC236}">
                <a16:creationId xmlns:a16="http://schemas.microsoft.com/office/drawing/2014/main" id="{303C9A1A-63B7-F449-8DFB-F7ACD2D0320D}"/>
              </a:ext>
            </a:extLst>
          </p:cNvPr>
          <p:cNvCxnSpPr>
            <a:cxnSpLocks/>
          </p:cNvCxnSpPr>
          <p:nvPr/>
        </p:nvCxnSpPr>
        <p:spPr>
          <a:xfrm>
            <a:off x="2355010" y="4612744"/>
            <a:ext cx="0" cy="1676813"/>
          </a:xfrm>
          <a:prstGeom prst="line">
            <a:avLst/>
          </a:prstGeom>
          <a:ln w="28575" cap="rnd">
            <a:solidFill>
              <a:srgbClr val="40404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矩形 61">
            <a:extLst>
              <a:ext uri="{FF2B5EF4-FFF2-40B4-BE49-F238E27FC236}">
                <a16:creationId xmlns:a16="http://schemas.microsoft.com/office/drawing/2014/main" id="{77AEB0EE-B845-894D-A72E-90E7DA81B021}"/>
              </a:ext>
            </a:extLst>
          </p:cNvPr>
          <p:cNvSpPr/>
          <p:nvPr/>
        </p:nvSpPr>
        <p:spPr>
          <a:xfrm>
            <a:off x="663090" y="3322097"/>
            <a:ext cx="1261885" cy="4154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100" b="1" u="none" strike="noStrike" kern="0" cap="none" spc="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說明文字</a:t>
            </a:r>
            <a:endParaRPr kumimoji="0" lang="en-US" altLang="zh-TW" sz="2100" b="1" u="none" strike="noStrike" kern="0" cap="none" spc="0" normalizeH="0" baseline="0" noProof="0" dirty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endParaRPr>
          </a:p>
        </p:txBody>
      </p:sp>
      <p:sp>
        <p:nvSpPr>
          <p:cNvPr id="63" name="矩形 62">
            <a:extLst>
              <a:ext uri="{FF2B5EF4-FFF2-40B4-BE49-F238E27FC236}">
                <a16:creationId xmlns:a16="http://schemas.microsoft.com/office/drawing/2014/main" id="{9536E58A-9381-2D4E-B3A3-6F9B16D1FED1}"/>
              </a:ext>
            </a:extLst>
          </p:cNvPr>
          <p:cNvSpPr/>
          <p:nvPr/>
        </p:nvSpPr>
        <p:spPr>
          <a:xfrm>
            <a:off x="2804055" y="5866255"/>
            <a:ext cx="1261884" cy="4154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defRPr/>
            </a:pPr>
            <a:r>
              <a:rPr lang="zh-TW" altLang="en-US" sz="2100" b="1" kern="0" dirty="0">
                <a:solidFill>
                  <a:srgbClr val="40404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說明文字</a:t>
            </a:r>
            <a:endParaRPr lang="en-US" altLang="zh-TW" sz="2100" b="1" kern="0" dirty="0">
              <a:solidFill>
                <a:srgbClr val="404040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64" name="矩形 63">
            <a:extLst>
              <a:ext uri="{FF2B5EF4-FFF2-40B4-BE49-F238E27FC236}">
                <a16:creationId xmlns:a16="http://schemas.microsoft.com/office/drawing/2014/main" id="{18314BDF-1F41-9F4D-933D-35ACCE5DC960}"/>
              </a:ext>
            </a:extLst>
          </p:cNvPr>
          <p:cNvSpPr/>
          <p:nvPr/>
        </p:nvSpPr>
        <p:spPr>
          <a:xfrm>
            <a:off x="4968802" y="5866255"/>
            <a:ext cx="1261884" cy="4154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defRPr/>
            </a:pPr>
            <a:r>
              <a:rPr lang="zh-TW" altLang="en-US" sz="2100" b="1" kern="0" dirty="0">
                <a:solidFill>
                  <a:srgbClr val="40404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說明文字</a:t>
            </a:r>
            <a:endParaRPr lang="en-US" altLang="zh-TW" sz="2100" b="1" kern="0" dirty="0">
              <a:solidFill>
                <a:srgbClr val="404040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65" name="矩形 64">
            <a:extLst>
              <a:ext uri="{FF2B5EF4-FFF2-40B4-BE49-F238E27FC236}">
                <a16:creationId xmlns:a16="http://schemas.microsoft.com/office/drawing/2014/main" id="{E71EFF27-79E0-1C4B-8A39-2399BF784CB1}"/>
              </a:ext>
            </a:extLst>
          </p:cNvPr>
          <p:cNvSpPr/>
          <p:nvPr/>
        </p:nvSpPr>
        <p:spPr>
          <a:xfrm>
            <a:off x="663090" y="5866255"/>
            <a:ext cx="1261884" cy="4154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defRPr/>
            </a:pPr>
            <a:r>
              <a:rPr lang="zh-TW" altLang="en-US" sz="2100" b="1" kern="0" dirty="0">
                <a:solidFill>
                  <a:srgbClr val="40404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說明文字</a:t>
            </a:r>
            <a:endParaRPr lang="en-US" altLang="zh-TW" sz="2100" b="1" kern="0" dirty="0">
              <a:solidFill>
                <a:srgbClr val="404040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56" name="矩形 55">
            <a:extLst>
              <a:ext uri="{FF2B5EF4-FFF2-40B4-BE49-F238E27FC236}">
                <a16:creationId xmlns:a16="http://schemas.microsoft.com/office/drawing/2014/main" id="{36A69BA7-FBA9-A24B-A184-8CCC9507FC40}"/>
              </a:ext>
            </a:extLst>
          </p:cNvPr>
          <p:cNvSpPr/>
          <p:nvPr/>
        </p:nvSpPr>
        <p:spPr>
          <a:xfrm>
            <a:off x="827499" y="1944928"/>
            <a:ext cx="889987" cy="12500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5500" b="1" kern="0" dirty="0">
                <a:solidFill>
                  <a:srgbClr val="40404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圖</a:t>
            </a:r>
            <a:endParaRPr kumimoji="0" lang="en-US" altLang="zh-TW" sz="5500" b="1" u="none" strike="noStrike" kern="0" cap="none" spc="0" normalizeH="0" baseline="0" noProof="0" dirty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endParaRPr>
          </a:p>
        </p:txBody>
      </p:sp>
      <p:sp>
        <p:nvSpPr>
          <p:cNvPr id="57" name="矩形 56">
            <a:extLst>
              <a:ext uri="{FF2B5EF4-FFF2-40B4-BE49-F238E27FC236}">
                <a16:creationId xmlns:a16="http://schemas.microsoft.com/office/drawing/2014/main" id="{D0727847-CB4E-464F-9510-C6190DC0D705}"/>
              </a:ext>
            </a:extLst>
          </p:cNvPr>
          <p:cNvSpPr/>
          <p:nvPr/>
        </p:nvSpPr>
        <p:spPr>
          <a:xfrm>
            <a:off x="2987473" y="1944928"/>
            <a:ext cx="889987" cy="12500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5500" b="1" kern="0" dirty="0">
                <a:solidFill>
                  <a:srgbClr val="40404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圖</a:t>
            </a:r>
            <a:endParaRPr kumimoji="0" lang="en-US" altLang="zh-TW" sz="5500" b="1" u="none" strike="noStrike" kern="0" cap="none" spc="0" normalizeH="0" baseline="0" noProof="0" dirty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endParaRPr>
          </a:p>
        </p:txBody>
      </p:sp>
      <p:sp>
        <p:nvSpPr>
          <p:cNvPr id="58" name="矩形 57">
            <a:extLst>
              <a:ext uri="{FF2B5EF4-FFF2-40B4-BE49-F238E27FC236}">
                <a16:creationId xmlns:a16="http://schemas.microsoft.com/office/drawing/2014/main" id="{051BE4A8-377C-8D4E-B7C9-F52B768A25EB}"/>
              </a:ext>
            </a:extLst>
          </p:cNvPr>
          <p:cNvSpPr/>
          <p:nvPr/>
        </p:nvSpPr>
        <p:spPr>
          <a:xfrm>
            <a:off x="5134056" y="1944928"/>
            <a:ext cx="889987" cy="12500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5500" b="1" kern="0" dirty="0">
                <a:solidFill>
                  <a:srgbClr val="40404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圖</a:t>
            </a:r>
            <a:endParaRPr kumimoji="0" lang="en-US" altLang="zh-TW" sz="5500" b="1" u="none" strike="noStrike" kern="0" cap="none" spc="0" normalizeH="0" baseline="0" noProof="0" dirty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endParaRPr>
          </a:p>
        </p:txBody>
      </p:sp>
      <p:sp>
        <p:nvSpPr>
          <p:cNvPr id="60" name="矩形 59">
            <a:extLst>
              <a:ext uri="{FF2B5EF4-FFF2-40B4-BE49-F238E27FC236}">
                <a16:creationId xmlns:a16="http://schemas.microsoft.com/office/drawing/2014/main" id="{6CBF029E-38D5-C24A-9551-C86C801E3283}"/>
              </a:ext>
            </a:extLst>
          </p:cNvPr>
          <p:cNvSpPr/>
          <p:nvPr/>
        </p:nvSpPr>
        <p:spPr>
          <a:xfrm>
            <a:off x="822277" y="4480612"/>
            <a:ext cx="889987" cy="12500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5500" b="1" kern="0" dirty="0">
                <a:solidFill>
                  <a:srgbClr val="40404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圖</a:t>
            </a:r>
            <a:endParaRPr kumimoji="0" lang="en-US" altLang="zh-TW" sz="5500" b="1" u="none" strike="noStrike" kern="0" cap="none" spc="0" normalizeH="0" baseline="0" noProof="0" dirty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endParaRPr>
          </a:p>
        </p:txBody>
      </p:sp>
      <p:sp>
        <p:nvSpPr>
          <p:cNvPr id="61" name="矩形 60">
            <a:extLst>
              <a:ext uri="{FF2B5EF4-FFF2-40B4-BE49-F238E27FC236}">
                <a16:creationId xmlns:a16="http://schemas.microsoft.com/office/drawing/2014/main" id="{F2C32EF8-484E-F44E-98F9-8A9AFBD65238}"/>
              </a:ext>
            </a:extLst>
          </p:cNvPr>
          <p:cNvSpPr/>
          <p:nvPr/>
        </p:nvSpPr>
        <p:spPr>
          <a:xfrm>
            <a:off x="2982251" y="4480612"/>
            <a:ext cx="889987" cy="12500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5500" b="1" kern="0" dirty="0">
                <a:solidFill>
                  <a:srgbClr val="40404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圖</a:t>
            </a:r>
            <a:endParaRPr kumimoji="0" lang="en-US" altLang="zh-TW" sz="5500" b="1" u="none" strike="noStrike" kern="0" cap="none" spc="0" normalizeH="0" baseline="0" noProof="0" dirty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endParaRPr>
          </a:p>
        </p:txBody>
      </p:sp>
      <p:sp>
        <p:nvSpPr>
          <p:cNvPr id="70" name="矩形 69">
            <a:extLst>
              <a:ext uri="{FF2B5EF4-FFF2-40B4-BE49-F238E27FC236}">
                <a16:creationId xmlns:a16="http://schemas.microsoft.com/office/drawing/2014/main" id="{D85BB24B-D8FF-0944-9E5E-501CF0706A39}"/>
              </a:ext>
            </a:extLst>
          </p:cNvPr>
          <p:cNvSpPr/>
          <p:nvPr/>
        </p:nvSpPr>
        <p:spPr>
          <a:xfrm>
            <a:off x="5128834" y="4480612"/>
            <a:ext cx="889987" cy="12500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5500" b="1" kern="0" dirty="0">
                <a:solidFill>
                  <a:srgbClr val="40404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圖</a:t>
            </a:r>
            <a:endParaRPr kumimoji="0" lang="en-US" altLang="zh-TW" sz="5500" b="1" u="none" strike="noStrike" kern="0" cap="none" spc="0" normalizeH="0" baseline="0" noProof="0" dirty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endParaRPr>
          </a:p>
        </p:txBody>
      </p:sp>
      <p:sp>
        <p:nvSpPr>
          <p:cNvPr id="73" name="矩形 72">
            <a:extLst>
              <a:ext uri="{FF2B5EF4-FFF2-40B4-BE49-F238E27FC236}">
                <a16:creationId xmlns:a16="http://schemas.microsoft.com/office/drawing/2014/main" id="{2887AB00-734D-5F47-9EFE-7493CF73E2BD}"/>
              </a:ext>
            </a:extLst>
          </p:cNvPr>
          <p:cNvSpPr/>
          <p:nvPr/>
        </p:nvSpPr>
        <p:spPr>
          <a:xfrm>
            <a:off x="809453" y="7110018"/>
            <a:ext cx="889987" cy="12500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5500" b="1" kern="0" dirty="0">
                <a:solidFill>
                  <a:srgbClr val="40404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圖</a:t>
            </a:r>
            <a:endParaRPr kumimoji="0" lang="en-US" altLang="zh-TW" sz="5500" b="1" u="none" strike="noStrike" kern="0" cap="none" spc="0" normalizeH="0" baseline="0" noProof="0" dirty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endParaRPr>
          </a:p>
        </p:txBody>
      </p:sp>
      <p:sp>
        <p:nvSpPr>
          <p:cNvPr id="74" name="矩形 73">
            <a:extLst>
              <a:ext uri="{FF2B5EF4-FFF2-40B4-BE49-F238E27FC236}">
                <a16:creationId xmlns:a16="http://schemas.microsoft.com/office/drawing/2014/main" id="{870374F8-DFDB-FD46-B6E5-5FADC0A139A9}"/>
              </a:ext>
            </a:extLst>
          </p:cNvPr>
          <p:cNvSpPr/>
          <p:nvPr/>
        </p:nvSpPr>
        <p:spPr>
          <a:xfrm>
            <a:off x="2969427" y="7110018"/>
            <a:ext cx="889987" cy="12500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5500" b="1" kern="0" dirty="0">
                <a:solidFill>
                  <a:srgbClr val="40404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圖</a:t>
            </a:r>
            <a:endParaRPr kumimoji="0" lang="en-US" altLang="zh-TW" sz="5500" b="1" u="none" strike="noStrike" kern="0" cap="none" spc="0" normalizeH="0" baseline="0" noProof="0" dirty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endParaRPr>
          </a:p>
        </p:txBody>
      </p:sp>
      <p:sp>
        <p:nvSpPr>
          <p:cNvPr id="75" name="矩形 74">
            <a:extLst>
              <a:ext uri="{FF2B5EF4-FFF2-40B4-BE49-F238E27FC236}">
                <a16:creationId xmlns:a16="http://schemas.microsoft.com/office/drawing/2014/main" id="{A7D711EA-01C7-6D4B-B81B-2394C346450D}"/>
              </a:ext>
            </a:extLst>
          </p:cNvPr>
          <p:cNvSpPr/>
          <p:nvPr/>
        </p:nvSpPr>
        <p:spPr>
          <a:xfrm>
            <a:off x="5116010" y="7110018"/>
            <a:ext cx="889987" cy="12500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5500" b="1" kern="0" dirty="0">
                <a:solidFill>
                  <a:srgbClr val="40404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圖</a:t>
            </a:r>
            <a:endParaRPr kumimoji="0" lang="en-US" altLang="zh-TW" sz="5500" b="1" u="none" strike="noStrike" kern="0" cap="none" spc="0" normalizeH="0" baseline="0" noProof="0" dirty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720446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92505" y="183980"/>
            <a:ext cx="6479923" cy="9537535"/>
          </a:xfrm>
          <a:prstGeom prst="rect">
            <a:avLst/>
          </a:prstGeom>
          <a:noFill/>
          <a:ln w="57150">
            <a:solidFill>
              <a:srgbClr val="11BDA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29526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581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cxnSp>
        <p:nvCxnSpPr>
          <p:cNvPr id="12" name="直線接點 11"/>
          <p:cNvCxnSpPr>
            <a:cxnSpLocks/>
          </p:cNvCxnSpPr>
          <p:nvPr/>
        </p:nvCxnSpPr>
        <p:spPr>
          <a:xfrm>
            <a:off x="311100" y="1375133"/>
            <a:ext cx="6235798" cy="0"/>
          </a:xfrm>
          <a:prstGeom prst="line">
            <a:avLst/>
          </a:prstGeom>
          <a:ln w="38100" cap="rnd">
            <a:solidFill>
              <a:srgbClr val="D9D9D9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矩形 48"/>
          <p:cNvSpPr/>
          <p:nvPr/>
        </p:nvSpPr>
        <p:spPr>
          <a:xfrm>
            <a:off x="3001879" y="945290"/>
            <a:ext cx="851515" cy="2923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defRPr/>
            </a:pPr>
            <a:r>
              <a:rPr kumimoji="0" lang="zh-TW" altLang="en-US" sz="1300" b="1" i="0" u="none" strike="noStrike" kern="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版權聲明</a:t>
            </a:r>
            <a:endParaRPr kumimoji="0" lang="zh-TW" altLang="en-US" sz="13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65000"/>
                </a:prstClr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cxnSp>
        <p:nvCxnSpPr>
          <p:cNvPr id="109" name="直線接點 108">
            <a:extLst>
              <a:ext uri="{FF2B5EF4-FFF2-40B4-BE49-F238E27FC236}">
                <a16:creationId xmlns:a16="http://schemas.microsoft.com/office/drawing/2014/main" id="{932B9CFF-0E2D-6B45-9907-C91F383A0790}"/>
              </a:ext>
            </a:extLst>
          </p:cNvPr>
          <p:cNvCxnSpPr>
            <a:cxnSpLocks/>
          </p:cNvCxnSpPr>
          <p:nvPr/>
        </p:nvCxnSpPr>
        <p:spPr>
          <a:xfrm>
            <a:off x="311100" y="3921166"/>
            <a:ext cx="6235798" cy="0"/>
          </a:xfrm>
          <a:prstGeom prst="line">
            <a:avLst/>
          </a:prstGeom>
          <a:ln w="28575" cap="rnd">
            <a:solidFill>
              <a:srgbClr val="404040"/>
            </a:solidFill>
            <a:prstDash val="sysDot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矩形 27"/>
          <p:cNvSpPr/>
          <p:nvPr/>
        </p:nvSpPr>
        <p:spPr>
          <a:xfrm>
            <a:off x="947331" y="398444"/>
            <a:ext cx="4970770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797910">
              <a:defRPr/>
            </a:pPr>
            <a:r>
              <a:rPr lang="zh-CN" altLang="en-US" sz="3400" b="1" kern="0" dirty="0">
                <a:solidFill>
                  <a:srgbClr val="40404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懶人包主題打這裡</a:t>
            </a:r>
          </a:p>
        </p:txBody>
      </p:sp>
      <p:sp>
        <p:nvSpPr>
          <p:cNvPr id="47" name="矩形 46">
            <a:extLst>
              <a:ext uri="{FF2B5EF4-FFF2-40B4-BE49-F238E27FC236}">
                <a16:creationId xmlns:a16="http://schemas.microsoft.com/office/drawing/2014/main" id="{2079D36F-B3EF-E744-83C3-C1FA2BB335E6}"/>
              </a:ext>
            </a:extLst>
          </p:cNvPr>
          <p:cNvSpPr/>
          <p:nvPr/>
        </p:nvSpPr>
        <p:spPr>
          <a:xfrm>
            <a:off x="641550" y="3309291"/>
            <a:ext cx="1261884" cy="4154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defRPr/>
            </a:pPr>
            <a:r>
              <a:rPr lang="zh-TW" altLang="en-US" sz="2100" b="1" kern="0" dirty="0">
                <a:solidFill>
                  <a:srgbClr val="40404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說明文字</a:t>
            </a:r>
            <a:endParaRPr lang="en-US" altLang="zh-TW" sz="2100" b="1" kern="0" dirty="0">
              <a:solidFill>
                <a:srgbClr val="404040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cxnSp>
        <p:nvCxnSpPr>
          <p:cNvPr id="116" name="直線接點 115">
            <a:extLst>
              <a:ext uri="{FF2B5EF4-FFF2-40B4-BE49-F238E27FC236}">
                <a16:creationId xmlns:a16="http://schemas.microsoft.com/office/drawing/2014/main" id="{098DDA0A-10C5-DA43-A257-92B78FE62394}"/>
              </a:ext>
            </a:extLst>
          </p:cNvPr>
          <p:cNvCxnSpPr>
            <a:cxnSpLocks/>
          </p:cNvCxnSpPr>
          <p:nvPr/>
        </p:nvCxnSpPr>
        <p:spPr>
          <a:xfrm>
            <a:off x="311100" y="6467199"/>
            <a:ext cx="6235798" cy="0"/>
          </a:xfrm>
          <a:prstGeom prst="line">
            <a:avLst/>
          </a:prstGeom>
          <a:ln w="28575" cap="rnd">
            <a:solidFill>
              <a:srgbClr val="404040"/>
            </a:solidFill>
            <a:prstDash val="sysDot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直線接點 118">
            <a:extLst>
              <a:ext uri="{FF2B5EF4-FFF2-40B4-BE49-F238E27FC236}">
                <a16:creationId xmlns:a16="http://schemas.microsoft.com/office/drawing/2014/main" id="{1B03444A-A78B-7042-B994-DDB6AB14F1AC}"/>
              </a:ext>
            </a:extLst>
          </p:cNvPr>
          <p:cNvCxnSpPr>
            <a:cxnSpLocks/>
          </p:cNvCxnSpPr>
          <p:nvPr/>
        </p:nvCxnSpPr>
        <p:spPr>
          <a:xfrm>
            <a:off x="311100" y="9013233"/>
            <a:ext cx="6235798" cy="0"/>
          </a:xfrm>
          <a:prstGeom prst="line">
            <a:avLst/>
          </a:prstGeom>
          <a:ln w="38100" cap="rnd">
            <a:solidFill>
              <a:srgbClr val="D9D9D9"/>
            </a:solidFill>
            <a:prstDash val="solid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線接點 37">
            <a:extLst>
              <a:ext uri="{FF2B5EF4-FFF2-40B4-BE49-F238E27FC236}">
                <a16:creationId xmlns:a16="http://schemas.microsoft.com/office/drawing/2014/main" id="{9E0B1F1D-3DD7-FD45-B35A-2A696F357C9F}"/>
              </a:ext>
            </a:extLst>
          </p:cNvPr>
          <p:cNvCxnSpPr>
            <a:cxnSpLocks/>
          </p:cNvCxnSpPr>
          <p:nvPr/>
        </p:nvCxnSpPr>
        <p:spPr>
          <a:xfrm>
            <a:off x="3429000" y="4633490"/>
            <a:ext cx="0" cy="1693831"/>
          </a:xfrm>
          <a:prstGeom prst="line">
            <a:avLst/>
          </a:prstGeom>
          <a:ln w="28575" cap="rnd">
            <a:solidFill>
              <a:srgbClr val="40404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線接點 40">
            <a:extLst>
              <a:ext uri="{FF2B5EF4-FFF2-40B4-BE49-F238E27FC236}">
                <a16:creationId xmlns:a16="http://schemas.microsoft.com/office/drawing/2014/main" id="{E90E8DEE-DE58-BC40-8AC3-66BD514A318C}"/>
              </a:ext>
            </a:extLst>
          </p:cNvPr>
          <p:cNvCxnSpPr>
            <a:cxnSpLocks/>
          </p:cNvCxnSpPr>
          <p:nvPr/>
        </p:nvCxnSpPr>
        <p:spPr>
          <a:xfrm>
            <a:off x="4512453" y="2083415"/>
            <a:ext cx="0" cy="1676813"/>
          </a:xfrm>
          <a:prstGeom prst="line">
            <a:avLst/>
          </a:prstGeom>
          <a:ln w="28575" cap="rnd">
            <a:solidFill>
              <a:srgbClr val="40404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直線接點 41">
            <a:extLst>
              <a:ext uri="{FF2B5EF4-FFF2-40B4-BE49-F238E27FC236}">
                <a16:creationId xmlns:a16="http://schemas.microsoft.com/office/drawing/2014/main" id="{255B77A7-15AC-C848-9961-98A5E6DB9502}"/>
              </a:ext>
            </a:extLst>
          </p:cNvPr>
          <p:cNvCxnSpPr>
            <a:cxnSpLocks/>
          </p:cNvCxnSpPr>
          <p:nvPr/>
        </p:nvCxnSpPr>
        <p:spPr>
          <a:xfrm>
            <a:off x="2352479" y="2083415"/>
            <a:ext cx="0" cy="1676813"/>
          </a:xfrm>
          <a:prstGeom prst="line">
            <a:avLst/>
          </a:prstGeom>
          <a:ln w="28575" cap="rnd">
            <a:solidFill>
              <a:srgbClr val="40404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矩形 49">
            <a:extLst>
              <a:ext uri="{FF2B5EF4-FFF2-40B4-BE49-F238E27FC236}">
                <a16:creationId xmlns:a16="http://schemas.microsoft.com/office/drawing/2014/main" id="{BFAAAB84-182D-C349-9FEF-D70F15929FE2}"/>
              </a:ext>
            </a:extLst>
          </p:cNvPr>
          <p:cNvSpPr/>
          <p:nvPr/>
        </p:nvSpPr>
        <p:spPr>
          <a:xfrm>
            <a:off x="2925952" y="1527447"/>
            <a:ext cx="992579" cy="4154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zh-TW" altLang="en-US" sz="2100" b="1" kern="0" dirty="0">
                <a:solidFill>
                  <a:srgbClr val="40404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第一點</a:t>
            </a:r>
            <a:endParaRPr kumimoji="0" lang="en-US" altLang="zh-TW" sz="2100" b="1" u="none" strike="noStrike" kern="0" cap="none" spc="0" normalizeH="0" baseline="0" noProof="0" dirty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cxnSp>
        <p:nvCxnSpPr>
          <p:cNvPr id="51" name="直線接點 50">
            <a:extLst>
              <a:ext uri="{FF2B5EF4-FFF2-40B4-BE49-F238E27FC236}">
                <a16:creationId xmlns:a16="http://schemas.microsoft.com/office/drawing/2014/main" id="{E6878DB2-F193-FB42-BBA1-F1460294D7DA}"/>
              </a:ext>
            </a:extLst>
          </p:cNvPr>
          <p:cNvCxnSpPr>
            <a:cxnSpLocks/>
          </p:cNvCxnSpPr>
          <p:nvPr/>
        </p:nvCxnSpPr>
        <p:spPr>
          <a:xfrm>
            <a:off x="3071288" y="1942945"/>
            <a:ext cx="727834" cy="0"/>
          </a:xfrm>
          <a:prstGeom prst="line">
            <a:avLst/>
          </a:prstGeom>
          <a:ln w="28575" cap="rnd">
            <a:solidFill>
              <a:srgbClr val="404040"/>
            </a:solidFill>
            <a:prstDash val="solid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矩形 51">
            <a:extLst>
              <a:ext uri="{FF2B5EF4-FFF2-40B4-BE49-F238E27FC236}">
                <a16:creationId xmlns:a16="http://schemas.microsoft.com/office/drawing/2014/main" id="{5CF4FF3F-B9D9-3746-A8A8-BEA1B8FA5D8C}"/>
              </a:ext>
            </a:extLst>
          </p:cNvPr>
          <p:cNvSpPr/>
          <p:nvPr/>
        </p:nvSpPr>
        <p:spPr>
          <a:xfrm>
            <a:off x="2796693" y="3309291"/>
            <a:ext cx="1261884" cy="4154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defRPr/>
            </a:pPr>
            <a:r>
              <a:rPr lang="zh-TW" altLang="en-US" sz="2100" b="1" kern="0" dirty="0">
                <a:solidFill>
                  <a:srgbClr val="40404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說明文字</a:t>
            </a:r>
            <a:endParaRPr lang="en-US" altLang="zh-TW" sz="2100" b="1" kern="0" dirty="0">
              <a:solidFill>
                <a:srgbClr val="404040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53" name="矩形 52">
            <a:extLst>
              <a:ext uri="{FF2B5EF4-FFF2-40B4-BE49-F238E27FC236}">
                <a16:creationId xmlns:a16="http://schemas.microsoft.com/office/drawing/2014/main" id="{EB89448A-B11A-A147-B183-2E7F17D21A41}"/>
              </a:ext>
            </a:extLst>
          </p:cNvPr>
          <p:cNvSpPr/>
          <p:nvPr/>
        </p:nvSpPr>
        <p:spPr>
          <a:xfrm>
            <a:off x="4961499" y="3309291"/>
            <a:ext cx="1261884" cy="4154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defRPr/>
            </a:pPr>
            <a:r>
              <a:rPr lang="zh-TW" altLang="en-US" sz="2100" b="1" kern="0" dirty="0">
                <a:solidFill>
                  <a:srgbClr val="40404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說明文字</a:t>
            </a:r>
            <a:endParaRPr lang="en-US" altLang="zh-TW" sz="2100" b="1" kern="0" dirty="0">
              <a:solidFill>
                <a:srgbClr val="404040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cxnSp>
        <p:nvCxnSpPr>
          <p:cNvPr id="66" name="直線接點 65">
            <a:extLst>
              <a:ext uri="{FF2B5EF4-FFF2-40B4-BE49-F238E27FC236}">
                <a16:creationId xmlns:a16="http://schemas.microsoft.com/office/drawing/2014/main" id="{DE9B7829-15AB-9B41-8E0D-6D6E546078F6}"/>
              </a:ext>
            </a:extLst>
          </p:cNvPr>
          <p:cNvCxnSpPr>
            <a:cxnSpLocks/>
          </p:cNvCxnSpPr>
          <p:nvPr/>
        </p:nvCxnSpPr>
        <p:spPr>
          <a:xfrm>
            <a:off x="4512453" y="7211915"/>
            <a:ext cx="0" cy="1676813"/>
          </a:xfrm>
          <a:prstGeom prst="line">
            <a:avLst/>
          </a:prstGeom>
          <a:ln w="28575" cap="rnd">
            <a:solidFill>
              <a:srgbClr val="40404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直線接點 66">
            <a:extLst>
              <a:ext uri="{FF2B5EF4-FFF2-40B4-BE49-F238E27FC236}">
                <a16:creationId xmlns:a16="http://schemas.microsoft.com/office/drawing/2014/main" id="{CE6AA7E3-A87A-5446-8F85-B0F120A42962}"/>
              </a:ext>
            </a:extLst>
          </p:cNvPr>
          <p:cNvCxnSpPr>
            <a:cxnSpLocks/>
          </p:cNvCxnSpPr>
          <p:nvPr/>
        </p:nvCxnSpPr>
        <p:spPr>
          <a:xfrm>
            <a:off x="2352479" y="7211915"/>
            <a:ext cx="0" cy="1676813"/>
          </a:xfrm>
          <a:prstGeom prst="line">
            <a:avLst/>
          </a:prstGeom>
          <a:ln w="28575" cap="rnd">
            <a:solidFill>
              <a:srgbClr val="40404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矩形 67">
            <a:extLst>
              <a:ext uri="{FF2B5EF4-FFF2-40B4-BE49-F238E27FC236}">
                <a16:creationId xmlns:a16="http://schemas.microsoft.com/office/drawing/2014/main" id="{059BDE28-72E6-2540-B124-F2C395BB61A4}"/>
              </a:ext>
            </a:extLst>
          </p:cNvPr>
          <p:cNvSpPr/>
          <p:nvPr/>
        </p:nvSpPr>
        <p:spPr>
          <a:xfrm>
            <a:off x="2925952" y="6588216"/>
            <a:ext cx="992579" cy="4154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zh-TW" altLang="en-US" sz="2100" b="1" kern="0" dirty="0">
                <a:solidFill>
                  <a:srgbClr val="40404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第三點</a:t>
            </a:r>
            <a:endParaRPr kumimoji="0" lang="en-US" altLang="zh-TW" sz="2100" b="1" u="none" strike="noStrike" kern="0" cap="none" spc="0" normalizeH="0" baseline="0" noProof="0" dirty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cxnSp>
        <p:nvCxnSpPr>
          <p:cNvPr id="69" name="直線接點 68">
            <a:extLst>
              <a:ext uri="{FF2B5EF4-FFF2-40B4-BE49-F238E27FC236}">
                <a16:creationId xmlns:a16="http://schemas.microsoft.com/office/drawing/2014/main" id="{E2D1EA01-D01C-2640-BE43-F2017E1F1B00}"/>
              </a:ext>
            </a:extLst>
          </p:cNvPr>
          <p:cNvCxnSpPr>
            <a:cxnSpLocks/>
          </p:cNvCxnSpPr>
          <p:nvPr/>
        </p:nvCxnSpPr>
        <p:spPr>
          <a:xfrm>
            <a:off x="3071288" y="7003714"/>
            <a:ext cx="727834" cy="0"/>
          </a:xfrm>
          <a:prstGeom prst="line">
            <a:avLst/>
          </a:prstGeom>
          <a:ln w="28575" cap="rnd">
            <a:solidFill>
              <a:srgbClr val="404040"/>
            </a:solidFill>
            <a:prstDash val="solid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矩形 70">
            <a:extLst>
              <a:ext uri="{FF2B5EF4-FFF2-40B4-BE49-F238E27FC236}">
                <a16:creationId xmlns:a16="http://schemas.microsoft.com/office/drawing/2014/main" id="{C562AC41-2007-0A48-8132-CA99B9BE689B}"/>
              </a:ext>
            </a:extLst>
          </p:cNvPr>
          <p:cNvSpPr/>
          <p:nvPr/>
        </p:nvSpPr>
        <p:spPr>
          <a:xfrm>
            <a:off x="2932710" y="4023793"/>
            <a:ext cx="992579" cy="4154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zh-TW" altLang="en-US" sz="2100" b="1" kern="0" dirty="0">
                <a:solidFill>
                  <a:srgbClr val="40404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第二點</a:t>
            </a:r>
            <a:endParaRPr kumimoji="0" lang="en-US" altLang="zh-TW" sz="2100" b="1" u="none" strike="noStrike" kern="0" cap="none" spc="0" normalizeH="0" baseline="0" noProof="0" dirty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cxnSp>
        <p:nvCxnSpPr>
          <p:cNvPr id="72" name="直線接點 71">
            <a:extLst>
              <a:ext uri="{FF2B5EF4-FFF2-40B4-BE49-F238E27FC236}">
                <a16:creationId xmlns:a16="http://schemas.microsoft.com/office/drawing/2014/main" id="{6B7AA07E-0B90-7847-98D0-BEEA859ED5E4}"/>
              </a:ext>
            </a:extLst>
          </p:cNvPr>
          <p:cNvCxnSpPr>
            <a:cxnSpLocks/>
          </p:cNvCxnSpPr>
          <p:nvPr/>
        </p:nvCxnSpPr>
        <p:spPr>
          <a:xfrm>
            <a:off x="3016868" y="4439291"/>
            <a:ext cx="804002" cy="0"/>
          </a:xfrm>
          <a:prstGeom prst="line">
            <a:avLst/>
          </a:prstGeom>
          <a:ln w="28575" cap="rnd">
            <a:solidFill>
              <a:srgbClr val="404040"/>
            </a:solidFill>
            <a:prstDash val="solid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矩形 73">
            <a:extLst>
              <a:ext uri="{FF2B5EF4-FFF2-40B4-BE49-F238E27FC236}">
                <a16:creationId xmlns:a16="http://schemas.microsoft.com/office/drawing/2014/main" id="{6E6975E2-A443-2842-AC26-700557043320}"/>
              </a:ext>
            </a:extLst>
          </p:cNvPr>
          <p:cNvSpPr/>
          <p:nvPr/>
        </p:nvSpPr>
        <p:spPr>
          <a:xfrm>
            <a:off x="1176343" y="5908723"/>
            <a:ext cx="1261884" cy="4154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defRPr/>
            </a:pPr>
            <a:r>
              <a:rPr lang="zh-TW" altLang="en-US" sz="2100" b="1" kern="0" dirty="0">
                <a:solidFill>
                  <a:srgbClr val="40404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說明文字</a:t>
            </a:r>
            <a:endParaRPr lang="en-US" altLang="zh-TW" sz="2100" b="1" kern="0" dirty="0">
              <a:solidFill>
                <a:srgbClr val="404040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75" name="矩形 74">
            <a:extLst>
              <a:ext uri="{FF2B5EF4-FFF2-40B4-BE49-F238E27FC236}">
                <a16:creationId xmlns:a16="http://schemas.microsoft.com/office/drawing/2014/main" id="{A6AF17BC-C648-F748-83FB-5016B1713551}"/>
              </a:ext>
            </a:extLst>
          </p:cNvPr>
          <p:cNvSpPr/>
          <p:nvPr/>
        </p:nvSpPr>
        <p:spPr>
          <a:xfrm>
            <a:off x="4419772" y="5908723"/>
            <a:ext cx="1261884" cy="4154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defRPr/>
            </a:pPr>
            <a:r>
              <a:rPr lang="zh-TW" altLang="en-US" sz="2100" b="1" kern="0" dirty="0">
                <a:solidFill>
                  <a:srgbClr val="40404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說明文字</a:t>
            </a:r>
            <a:endParaRPr lang="en-US" altLang="zh-TW" sz="2100" b="1" kern="0" dirty="0">
              <a:solidFill>
                <a:srgbClr val="404040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85" name="矩形 84">
            <a:extLst>
              <a:ext uri="{FF2B5EF4-FFF2-40B4-BE49-F238E27FC236}">
                <a16:creationId xmlns:a16="http://schemas.microsoft.com/office/drawing/2014/main" id="{5137B6CE-5F9F-C649-99A7-4200DD382F73}"/>
              </a:ext>
            </a:extLst>
          </p:cNvPr>
          <p:cNvSpPr/>
          <p:nvPr/>
        </p:nvSpPr>
        <p:spPr>
          <a:xfrm>
            <a:off x="2417326" y="9166996"/>
            <a:ext cx="2069797" cy="4154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defRPr/>
            </a:pPr>
            <a:r>
              <a:rPr lang="zh-TW" altLang="en-US" sz="2100" b="1" kern="0" dirty="0">
                <a:solidFill>
                  <a:srgbClr val="40404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想個超棒金句吧</a:t>
            </a:r>
            <a:endParaRPr lang="en-US" altLang="zh-TW" sz="2100" b="1" kern="0" dirty="0">
              <a:solidFill>
                <a:srgbClr val="404040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86" name="矩形 85">
            <a:extLst>
              <a:ext uri="{FF2B5EF4-FFF2-40B4-BE49-F238E27FC236}">
                <a16:creationId xmlns:a16="http://schemas.microsoft.com/office/drawing/2014/main" id="{D4682F8C-E574-DC4B-8F81-F8779FDA6696}"/>
              </a:ext>
            </a:extLst>
          </p:cNvPr>
          <p:cNvSpPr/>
          <p:nvPr/>
        </p:nvSpPr>
        <p:spPr>
          <a:xfrm>
            <a:off x="641550" y="8520249"/>
            <a:ext cx="1261884" cy="4154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defRPr/>
            </a:pPr>
            <a:r>
              <a:rPr lang="zh-TW" altLang="en-US" sz="2100" b="1" kern="0" dirty="0">
                <a:solidFill>
                  <a:srgbClr val="40404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說明文字</a:t>
            </a:r>
            <a:endParaRPr lang="en-US" altLang="zh-TW" sz="2100" b="1" kern="0" dirty="0">
              <a:solidFill>
                <a:srgbClr val="404040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87" name="矩形 86">
            <a:extLst>
              <a:ext uri="{FF2B5EF4-FFF2-40B4-BE49-F238E27FC236}">
                <a16:creationId xmlns:a16="http://schemas.microsoft.com/office/drawing/2014/main" id="{A9FA3FB2-40E9-594E-9BB6-7BAB25B91A98}"/>
              </a:ext>
            </a:extLst>
          </p:cNvPr>
          <p:cNvSpPr/>
          <p:nvPr/>
        </p:nvSpPr>
        <p:spPr>
          <a:xfrm>
            <a:off x="2801524" y="8520249"/>
            <a:ext cx="1261884" cy="4154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defRPr/>
            </a:pPr>
            <a:r>
              <a:rPr lang="zh-TW" altLang="en-US" sz="2100" b="1" kern="0" dirty="0">
                <a:solidFill>
                  <a:srgbClr val="40404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說明文字</a:t>
            </a:r>
            <a:endParaRPr lang="en-US" altLang="zh-TW" sz="2100" b="1" kern="0" dirty="0">
              <a:solidFill>
                <a:srgbClr val="404040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88" name="矩形 87">
            <a:extLst>
              <a:ext uri="{FF2B5EF4-FFF2-40B4-BE49-F238E27FC236}">
                <a16:creationId xmlns:a16="http://schemas.microsoft.com/office/drawing/2014/main" id="{D7B51B8E-D3F6-E14D-90AF-43CA90A90B9F}"/>
              </a:ext>
            </a:extLst>
          </p:cNvPr>
          <p:cNvSpPr/>
          <p:nvPr/>
        </p:nvSpPr>
        <p:spPr>
          <a:xfrm>
            <a:off x="4954566" y="8514677"/>
            <a:ext cx="1261884" cy="415498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pPr lvl="0" algn="ctr">
              <a:defRPr/>
            </a:pPr>
            <a:r>
              <a:rPr lang="zh-TW" altLang="en-US" sz="2100" b="1" kern="0" dirty="0">
                <a:solidFill>
                  <a:srgbClr val="40404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說明文字</a:t>
            </a:r>
            <a:endParaRPr lang="en-US" altLang="zh-TW" sz="2100" b="1" kern="0" dirty="0">
              <a:solidFill>
                <a:srgbClr val="404040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pic>
        <p:nvPicPr>
          <p:cNvPr id="91" name="圖片 90">
            <a:extLst>
              <a:ext uri="{FF2B5EF4-FFF2-40B4-BE49-F238E27FC236}">
                <a16:creationId xmlns:a16="http://schemas.microsoft.com/office/drawing/2014/main" id="{5ACFECB4-AD51-154C-AF33-66DE22191EC3}"/>
              </a:ext>
            </a:extLst>
          </p:cNvPr>
          <p:cNvPicPr>
            <a:picLocks noChangeAspect="1"/>
          </p:cNvPicPr>
          <p:nvPr/>
        </p:nvPicPr>
        <p:blipFill>
          <a:blip r:embed="rId2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2003" y="8021586"/>
            <a:ext cx="274044" cy="274044"/>
          </a:xfrm>
          <a:prstGeom prst="rect">
            <a:avLst/>
          </a:prstGeom>
        </p:spPr>
      </p:pic>
      <p:sp>
        <p:nvSpPr>
          <p:cNvPr id="80" name="橢圓 79">
            <a:extLst>
              <a:ext uri="{FF2B5EF4-FFF2-40B4-BE49-F238E27FC236}">
                <a16:creationId xmlns:a16="http://schemas.microsoft.com/office/drawing/2014/main" id="{35D7389A-46BC-624F-B4CA-6BC58CF8E231}"/>
              </a:ext>
            </a:extLst>
          </p:cNvPr>
          <p:cNvSpPr/>
          <p:nvPr/>
        </p:nvSpPr>
        <p:spPr>
          <a:xfrm>
            <a:off x="3544277" y="7811968"/>
            <a:ext cx="226646" cy="34664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61" name="矩形 60">
            <a:extLst>
              <a:ext uri="{FF2B5EF4-FFF2-40B4-BE49-F238E27FC236}">
                <a16:creationId xmlns:a16="http://schemas.microsoft.com/office/drawing/2014/main" id="{41371DCB-5F34-5747-9695-2C0B504AC6BC}"/>
              </a:ext>
            </a:extLst>
          </p:cNvPr>
          <p:cNvSpPr/>
          <p:nvPr/>
        </p:nvSpPr>
        <p:spPr>
          <a:xfrm>
            <a:off x="827499" y="1944928"/>
            <a:ext cx="889987" cy="12500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5500" b="1" kern="0" dirty="0">
                <a:solidFill>
                  <a:srgbClr val="40404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圖</a:t>
            </a:r>
            <a:endParaRPr kumimoji="0" lang="en-US" altLang="zh-TW" sz="5500" b="1" u="none" strike="noStrike" kern="0" cap="none" spc="0" normalizeH="0" baseline="0" noProof="0" dirty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endParaRPr>
          </a:p>
        </p:txBody>
      </p:sp>
      <p:sp>
        <p:nvSpPr>
          <p:cNvPr id="63" name="矩形 62">
            <a:extLst>
              <a:ext uri="{FF2B5EF4-FFF2-40B4-BE49-F238E27FC236}">
                <a16:creationId xmlns:a16="http://schemas.microsoft.com/office/drawing/2014/main" id="{B4379940-60FD-9D41-8AB8-700AA1A8E583}"/>
              </a:ext>
            </a:extLst>
          </p:cNvPr>
          <p:cNvSpPr/>
          <p:nvPr/>
        </p:nvSpPr>
        <p:spPr>
          <a:xfrm>
            <a:off x="2987473" y="1944928"/>
            <a:ext cx="889987" cy="12500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5500" b="1" kern="0" dirty="0">
                <a:solidFill>
                  <a:srgbClr val="40404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圖</a:t>
            </a:r>
            <a:endParaRPr kumimoji="0" lang="en-US" altLang="zh-TW" sz="5500" b="1" u="none" strike="noStrike" kern="0" cap="none" spc="0" normalizeH="0" baseline="0" noProof="0" dirty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endParaRPr>
          </a:p>
        </p:txBody>
      </p:sp>
      <p:sp>
        <p:nvSpPr>
          <p:cNvPr id="65" name="矩形 64">
            <a:extLst>
              <a:ext uri="{FF2B5EF4-FFF2-40B4-BE49-F238E27FC236}">
                <a16:creationId xmlns:a16="http://schemas.microsoft.com/office/drawing/2014/main" id="{AA0969E6-D878-F94D-9458-5AE91179FBBC}"/>
              </a:ext>
            </a:extLst>
          </p:cNvPr>
          <p:cNvSpPr/>
          <p:nvPr/>
        </p:nvSpPr>
        <p:spPr>
          <a:xfrm>
            <a:off x="5134056" y="1944928"/>
            <a:ext cx="889987" cy="12500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5500" b="1" kern="0" dirty="0">
                <a:solidFill>
                  <a:srgbClr val="40404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圖</a:t>
            </a:r>
            <a:endParaRPr kumimoji="0" lang="en-US" altLang="zh-TW" sz="5500" b="1" u="none" strike="noStrike" kern="0" cap="none" spc="0" normalizeH="0" baseline="0" noProof="0" dirty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endParaRPr>
          </a:p>
        </p:txBody>
      </p:sp>
      <p:sp>
        <p:nvSpPr>
          <p:cNvPr id="76" name="矩形 75">
            <a:extLst>
              <a:ext uri="{FF2B5EF4-FFF2-40B4-BE49-F238E27FC236}">
                <a16:creationId xmlns:a16="http://schemas.microsoft.com/office/drawing/2014/main" id="{CB7526BA-BDFA-AE43-8090-D93AB8718979}"/>
              </a:ext>
            </a:extLst>
          </p:cNvPr>
          <p:cNvSpPr/>
          <p:nvPr/>
        </p:nvSpPr>
        <p:spPr>
          <a:xfrm>
            <a:off x="809453" y="7110018"/>
            <a:ext cx="889987" cy="12500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5500" b="1" kern="0" dirty="0">
                <a:solidFill>
                  <a:srgbClr val="40404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圖</a:t>
            </a:r>
            <a:endParaRPr kumimoji="0" lang="en-US" altLang="zh-TW" sz="5500" b="1" u="none" strike="noStrike" kern="0" cap="none" spc="0" normalizeH="0" baseline="0" noProof="0" dirty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endParaRPr>
          </a:p>
        </p:txBody>
      </p:sp>
      <p:sp>
        <p:nvSpPr>
          <p:cNvPr id="78" name="矩形 77">
            <a:extLst>
              <a:ext uri="{FF2B5EF4-FFF2-40B4-BE49-F238E27FC236}">
                <a16:creationId xmlns:a16="http://schemas.microsoft.com/office/drawing/2014/main" id="{275F3B24-0657-0947-9CEF-8B8592178157}"/>
              </a:ext>
            </a:extLst>
          </p:cNvPr>
          <p:cNvSpPr/>
          <p:nvPr/>
        </p:nvSpPr>
        <p:spPr>
          <a:xfrm>
            <a:off x="2969427" y="7110018"/>
            <a:ext cx="889987" cy="12500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5500" b="1" kern="0" dirty="0">
                <a:solidFill>
                  <a:srgbClr val="40404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圖</a:t>
            </a:r>
            <a:endParaRPr kumimoji="0" lang="en-US" altLang="zh-TW" sz="5500" b="1" u="none" strike="noStrike" kern="0" cap="none" spc="0" normalizeH="0" baseline="0" noProof="0" dirty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endParaRPr>
          </a:p>
        </p:txBody>
      </p:sp>
      <p:sp>
        <p:nvSpPr>
          <p:cNvPr id="81" name="矩形 80">
            <a:extLst>
              <a:ext uri="{FF2B5EF4-FFF2-40B4-BE49-F238E27FC236}">
                <a16:creationId xmlns:a16="http://schemas.microsoft.com/office/drawing/2014/main" id="{4460EE10-06D0-7042-958A-68D95A2770E5}"/>
              </a:ext>
            </a:extLst>
          </p:cNvPr>
          <p:cNvSpPr/>
          <p:nvPr/>
        </p:nvSpPr>
        <p:spPr>
          <a:xfrm>
            <a:off x="5116010" y="7110018"/>
            <a:ext cx="889987" cy="12500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5500" b="1" kern="0" dirty="0">
                <a:solidFill>
                  <a:srgbClr val="40404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圖</a:t>
            </a:r>
            <a:endParaRPr kumimoji="0" lang="en-US" altLang="zh-TW" sz="5500" b="1" u="none" strike="noStrike" kern="0" cap="none" spc="0" normalizeH="0" baseline="0" noProof="0" dirty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endParaRPr>
          </a:p>
        </p:txBody>
      </p:sp>
      <p:sp>
        <p:nvSpPr>
          <p:cNvPr id="83" name="矩形 82">
            <a:extLst>
              <a:ext uri="{FF2B5EF4-FFF2-40B4-BE49-F238E27FC236}">
                <a16:creationId xmlns:a16="http://schemas.microsoft.com/office/drawing/2014/main" id="{D1509ACC-7AC7-884B-8411-492357E013A1}"/>
              </a:ext>
            </a:extLst>
          </p:cNvPr>
          <p:cNvSpPr/>
          <p:nvPr/>
        </p:nvSpPr>
        <p:spPr>
          <a:xfrm>
            <a:off x="1362002" y="4464956"/>
            <a:ext cx="889987" cy="12500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5500" b="1" kern="0" dirty="0">
                <a:solidFill>
                  <a:srgbClr val="40404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圖</a:t>
            </a:r>
            <a:endParaRPr kumimoji="0" lang="en-US" altLang="zh-TW" sz="5500" b="1" u="none" strike="noStrike" kern="0" cap="none" spc="0" normalizeH="0" baseline="0" noProof="0" dirty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endParaRPr>
          </a:p>
        </p:txBody>
      </p:sp>
      <p:sp>
        <p:nvSpPr>
          <p:cNvPr id="84" name="矩形 83">
            <a:extLst>
              <a:ext uri="{FF2B5EF4-FFF2-40B4-BE49-F238E27FC236}">
                <a16:creationId xmlns:a16="http://schemas.microsoft.com/office/drawing/2014/main" id="{CC61CEA5-8310-3746-A984-3C96A89E7AA0}"/>
              </a:ext>
            </a:extLst>
          </p:cNvPr>
          <p:cNvSpPr/>
          <p:nvPr/>
        </p:nvSpPr>
        <p:spPr>
          <a:xfrm>
            <a:off x="4606011" y="4464956"/>
            <a:ext cx="889987" cy="12500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5500" b="1" kern="0" dirty="0">
                <a:solidFill>
                  <a:srgbClr val="40404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圖</a:t>
            </a:r>
            <a:endParaRPr kumimoji="0" lang="en-US" altLang="zh-TW" sz="5500" b="1" u="none" strike="noStrike" kern="0" cap="none" spc="0" normalizeH="0" baseline="0" noProof="0" dirty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434411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1BDA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89038" y="184232"/>
            <a:ext cx="6479923" cy="9537535"/>
          </a:xfrm>
          <a:prstGeom prst="rect">
            <a:avLst/>
          </a:prstGeom>
          <a:solidFill>
            <a:schemeClr val="bg1"/>
          </a:solidFill>
          <a:ln w="57150">
            <a:solidFill>
              <a:srgbClr val="11BDA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29526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581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cxnSp>
        <p:nvCxnSpPr>
          <p:cNvPr id="12" name="直線接點 11"/>
          <p:cNvCxnSpPr>
            <a:cxnSpLocks/>
          </p:cNvCxnSpPr>
          <p:nvPr/>
        </p:nvCxnSpPr>
        <p:spPr>
          <a:xfrm>
            <a:off x="311100" y="1375133"/>
            <a:ext cx="6235798" cy="0"/>
          </a:xfrm>
          <a:prstGeom prst="line">
            <a:avLst/>
          </a:prstGeom>
          <a:ln w="28575" cap="rnd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矩形 48"/>
          <p:cNvSpPr/>
          <p:nvPr/>
        </p:nvSpPr>
        <p:spPr>
          <a:xfrm>
            <a:off x="3003244" y="1016396"/>
            <a:ext cx="851515" cy="2923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300" b="1" i="0" u="none" strike="noStrike" kern="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版權聲明</a:t>
            </a:r>
            <a:endParaRPr kumimoji="0" lang="zh-TW" altLang="en-US" sz="13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65000"/>
                </a:prstClr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28" name="矩形 27"/>
          <p:cNvSpPr/>
          <p:nvPr/>
        </p:nvSpPr>
        <p:spPr>
          <a:xfrm>
            <a:off x="947331" y="400843"/>
            <a:ext cx="4970770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7979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400" b="1" u="none" strike="noStrike" kern="0" cap="none" spc="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懶人包主題寫這裡</a:t>
            </a:r>
            <a:endParaRPr kumimoji="0" lang="zh-TW" altLang="en-US" sz="3400" b="1" u="none" strike="noStrike" kern="0" cap="none" spc="0" normalizeH="0" baseline="0" noProof="0" dirty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endParaRPr>
          </a:p>
        </p:txBody>
      </p:sp>
      <p:sp>
        <p:nvSpPr>
          <p:cNvPr id="47" name="矩形 46">
            <a:extLst>
              <a:ext uri="{FF2B5EF4-FFF2-40B4-BE49-F238E27FC236}">
                <a16:creationId xmlns:a16="http://schemas.microsoft.com/office/drawing/2014/main" id="{2079D36F-B3EF-E744-83C3-C1FA2BB335E6}"/>
              </a:ext>
            </a:extLst>
          </p:cNvPr>
          <p:cNvSpPr/>
          <p:nvPr/>
        </p:nvSpPr>
        <p:spPr>
          <a:xfrm>
            <a:off x="2925822" y="1869394"/>
            <a:ext cx="1261884" cy="53431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100" b="1" u="none" strike="noStrike" kern="0" cap="none" spc="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內文說明</a:t>
            </a:r>
            <a:endParaRPr kumimoji="0" lang="en-US" altLang="zh-TW" sz="2100" b="1" u="none" strike="noStrike" kern="0" cap="none" spc="0" normalizeH="0" baseline="0" noProof="0" dirty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endParaRPr>
          </a:p>
        </p:txBody>
      </p:sp>
      <p:cxnSp>
        <p:nvCxnSpPr>
          <p:cNvPr id="116" name="直線接點 115">
            <a:extLst>
              <a:ext uri="{FF2B5EF4-FFF2-40B4-BE49-F238E27FC236}">
                <a16:creationId xmlns:a16="http://schemas.microsoft.com/office/drawing/2014/main" id="{098DDA0A-10C5-DA43-A257-92B78FE62394}"/>
              </a:ext>
            </a:extLst>
          </p:cNvPr>
          <p:cNvCxnSpPr>
            <a:cxnSpLocks/>
          </p:cNvCxnSpPr>
          <p:nvPr/>
        </p:nvCxnSpPr>
        <p:spPr>
          <a:xfrm>
            <a:off x="311100" y="2897969"/>
            <a:ext cx="6235798" cy="0"/>
          </a:xfrm>
          <a:prstGeom prst="line">
            <a:avLst/>
          </a:prstGeom>
          <a:ln w="28575" cap="rnd">
            <a:solidFill>
              <a:srgbClr val="D9D9D9"/>
            </a:solidFill>
            <a:prstDash val="sysDot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直線接點 116">
            <a:extLst>
              <a:ext uri="{FF2B5EF4-FFF2-40B4-BE49-F238E27FC236}">
                <a16:creationId xmlns:a16="http://schemas.microsoft.com/office/drawing/2014/main" id="{FD220EEF-9765-C54D-A636-F70FE25BB552}"/>
              </a:ext>
            </a:extLst>
          </p:cNvPr>
          <p:cNvCxnSpPr>
            <a:cxnSpLocks/>
          </p:cNvCxnSpPr>
          <p:nvPr/>
        </p:nvCxnSpPr>
        <p:spPr>
          <a:xfrm>
            <a:off x="311100" y="4420805"/>
            <a:ext cx="6235798" cy="0"/>
          </a:xfrm>
          <a:prstGeom prst="line">
            <a:avLst/>
          </a:prstGeom>
          <a:ln w="28575" cap="rnd">
            <a:solidFill>
              <a:srgbClr val="D9D9D9"/>
            </a:solidFill>
            <a:prstDash val="sysDot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直線接點 117">
            <a:extLst>
              <a:ext uri="{FF2B5EF4-FFF2-40B4-BE49-F238E27FC236}">
                <a16:creationId xmlns:a16="http://schemas.microsoft.com/office/drawing/2014/main" id="{7EB28718-68A2-BB49-AB52-34282BB37887}"/>
              </a:ext>
            </a:extLst>
          </p:cNvPr>
          <p:cNvCxnSpPr>
            <a:cxnSpLocks/>
          </p:cNvCxnSpPr>
          <p:nvPr/>
        </p:nvCxnSpPr>
        <p:spPr>
          <a:xfrm>
            <a:off x="311100" y="5943641"/>
            <a:ext cx="6235798" cy="0"/>
          </a:xfrm>
          <a:prstGeom prst="line">
            <a:avLst/>
          </a:prstGeom>
          <a:ln w="28575" cap="rnd">
            <a:solidFill>
              <a:srgbClr val="D9D9D9"/>
            </a:solidFill>
            <a:prstDash val="sysDot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線接點 34">
            <a:extLst>
              <a:ext uri="{FF2B5EF4-FFF2-40B4-BE49-F238E27FC236}">
                <a16:creationId xmlns:a16="http://schemas.microsoft.com/office/drawing/2014/main" id="{91720F4F-762C-714D-A1E1-F54BF118E5DA}"/>
              </a:ext>
            </a:extLst>
          </p:cNvPr>
          <p:cNvCxnSpPr>
            <a:cxnSpLocks/>
          </p:cNvCxnSpPr>
          <p:nvPr/>
        </p:nvCxnSpPr>
        <p:spPr>
          <a:xfrm>
            <a:off x="311100" y="7466477"/>
            <a:ext cx="6235798" cy="0"/>
          </a:xfrm>
          <a:prstGeom prst="line">
            <a:avLst/>
          </a:prstGeom>
          <a:ln w="28575" cap="rnd">
            <a:solidFill>
              <a:srgbClr val="D9D9D9"/>
            </a:solidFill>
            <a:prstDash val="sysDot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線接點 39">
            <a:extLst>
              <a:ext uri="{FF2B5EF4-FFF2-40B4-BE49-F238E27FC236}">
                <a16:creationId xmlns:a16="http://schemas.microsoft.com/office/drawing/2014/main" id="{0ED23562-7AF0-F644-BD26-E33544167845}"/>
              </a:ext>
            </a:extLst>
          </p:cNvPr>
          <p:cNvCxnSpPr>
            <a:cxnSpLocks/>
          </p:cNvCxnSpPr>
          <p:nvPr/>
        </p:nvCxnSpPr>
        <p:spPr>
          <a:xfrm>
            <a:off x="311101" y="8989315"/>
            <a:ext cx="6235798" cy="0"/>
          </a:xfrm>
          <a:prstGeom prst="line">
            <a:avLst/>
          </a:prstGeom>
          <a:ln w="28575" cap="rnd">
            <a:solidFill>
              <a:srgbClr val="D9D9D9"/>
            </a:solidFill>
            <a:prstDash val="solid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矩形 16">
            <a:extLst>
              <a:ext uri="{FF2B5EF4-FFF2-40B4-BE49-F238E27FC236}">
                <a16:creationId xmlns:a16="http://schemas.microsoft.com/office/drawing/2014/main" id="{F2479F0B-39B0-0548-9230-1B83FE9C7349}"/>
              </a:ext>
            </a:extLst>
          </p:cNvPr>
          <p:cNvSpPr/>
          <p:nvPr/>
        </p:nvSpPr>
        <p:spPr>
          <a:xfrm>
            <a:off x="2925822" y="3372205"/>
            <a:ext cx="1261884" cy="53431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50000"/>
              </a:lnSpc>
              <a:defRPr/>
            </a:pPr>
            <a:r>
              <a:rPr lang="zh-TW" altLang="en-US" sz="2100" b="1" kern="0" dirty="0">
                <a:solidFill>
                  <a:srgbClr val="40404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內文說明</a:t>
            </a:r>
            <a:endParaRPr kumimoji="0" lang="en-US" altLang="zh-TW" sz="2100" b="1" u="none" strike="noStrike" kern="0" cap="none" spc="0" normalizeH="0" baseline="0" noProof="0" dirty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endParaRPr>
          </a:p>
        </p:txBody>
      </p:sp>
      <p:sp>
        <p:nvSpPr>
          <p:cNvPr id="18" name="矩形 17">
            <a:extLst>
              <a:ext uri="{FF2B5EF4-FFF2-40B4-BE49-F238E27FC236}">
                <a16:creationId xmlns:a16="http://schemas.microsoft.com/office/drawing/2014/main" id="{5B074B4F-0AE2-B743-BD0E-B8EBD310E8EA}"/>
              </a:ext>
            </a:extLst>
          </p:cNvPr>
          <p:cNvSpPr/>
          <p:nvPr/>
        </p:nvSpPr>
        <p:spPr>
          <a:xfrm>
            <a:off x="2925822" y="4919419"/>
            <a:ext cx="1261884" cy="53431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50000"/>
              </a:lnSpc>
              <a:defRPr/>
            </a:pPr>
            <a:r>
              <a:rPr lang="zh-TW" altLang="en-US" sz="2100" b="1" kern="0" dirty="0">
                <a:solidFill>
                  <a:srgbClr val="40404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內文說明</a:t>
            </a:r>
            <a:endParaRPr kumimoji="0" lang="en-US" altLang="zh-TW" sz="2100" b="1" u="none" strike="noStrike" kern="0" cap="none" spc="0" normalizeH="0" baseline="0" noProof="0" dirty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endParaRPr>
          </a:p>
        </p:txBody>
      </p:sp>
      <p:sp>
        <p:nvSpPr>
          <p:cNvPr id="19" name="矩形 18">
            <a:extLst>
              <a:ext uri="{FF2B5EF4-FFF2-40B4-BE49-F238E27FC236}">
                <a16:creationId xmlns:a16="http://schemas.microsoft.com/office/drawing/2014/main" id="{086C2E89-68CA-024E-B3E1-7FBEFAE4B20B}"/>
              </a:ext>
            </a:extLst>
          </p:cNvPr>
          <p:cNvSpPr/>
          <p:nvPr/>
        </p:nvSpPr>
        <p:spPr>
          <a:xfrm>
            <a:off x="2925822" y="6441035"/>
            <a:ext cx="1261884" cy="53431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50000"/>
              </a:lnSpc>
              <a:defRPr/>
            </a:pPr>
            <a:r>
              <a:rPr lang="zh-TW" altLang="en-US" sz="2100" b="1" kern="0" dirty="0">
                <a:solidFill>
                  <a:srgbClr val="40404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內文說明</a:t>
            </a:r>
            <a:endParaRPr kumimoji="0" lang="en-US" altLang="zh-TW" sz="2100" b="1" u="none" strike="noStrike" kern="0" cap="none" spc="0" normalizeH="0" baseline="0" noProof="0" dirty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endParaRPr>
          </a:p>
        </p:txBody>
      </p:sp>
      <p:sp>
        <p:nvSpPr>
          <p:cNvPr id="20" name="矩形 19">
            <a:extLst>
              <a:ext uri="{FF2B5EF4-FFF2-40B4-BE49-F238E27FC236}">
                <a16:creationId xmlns:a16="http://schemas.microsoft.com/office/drawing/2014/main" id="{65AF0032-E977-8442-B27D-78AAC604A802}"/>
              </a:ext>
            </a:extLst>
          </p:cNvPr>
          <p:cNvSpPr/>
          <p:nvPr/>
        </p:nvSpPr>
        <p:spPr>
          <a:xfrm>
            <a:off x="2925821" y="7939149"/>
            <a:ext cx="1261884" cy="53431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50000"/>
              </a:lnSpc>
              <a:defRPr/>
            </a:pPr>
            <a:r>
              <a:rPr lang="zh-TW" altLang="en-US" sz="2100" b="1" kern="0" dirty="0">
                <a:solidFill>
                  <a:srgbClr val="40404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內文說明</a:t>
            </a:r>
            <a:endParaRPr kumimoji="0" lang="en-US" altLang="zh-TW" sz="2100" b="1" u="none" strike="noStrike" kern="0" cap="none" spc="0" normalizeH="0" baseline="0" noProof="0" dirty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endParaRPr>
          </a:p>
        </p:txBody>
      </p:sp>
      <p:sp>
        <p:nvSpPr>
          <p:cNvPr id="21" name="矩形 20">
            <a:extLst>
              <a:ext uri="{FF2B5EF4-FFF2-40B4-BE49-F238E27FC236}">
                <a16:creationId xmlns:a16="http://schemas.microsoft.com/office/drawing/2014/main" id="{CDF2AB02-7426-334A-BA11-6EF8646F987F}"/>
              </a:ext>
            </a:extLst>
          </p:cNvPr>
          <p:cNvSpPr/>
          <p:nvPr/>
        </p:nvSpPr>
        <p:spPr>
          <a:xfrm>
            <a:off x="2280965" y="9029900"/>
            <a:ext cx="2339102" cy="53431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lnSpc>
                <a:spcPct val="150000"/>
              </a:lnSpc>
              <a:defRPr/>
            </a:pPr>
            <a:r>
              <a:rPr lang="zh-TW" altLang="en-US" sz="2100" b="1" kern="0" dirty="0">
                <a:solidFill>
                  <a:srgbClr val="40404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想個超棒金句吧！</a:t>
            </a:r>
            <a:endParaRPr kumimoji="0" lang="en-US" altLang="zh-TW" sz="2100" b="1" u="none" strike="noStrike" kern="0" cap="none" spc="0" normalizeH="0" baseline="0" noProof="0" dirty="0">
              <a:ln>
                <a:noFill/>
              </a:ln>
              <a:solidFill>
                <a:srgbClr val="11BDA9"/>
              </a:solidFill>
              <a:effectLst/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22" name="矩形 21">
            <a:extLst>
              <a:ext uri="{FF2B5EF4-FFF2-40B4-BE49-F238E27FC236}">
                <a16:creationId xmlns:a16="http://schemas.microsoft.com/office/drawing/2014/main" id="{D0DBD948-0BC9-794E-8CFB-474D426A51FC}"/>
              </a:ext>
            </a:extLst>
          </p:cNvPr>
          <p:cNvSpPr/>
          <p:nvPr/>
        </p:nvSpPr>
        <p:spPr>
          <a:xfrm>
            <a:off x="1653632" y="1869394"/>
            <a:ext cx="1047082" cy="51950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100" b="1" u="none" strike="noStrike" kern="0" cap="none" spc="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1. </a:t>
            </a:r>
            <a:r>
              <a:rPr lang="zh-CN" altLang="en-US" sz="2100" b="1" kern="0" dirty="0">
                <a:solidFill>
                  <a:srgbClr val="11BDA9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標題</a:t>
            </a:r>
            <a:endParaRPr kumimoji="0" lang="en-US" altLang="zh-TW" sz="2100" b="1" u="none" strike="noStrike" kern="0" cap="none" spc="0" normalizeH="0" baseline="0" noProof="0" dirty="0">
              <a:ln>
                <a:noFill/>
              </a:ln>
              <a:solidFill>
                <a:srgbClr val="11BDA9"/>
              </a:solidFill>
              <a:effectLst/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23" name="矩形 22">
            <a:extLst>
              <a:ext uri="{FF2B5EF4-FFF2-40B4-BE49-F238E27FC236}">
                <a16:creationId xmlns:a16="http://schemas.microsoft.com/office/drawing/2014/main" id="{9625F17A-E37C-3947-B240-67D3B858A86D}"/>
              </a:ext>
            </a:extLst>
          </p:cNvPr>
          <p:cNvSpPr/>
          <p:nvPr/>
        </p:nvSpPr>
        <p:spPr>
          <a:xfrm>
            <a:off x="1653632" y="3389100"/>
            <a:ext cx="1047082" cy="51950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100" b="1" u="none" strike="noStrike" kern="0" cap="none" spc="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2. </a:t>
            </a:r>
            <a:r>
              <a:rPr kumimoji="0" lang="zh-CN" altLang="en-US" sz="2100" b="1" u="none" strike="noStrike" kern="0" cap="none" spc="0" normalizeH="0" baseline="0" noProof="0" dirty="0">
                <a:ln>
                  <a:noFill/>
                </a:ln>
                <a:solidFill>
                  <a:srgbClr val="11BDA9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標題</a:t>
            </a:r>
            <a:endParaRPr kumimoji="0" lang="en-US" altLang="zh-TW" sz="2100" b="1" u="none" strike="noStrike" kern="0" cap="none" spc="0" normalizeH="0" baseline="0" noProof="0" dirty="0">
              <a:ln>
                <a:noFill/>
              </a:ln>
              <a:solidFill>
                <a:srgbClr val="11BDA9"/>
              </a:solidFill>
              <a:effectLst/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endParaRPr>
          </a:p>
        </p:txBody>
      </p:sp>
      <p:sp>
        <p:nvSpPr>
          <p:cNvPr id="24" name="矩形 23">
            <a:extLst>
              <a:ext uri="{FF2B5EF4-FFF2-40B4-BE49-F238E27FC236}">
                <a16:creationId xmlns:a16="http://schemas.microsoft.com/office/drawing/2014/main" id="{F66D33A0-9E32-8E44-BC70-75654B94DF18}"/>
              </a:ext>
            </a:extLst>
          </p:cNvPr>
          <p:cNvSpPr/>
          <p:nvPr/>
        </p:nvSpPr>
        <p:spPr>
          <a:xfrm>
            <a:off x="1653632" y="4911935"/>
            <a:ext cx="1047082" cy="51950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100" b="1" u="none" strike="noStrike" kern="0" cap="none" spc="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3. </a:t>
            </a:r>
            <a:r>
              <a:rPr kumimoji="0" lang="zh-CN" altLang="en-US" sz="2100" b="1" u="none" strike="noStrike" kern="0" cap="none" spc="0" normalizeH="0" baseline="0" noProof="0" dirty="0">
                <a:ln>
                  <a:noFill/>
                </a:ln>
                <a:solidFill>
                  <a:srgbClr val="11BDA9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標題</a:t>
            </a:r>
            <a:endParaRPr kumimoji="0" lang="en-US" altLang="zh-TW" sz="2100" b="1" u="none" strike="noStrike" kern="0" cap="none" spc="0" normalizeH="0" baseline="0" noProof="0" dirty="0">
              <a:ln>
                <a:noFill/>
              </a:ln>
              <a:solidFill>
                <a:srgbClr val="11BDA9"/>
              </a:solidFill>
              <a:effectLst/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endParaRPr>
          </a:p>
        </p:txBody>
      </p:sp>
      <p:sp>
        <p:nvSpPr>
          <p:cNvPr id="26" name="矩形 25">
            <a:extLst>
              <a:ext uri="{FF2B5EF4-FFF2-40B4-BE49-F238E27FC236}">
                <a16:creationId xmlns:a16="http://schemas.microsoft.com/office/drawing/2014/main" id="{3D27CDA0-ADD5-3F4B-8F4A-4DC79177EDDE}"/>
              </a:ext>
            </a:extLst>
          </p:cNvPr>
          <p:cNvSpPr/>
          <p:nvPr/>
        </p:nvSpPr>
        <p:spPr>
          <a:xfrm>
            <a:off x="1653632" y="6437902"/>
            <a:ext cx="1047082" cy="51950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100" b="1" u="none" strike="noStrike" kern="0" cap="none" spc="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4. </a:t>
            </a:r>
            <a:r>
              <a:rPr kumimoji="0" lang="zh-CN" altLang="en-US" sz="2100" b="1" u="none" strike="noStrike" kern="0" cap="none" spc="0" normalizeH="0" baseline="0" noProof="0" dirty="0">
                <a:ln>
                  <a:noFill/>
                </a:ln>
                <a:solidFill>
                  <a:srgbClr val="11BDA9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標題</a:t>
            </a:r>
            <a:endParaRPr kumimoji="0" lang="en-US" altLang="zh-TW" sz="2100" b="1" u="none" strike="noStrike" kern="0" cap="none" spc="0" normalizeH="0" baseline="0" noProof="0" dirty="0">
              <a:ln>
                <a:noFill/>
              </a:ln>
              <a:solidFill>
                <a:srgbClr val="11BDA9"/>
              </a:solidFill>
              <a:effectLst/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endParaRPr>
          </a:p>
        </p:txBody>
      </p:sp>
      <p:sp>
        <p:nvSpPr>
          <p:cNvPr id="27" name="矩形 26">
            <a:extLst>
              <a:ext uri="{FF2B5EF4-FFF2-40B4-BE49-F238E27FC236}">
                <a16:creationId xmlns:a16="http://schemas.microsoft.com/office/drawing/2014/main" id="{9459A157-2CF0-2448-8B68-5EDF060287CD}"/>
              </a:ext>
            </a:extLst>
          </p:cNvPr>
          <p:cNvSpPr/>
          <p:nvPr/>
        </p:nvSpPr>
        <p:spPr>
          <a:xfrm>
            <a:off x="1653632" y="7957608"/>
            <a:ext cx="1047082" cy="51950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100" b="1" u="none" strike="noStrike" kern="0" cap="none" spc="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5. </a:t>
            </a:r>
            <a:r>
              <a:rPr kumimoji="0" lang="zh-CN" altLang="en-US" sz="2100" b="1" u="none" strike="noStrike" kern="0" cap="none" spc="0" normalizeH="0" baseline="0" noProof="0" dirty="0">
                <a:ln>
                  <a:noFill/>
                </a:ln>
                <a:solidFill>
                  <a:srgbClr val="11BDA9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標題</a:t>
            </a:r>
            <a:endParaRPr kumimoji="0" lang="en-US" altLang="zh-TW" sz="2100" b="1" u="none" strike="noStrike" kern="0" cap="none" spc="0" normalizeH="0" baseline="0" noProof="0" dirty="0">
              <a:ln>
                <a:noFill/>
              </a:ln>
              <a:solidFill>
                <a:srgbClr val="11BDA9"/>
              </a:solidFill>
              <a:effectLst/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endParaRPr>
          </a:p>
        </p:txBody>
      </p:sp>
      <p:cxnSp>
        <p:nvCxnSpPr>
          <p:cNvPr id="29" name="直線接點 28">
            <a:extLst>
              <a:ext uri="{FF2B5EF4-FFF2-40B4-BE49-F238E27FC236}">
                <a16:creationId xmlns:a16="http://schemas.microsoft.com/office/drawing/2014/main" id="{BDFA62EE-079D-AC4A-96A1-76E9919BDDE3}"/>
              </a:ext>
            </a:extLst>
          </p:cNvPr>
          <p:cNvCxnSpPr>
            <a:cxnSpLocks/>
          </p:cNvCxnSpPr>
          <p:nvPr/>
        </p:nvCxnSpPr>
        <p:spPr>
          <a:xfrm>
            <a:off x="2756330" y="1474245"/>
            <a:ext cx="0" cy="7412243"/>
          </a:xfrm>
          <a:prstGeom prst="line">
            <a:avLst/>
          </a:prstGeom>
          <a:ln w="28575" cap="rnd">
            <a:solidFill>
              <a:srgbClr val="D9D9D9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弦 31">
            <a:extLst>
              <a:ext uri="{FF2B5EF4-FFF2-40B4-BE49-F238E27FC236}">
                <a16:creationId xmlns:a16="http://schemas.microsoft.com/office/drawing/2014/main" id="{1A1754F5-3692-A24F-8564-63AC2868E958}"/>
              </a:ext>
            </a:extLst>
          </p:cNvPr>
          <p:cNvSpPr/>
          <p:nvPr/>
        </p:nvSpPr>
        <p:spPr>
          <a:xfrm rot="16200000">
            <a:off x="991917" y="470744"/>
            <a:ext cx="64133" cy="64133"/>
          </a:xfrm>
          <a:prstGeom prst="chord">
            <a:avLst>
              <a:gd name="adj1" fmla="val 5443047"/>
              <a:gd name="adj2" fmla="val 1620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50" name="弦 49">
            <a:extLst>
              <a:ext uri="{FF2B5EF4-FFF2-40B4-BE49-F238E27FC236}">
                <a16:creationId xmlns:a16="http://schemas.microsoft.com/office/drawing/2014/main" id="{F7A90A43-2A4A-3D45-AC79-11FA79383497}"/>
              </a:ext>
            </a:extLst>
          </p:cNvPr>
          <p:cNvSpPr/>
          <p:nvPr/>
        </p:nvSpPr>
        <p:spPr>
          <a:xfrm rot="16200000">
            <a:off x="5801950" y="470744"/>
            <a:ext cx="64133" cy="64133"/>
          </a:xfrm>
          <a:prstGeom prst="chord">
            <a:avLst>
              <a:gd name="adj1" fmla="val 5443047"/>
              <a:gd name="adj2" fmla="val 1620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34" name="矩形 33">
            <a:extLst>
              <a:ext uri="{FF2B5EF4-FFF2-40B4-BE49-F238E27FC236}">
                <a16:creationId xmlns:a16="http://schemas.microsoft.com/office/drawing/2014/main" id="{C6FB780E-21A7-5640-A6B1-07D29B1E94AD}"/>
              </a:ext>
            </a:extLst>
          </p:cNvPr>
          <p:cNvSpPr/>
          <p:nvPr/>
        </p:nvSpPr>
        <p:spPr>
          <a:xfrm>
            <a:off x="513065" y="1399186"/>
            <a:ext cx="889987" cy="12500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5500" b="1" kern="0" dirty="0">
                <a:solidFill>
                  <a:srgbClr val="40404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圖</a:t>
            </a:r>
            <a:endParaRPr kumimoji="0" lang="en-US" altLang="zh-TW" sz="5500" b="1" u="none" strike="noStrike" kern="0" cap="none" spc="0" normalizeH="0" baseline="0" noProof="0" dirty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endParaRPr>
          </a:p>
        </p:txBody>
      </p:sp>
      <p:sp>
        <p:nvSpPr>
          <p:cNvPr id="36" name="矩形 35">
            <a:extLst>
              <a:ext uri="{FF2B5EF4-FFF2-40B4-BE49-F238E27FC236}">
                <a16:creationId xmlns:a16="http://schemas.microsoft.com/office/drawing/2014/main" id="{995D9030-6BC8-0D43-9D02-45337225347C}"/>
              </a:ext>
            </a:extLst>
          </p:cNvPr>
          <p:cNvSpPr/>
          <p:nvPr/>
        </p:nvSpPr>
        <p:spPr>
          <a:xfrm>
            <a:off x="513065" y="2811983"/>
            <a:ext cx="889987" cy="12500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5500" b="1" kern="0" dirty="0">
                <a:solidFill>
                  <a:srgbClr val="40404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圖</a:t>
            </a:r>
            <a:endParaRPr kumimoji="0" lang="en-US" altLang="zh-TW" sz="5500" b="1" u="none" strike="noStrike" kern="0" cap="none" spc="0" normalizeH="0" baseline="0" noProof="0" dirty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endParaRPr>
          </a:p>
        </p:txBody>
      </p:sp>
      <p:sp>
        <p:nvSpPr>
          <p:cNvPr id="37" name="矩形 36">
            <a:extLst>
              <a:ext uri="{FF2B5EF4-FFF2-40B4-BE49-F238E27FC236}">
                <a16:creationId xmlns:a16="http://schemas.microsoft.com/office/drawing/2014/main" id="{61089B8B-5915-7944-996C-8CA8619CA348}"/>
              </a:ext>
            </a:extLst>
          </p:cNvPr>
          <p:cNvSpPr/>
          <p:nvPr/>
        </p:nvSpPr>
        <p:spPr>
          <a:xfrm>
            <a:off x="513065" y="4433709"/>
            <a:ext cx="889987" cy="12500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5500" b="1" kern="0" dirty="0">
                <a:solidFill>
                  <a:srgbClr val="40404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圖</a:t>
            </a:r>
            <a:endParaRPr kumimoji="0" lang="en-US" altLang="zh-TW" sz="5500" b="1" u="none" strike="noStrike" kern="0" cap="none" spc="0" normalizeH="0" baseline="0" noProof="0" dirty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endParaRPr>
          </a:p>
        </p:txBody>
      </p:sp>
      <p:sp>
        <p:nvSpPr>
          <p:cNvPr id="38" name="矩形 37">
            <a:extLst>
              <a:ext uri="{FF2B5EF4-FFF2-40B4-BE49-F238E27FC236}">
                <a16:creationId xmlns:a16="http://schemas.microsoft.com/office/drawing/2014/main" id="{CEAE2FCF-B88F-0C42-9F18-E25F94330FEE}"/>
              </a:ext>
            </a:extLst>
          </p:cNvPr>
          <p:cNvSpPr/>
          <p:nvPr/>
        </p:nvSpPr>
        <p:spPr>
          <a:xfrm>
            <a:off x="513065" y="6034849"/>
            <a:ext cx="889987" cy="12500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5500" b="1" kern="0" dirty="0">
                <a:solidFill>
                  <a:srgbClr val="40404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圖</a:t>
            </a:r>
            <a:endParaRPr kumimoji="0" lang="en-US" altLang="zh-TW" sz="5500" b="1" u="none" strike="noStrike" kern="0" cap="none" spc="0" normalizeH="0" baseline="0" noProof="0" dirty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endParaRPr>
          </a:p>
        </p:txBody>
      </p:sp>
      <p:sp>
        <p:nvSpPr>
          <p:cNvPr id="39" name="矩形 38">
            <a:extLst>
              <a:ext uri="{FF2B5EF4-FFF2-40B4-BE49-F238E27FC236}">
                <a16:creationId xmlns:a16="http://schemas.microsoft.com/office/drawing/2014/main" id="{85CB0757-36C1-DA4D-A083-24AAFFCC93B7}"/>
              </a:ext>
            </a:extLst>
          </p:cNvPr>
          <p:cNvSpPr/>
          <p:nvPr/>
        </p:nvSpPr>
        <p:spPr>
          <a:xfrm>
            <a:off x="513065" y="7479382"/>
            <a:ext cx="889987" cy="12500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5500" b="1" kern="0" dirty="0">
                <a:solidFill>
                  <a:srgbClr val="40404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圖</a:t>
            </a:r>
            <a:endParaRPr kumimoji="0" lang="en-US" altLang="zh-TW" sz="5500" b="1" u="none" strike="noStrike" kern="0" cap="none" spc="0" normalizeH="0" baseline="0" noProof="0" dirty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763382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A380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82847" y="184232"/>
            <a:ext cx="6479923" cy="9537535"/>
          </a:xfrm>
          <a:prstGeom prst="rect">
            <a:avLst/>
          </a:prstGeom>
          <a:solidFill>
            <a:schemeClr val="bg1"/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29526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581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cxnSp>
        <p:nvCxnSpPr>
          <p:cNvPr id="12" name="直線接點 11"/>
          <p:cNvCxnSpPr>
            <a:cxnSpLocks/>
          </p:cNvCxnSpPr>
          <p:nvPr/>
        </p:nvCxnSpPr>
        <p:spPr>
          <a:xfrm>
            <a:off x="311100" y="1375133"/>
            <a:ext cx="6235798" cy="0"/>
          </a:xfrm>
          <a:prstGeom prst="line">
            <a:avLst/>
          </a:prstGeom>
          <a:ln w="28575" cap="rnd">
            <a:solidFill>
              <a:srgbClr val="40404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矩形 48"/>
          <p:cNvSpPr/>
          <p:nvPr/>
        </p:nvSpPr>
        <p:spPr>
          <a:xfrm>
            <a:off x="3001882" y="988322"/>
            <a:ext cx="851515" cy="2923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defRPr/>
            </a:pPr>
            <a:r>
              <a:rPr kumimoji="0" lang="zh-TW" altLang="en-US" sz="1300" b="1" i="0" u="none" strike="noStrike" kern="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版權聲明</a:t>
            </a:r>
            <a:endParaRPr kumimoji="0" lang="zh-TW" altLang="en-US" sz="13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65000"/>
                </a:prstClr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cxnSp>
        <p:nvCxnSpPr>
          <p:cNvPr id="109" name="直線接點 108">
            <a:extLst>
              <a:ext uri="{FF2B5EF4-FFF2-40B4-BE49-F238E27FC236}">
                <a16:creationId xmlns:a16="http://schemas.microsoft.com/office/drawing/2014/main" id="{932B9CFF-0E2D-6B45-9907-C91F383A0790}"/>
              </a:ext>
            </a:extLst>
          </p:cNvPr>
          <p:cNvCxnSpPr>
            <a:cxnSpLocks/>
          </p:cNvCxnSpPr>
          <p:nvPr/>
        </p:nvCxnSpPr>
        <p:spPr>
          <a:xfrm>
            <a:off x="2226833" y="2330147"/>
            <a:ext cx="4315236" cy="0"/>
          </a:xfrm>
          <a:prstGeom prst="line">
            <a:avLst/>
          </a:prstGeom>
          <a:ln w="28575" cap="rnd">
            <a:solidFill>
              <a:srgbClr val="404040"/>
            </a:solidFill>
            <a:prstDash val="sysDot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矩形 27"/>
          <p:cNvSpPr/>
          <p:nvPr/>
        </p:nvSpPr>
        <p:spPr>
          <a:xfrm>
            <a:off x="947331" y="398444"/>
            <a:ext cx="4970770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797910">
              <a:defRPr/>
            </a:pPr>
            <a:r>
              <a:rPr lang="zh-CN" altLang="en-US" sz="3400" b="1" kern="0" dirty="0">
                <a:solidFill>
                  <a:srgbClr val="40404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懶人包主題寫這裡</a:t>
            </a:r>
          </a:p>
        </p:txBody>
      </p:sp>
      <p:sp>
        <p:nvSpPr>
          <p:cNvPr id="47" name="矩形 46">
            <a:extLst>
              <a:ext uri="{FF2B5EF4-FFF2-40B4-BE49-F238E27FC236}">
                <a16:creationId xmlns:a16="http://schemas.microsoft.com/office/drawing/2014/main" id="{2079D36F-B3EF-E744-83C3-C1FA2BB335E6}"/>
              </a:ext>
            </a:extLst>
          </p:cNvPr>
          <p:cNvSpPr/>
          <p:nvPr/>
        </p:nvSpPr>
        <p:spPr>
          <a:xfrm>
            <a:off x="574040" y="2775260"/>
            <a:ext cx="1261884" cy="4154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defRPr/>
            </a:pPr>
            <a:r>
              <a:rPr lang="zh-CN" altLang="en-US" sz="2100" b="1" kern="0" dirty="0">
                <a:solidFill>
                  <a:srgbClr val="CA3802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每項標題</a:t>
            </a:r>
            <a:endParaRPr kumimoji="0" lang="en-US" altLang="zh-TW" sz="2100" b="1" u="none" strike="noStrike" kern="0" cap="none" spc="0" normalizeH="0" baseline="0" noProof="0" dirty="0">
              <a:ln>
                <a:noFill/>
              </a:ln>
              <a:solidFill>
                <a:srgbClr val="CA3802"/>
              </a:solidFill>
              <a:effectLst/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cxnSp>
        <p:nvCxnSpPr>
          <p:cNvPr id="116" name="直線接點 115">
            <a:extLst>
              <a:ext uri="{FF2B5EF4-FFF2-40B4-BE49-F238E27FC236}">
                <a16:creationId xmlns:a16="http://schemas.microsoft.com/office/drawing/2014/main" id="{098DDA0A-10C5-DA43-A257-92B78FE62394}"/>
              </a:ext>
            </a:extLst>
          </p:cNvPr>
          <p:cNvCxnSpPr>
            <a:cxnSpLocks/>
          </p:cNvCxnSpPr>
          <p:nvPr/>
        </p:nvCxnSpPr>
        <p:spPr>
          <a:xfrm>
            <a:off x="311100" y="7103707"/>
            <a:ext cx="6235798" cy="0"/>
          </a:xfrm>
          <a:prstGeom prst="line">
            <a:avLst/>
          </a:prstGeom>
          <a:ln w="28575" cap="rnd">
            <a:solidFill>
              <a:srgbClr val="404040"/>
            </a:solidFill>
            <a:prstDash val="solid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直線接點 118">
            <a:extLst>
              <a:ext uri="{FF2B5EF4-FFF2-40B4-BE49-F238E27FC236}">
                <a16:creationId xmlns:a16="http://schemas.microsoft.com/office/drawing/2014/main" id="{1B03444A-A78B-7042-B994-DDB6AB14F1AC}"/>
              </a:ext>
            </a:extLst>
          </p:cNvPr>
          <p:cNvCxnSpPr>
            <a:cxnSpLocks/>
          </p:cNvCxnSpPr>
          <p:nvPr/>
        </p:nvCxnSpPr>
        <p:spPr>
          <a:xfrm>
            <a:off x="311100" y="9013233"/>
            <a:ext cx="6235798" cy="0"/>
          </a:xfrm>
          <a:prstGeom prst="line">
            <a:avLst/>
          </a:prstGeom>
          <a:ln w="28575" cap="rnd">
            <a:solidFill>
              <a:srgbClr val="404040"/>
            </a:solidFill>
            <a:prstDash val="solid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直線接點 41">
            <a:extLst>
              <a:ext uri="{FF2B5EF4-FFF2-40B4-BE49-F238E27FC236}">
                <a16:creationId xmlns:a16="http://schemas.microsoft.com/office/drawing/2014/main" id="{255B77A7-15AC-C848-9961-98A5E6DB9502}"/>
              </a:ext>
            </a:extLst>
          </p:cNvPr>
          <p:cNvCxnSpPr>
            <a:cxnSpLocks/>
          </p:cNvCxnSpPr>
          <p:nvPr/>
        </p:nvCxnSpPr>
        <p:spPr>
          <a:xfrm>
            <a:off x="2105054" y="1536072"/>
            <a:ext cx="0" cy="7371260"/>
          </a:xfrm>
          <a:prstGeom prst="line">
            <a:avLst/>
          </a:prstGeom>
          <a:ln w="28575" cap="rnd">
            <a:solidFill>
              <a:srgbClr val="40404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矩形 84">
            <a:extLst>
              <a:ext uri="{FF2B5EF4-FFF2-40B4-BE49-F238E27FC236}">
                <a16:creationId xmlns:a16="http://schemas.microsoft.com/office/drawing/2014/main" id="{5137B6CE-5F9F-C649-99A7-4200DD382F73}"/>
              </a:ext>
            </a:extLst>
          </p:cNvPr>
          <p:cNvSpPr/>
          <p:nvPr/>
        </p:nvSpPr>
        <p:spPr>
          <a:xfrm>
            <a:off x="2397817" y="9166996"/>
            <a:ext cx="2069797" cy="4154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zh-TW" altLang="en-US" sz="2100" b="1" kern="0" dirty="0">
                <a:solidFill>
                  <a:srgbClr val="40404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想個超棒金句吧</a:t>
            </a:r>
            <a:endParaRPr kumimoji="0" lang="en-US" altLang="zh-TW" sz="2100" b="1" u="none" strike="noStrike" kern="0" cap="none" spc="0" normalizeH="0" baseline="0" noProof="0" dirty="0">
              <a:ln>
                <a:noFill/>
              </a:ln>
              <a:solidFill>
                <a:srgbClr val="CA3802"/>
              </a:solidFill>
              <a:effectLst/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cxnSp>
        <p:nvCxnSpPr>
          <p:cNvPr id="63" name="直線接點 62">
            <a:extLst>
              <a:ext uri="{FF2B5EF4-FFF2-40B4-BE49-F238E27FC236}">
                <a16:creationId xmlns:a16="http://schemas.microsoft.com/office/drawing/2014/main" id="{54ADBD9E-3672-C844-B3C8-87379D240416}"/>
              </a:ext>
            </a:extLst>
          </p:cNvPr>
          <p:cNvCxnSpPr>
            <a:cxnSpLocks/>
          </p:cNvCxnSpPr>
          <p:nvPr/>
        </p:nvCxnSpPr>
        <p:spPr>
          <a:xfrm>
            <a:off x="329496" y="3284909"/>
            <a:ext cx="6235798" cy="0"/>
          </a:xfrm>
          <a:prstGeom prst="line">
            <a:avLst/>
          </a:prstGeom>
          <a:ln w="28575" cap="rnd">
            <a:solidFill>
              <a:srgbClr val="404040"/>
            </a:solidFill>
            <a:prstDash val="solid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直線接點 64">
            <a:extLst>
              <a:ext uri="{FF2B5EF4-FFF2-40B4-BE49-F238E27FC236}">
                <a16:creationId xmlns:a16="http://schemas.microsoft.com/office/drawing/2014/main" id="{ACC299D5-7CE0-EB49-99AA-1D4B0B3C4CB9}"/>
              </a:ext>
            </a:extLst>
          </p:cNvPr>
          <p:cNvCxnSpPr>
            <a:cxnSpLocks/>
          </p:cNvCxnSpPr>
          <p:nvPr/>
        </p:nvCxnSpPr>
        <p:spPr>
          <a:xfrm>
            <a:off x="2226833" y="4239671"/>
            <a:ext cx="4313875" cy="0"/>
          </a:xfrm>
          <a:prstGeom prst="line">
            <a:avLst/>
          </a:prstGeom>
          <a:ln w="28575" cap="rnd">
            <a:solidFill>
              <a:srgbClr val="404040"/>
            </a:solidFill>
            <a:prstDash val="sysDot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直線接點 75">
            <a:extLst>
              <a:ext uri="{FF2B5EF4-FFF2-40B4-BE49-F238E27FC236}">
                <a16:creationId xmlns:a16="http://schemas.microsoft.com/office/drawing/2014/main" id="{4B7252EC-ABC0-594D-80CD-EF52B7085A4E}"/>
              </a:ext>
            </a:extLst>
          </p:cNvPr>
          <p:cNvCxnSpPr>
            <a:cxnSpLocks/>
          </p:cNvCxnSpPr>
          <p:nvPr/>
        </p:nvCxnSpPr>
        <p:spPr>
          <a:xfrm>
            <a:off x="304910" y="5194433"/>
            <a:ext cx="6235798" cy="0"/>
          </a:xfrm>
          <a:prstGeom prst="line">
            <a:avLst/>
          </a:prstGeom>
          <a:ln w="28575" cap="rnd">
            <a:solidFill>
              <a:srgbClr val="404040"/>
            </a:solidFill>
            <a:prstDash val="solid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直線接點 77">
            <a:extLst>
              <a:ext uri="{FF2B5EF4-FFF2-40B4-BE49-F238E27FC236}">
                <a16:creationId xmlns:a16="http://schemas.microsoft.com/office/drawing/2014/main" id="{6E77A1A6-3823-5A4C-A1EF-5EA4F208C03F}"/>
              </a:ext>
            </a:extLst>
          </p:cNvPr>
          <p:cNvCxnSpPr>
            <a:cxnSpLocks/>
          </p:cNvCxnSpPr>
          <p:nvPr/>
        </p:nvCxnSpPr>
        <p:spPr>
          <a:xfrm>
            <a:off x="2226833" y="6149196"/>
            <a:ext cx="4292854" cy="0"/>
          </a:xfrm>
          <a:prstGeom prst="line">
            <a:avLst/>
          </a:prstGeom>
          <a:ln w="28575" cap="rnd">
            <a:solidFill>
              <a:srgbClr val="404040"/>
            </a:solidFill>
            <a:prstDash val="sysDot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直線接點 80">
            <a:extLst>
              <a:ext uri="{FF2B5EF4-FFF2-40B4-BE49-F238E27FC236}">
                <a16:creationId xmlns:a16="http://schemas.microsoft.com/office/drawing/2014/main" id="{2933EF17-E75E-2343-B453-35A0F6EA3AE8}"/>
              </a:ext>
            </a:extLst>
          </p:cNvPr>
          <p:cNvCxnSpPr>
            <a:cxnSpLocks/>
          </p:cNvCxnSpPr>
          <p:nvPr/>
        </p:nvCxnSpPr>
        <p:spPr>
          <a:xfrm>
            <a:off x="2226833" y="8058470"/>
            <a:ext cx="4318704" cy="0"/>
          </a:xfrm>
          <a:prstGeom prst="line">
            <a:avLst/>
          </a:prstGeom>
          <a:ln w="28575" cap="rnd">
            <a:solidFill>
              <a:srgbClr val="404040"/>
            </a:solidFill>
            <a:prstDash val="sysDot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矩形 82">
            <a:extLst>
              <a:ext uri="{FF2B5EF4-FFF2-40B4-BE49-F238E27FC236}">
                <a16:creationId xmlns:a16="http://schemas.microsoft.com/office/drawing/2014/main" id="{653E65CA-709C-8D48-98F1-EB20BB183928}"/>
              </a:ext>
            </a:extLst>
          </p:cNvPr>
          <p:cNvSpPr/>
          <p:nvPr/>
        </p:nvSpPr>
        <p:spPr>
          <a:xfrm>
            <a:off x="563768" y="4684659"/>
            <a:ext cx="1261885" cy="4154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defRPr/>
            </a:pPr>
            <a:r>
              <a:rPr lang="zh-CN" altLang="en-US" sz="2100" b="1" kern="0" dirty="0">
                <a:solidFill>
                  <a:srgbClr val="CA3802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每項標題</a:t>
            </a:r>
            <a:endParaRPr lang="en-US" altLang="zh-TW" sz="2100" b="1" kern="0" dirty="0">
              <a:solidFill>
                <a:srgbClr val="CA3802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84" name="矩形 83">
            <a:extLst>
              <a:ext uri="{FF2B5EF4-FFF2-40B4-BE49-F238E27FC236}">
                <a16:creationId xmlns:a16="http://schemas.microsoft.com/office/drawing/2014/main" id="{03C08D86-33D6-954E-A9A8-A328EB037851}"/>
              </a:ext>
            </a:extLst>
          </p:cNvPr>
          <p:cNvSpPr/>
          <p:nvPr/>
        </p:nvSpPr>
        <p:spPr>
          <a:xfrm>
            <a:off x="537531" y="6586885"/>
            <a:ext cx="1261885" cy="4154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defRPr/>
            </a:pPr>
            <a:r>
              <a:rPr lang="zh-CN" altLang="en-US" sz="2100" b="1" kern="0" dirty="0">
                <a:solidFill>
                  <a:srgbClr val="CA3802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每項標題</a:t>
            </a:r>
            <a:endParaRPr lang="en-US" altLang="zh-TW" sz="2100" b="1" kern="0" dirty="0">
              <a:solidFill>
                <a:srgbClr val="CA3802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92" name="矩形 91">
            <a:extLst>
              <a:ext uri="{FF2B5EF4-FFF2-40B4-BE49-F238E27FC236}">
                <a16:creationId xmlns:a16="http://schemas.microsoft.com/office/drawing/2014/main" id="{FCEB2256-E775-2045-828D-E09AC1666753}"/>
              </a:ext>
            </a:extLst>
          </p:cNvPr>
          <p:cNvSpPr/>
          <p:nvPr/>
        </p:nvSpPr>
        <p:spPr>
          <a:xfrm>
            <a:off x="566899" y="8496284"/>
            <a:ext cx="1261884" cy="4154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zh-CN" altLang="en-US" sz="2100" b="1" kern="0" dirty="0">
                <a:solidFill>
                  <a:srgbClr val="CA3802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每項標題</a:t>
            </a:r>
            <a:endParaRPr lang="en-US" altLang="zh-TW" sz="2100" b="1" kern="0" dirty="0">
              <a:solidFill>
                <a:srgbClr val="CA3802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93" name="矩形 92">
            <a:extLst>
              <a:ext uri="{FF2B5EF4-FFF2-40B4-BE49-F238E27FC236}">
                <a16:creationId xmlns:a16="http://schemas.microsoft.com/office/drawing/2014/main" id="{B6A45479-24EA-3343-9EAD-25A33DEA4381}"/>
              </a:ext>
            </a:extLst>
          </p:cNvPr>
          <p:cNvSpPr/>
          <p:nvPr/>
        </p:nvSpPr>
        <p:spPr>
          <a:xfrm>
            <a:off x="2323655" y="1646670"/>
            <a:ext cx="1261884" cy="4154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zh-CN" altLang="en-US" sz="2100" b="1" kern="0" dirty="0">
                <a:solidFill>
                  <a:srgbClr val="40404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內文說明</a:t>
            </a:r>
            <a:endParaRPr kumimoji="0" lang="en-US" altLang="zh-TW" sz="2100" b="1" u="none" strike="noStrike" kern="0" cap="none" spc="0" normalizeH="0" baseline="0" noProof="0" dirty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94" name="矩形 93">
            <a:extLst>
              <a:ext uri="{FF2B5EF4-FFF2-40B4-BE49-F238E27FC236}">
                <a16:creationId xmlns:a16="http://schemas.microsoft.com/office/drawing/2014/main" id="{22996549-8E44-8F42-BF58-12D414204A46}"/>
              </a:ext>
            </a:extLst>
          </p:cNvPr>
          <p:cNvSpPr/>
          <p:nvPr/>
        </p:nvSpPr>
        <p:spPr>
          <a:xfrm>
            <a:off x="2323655" y="3554165"/>
            <a:ext cx="1261884" cy="53431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50000"/>
              </a:lnSpc>
              <a:defRPr/>
            </a:pPr>
            <a:r>
              <a:rPr lang="zh-TW" altLang="en-US" sz="2100" b="1" kern="0" dirty="0">
                <a:solidFill>
                  <a:srgbClr val="40404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內文說明</a:t>
            </a:r>
            <a:endParaRPr lang="en-US" altLang="zh-TW" sz="2100" b="1" kern="0" dirty="0">
              <a:solidFill>
                <a:srgbClr val="404040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95" name="矩形 94">
            <a:extLst>
              <a:ext uri="{FF2B5EF4-FFF2-40B4-BE49-F238E27FC236}">
                <a16:creationId xmlns:a16="http://schemas.microsoft.com/office/drawing/2014/main" id="{D706DD53-94CC-7C4E-8F8C-E66DDD12163D}"/>
              </a:ext>
            </a:extLst>
          </p:cNvPr>
          <p:cNvSpPr/>
          <p:nvPr/>
        </p:nvSpPr>
        <p:spPr>
          <a:xfrm>
            <a:off x="2323654" y="5462821"/>
            <a:ext cx="1261884" cy="4154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zh-TW" altLang="en-US" sz="2100" b="1" kern="0" dirty="0">
                <a:solidFill>
                  <a:srgbClr val="40404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內文說明</a:t>
            </a:r>
            <a:endParaRPr lang="en-US" altLang="zh-TW" sz="2100" b="1" kern="0" dirty="0">
              <a:solidFill>
                <a:srgbClr val="404040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96" name="矩形 95">
            <a:extLst>
              <a:ext uri="{FF2B5EF4-FFF2-40B4-BE49-F238E27FC236}">
                <a16:creationId xmlns:a16="http://schemas.microsoft.com/office/drawing/2014/main" id="{72B5EE4E-E698-2B4E-BADD-AB05583B7BD5}"/>
              </a:ext>
            </a:extLst>
          </p:cNvPr>
          <p:cNvSpPr/>
          <p:nvPr/>
        </p:nvSpPr>
        <p:spPr>
          <a:xfrm>
            <a:off x="2323654" y="7278102"/>
            <a:ext cx="1261884" cy="53431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50000"/>
              </a:lnSpc>
              <a:defRPr/>
            </a:pPr>
            <a:r>
              <a:rPr lang="zh-TW" altLang="en-US" sz="2100" b="1" kern="0" dirty="0">
                <a:solidFill>
                  <a:srgbClr val="40404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內文說明</a:t>
            </a:r>
            <a:endParaRPr lang="en-US" altLang="zh-TW" sz="2100" b="1" kern="0" dirty="0">
              <a:solidFill>
                <a:srgbClr val="404040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97" name="矩形 96">
            <a:extLst>
              <a:ext uri="{FF2B5EF4-FFF2-40B4-BE49-F238E27FC236}">
                <a16:creationId xmlns:a16="http://schemas.microsoft.com/office/drawing/2014/main" id="{B5A30000-24FD-7541-9140-5034B92F7D77}"/>
              </a:ext>
            </a:extLst>
          </p:cNvPr>
          <p:cNvSpPr/>
          <p:nvPr/>
        </p:nvSpPr>
        <p:spPr>
          <a:xfrm>
            <a:off x="2342948" y="2484768"/>
            <a:ext cx="851515" cy="2923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zh-TW" altLang="en-US" sz="1300" b="1" kern="0" dirty="0">
                <a:solidFill>
                  <a:srgbClr val="40404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補充說明</a:t>
            </a:r>
            <a:endParaRPr lang="en-US" altLang="zh-TW" sz="1300" b="1" kern="0" dirty="0">
              <a:solidFill>
                <a:srgbClr val="404040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100" name="矩形 99">
            <a:extLst>
              <a:ext uri="{FF2B5EF4-FFF2-40B4-BE49-F238E27FC236}">
                <a16:creationId xmlns:a16="http://schemas.microsoft.com/office/drawing/2014/main" id="{A4470136-A284-3045-8CBA-C34981DB9617}"/>
              </a:ext>
            </a:extLst>
          </p:cNvPr>
          <p:cNvSpPr/>
          <p:nvPr/>
        </p:nvSpPr>
        <p:spPr>
          <a:xfrm>
            <a:off x="2342948" y="4394041"/>
            <a:ext cx="851515" cy="2923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zh-TW" altLang="en-US" sz="1300" b="1" kern="0" dirty="0">
                <a:solidFill>
                  <a:srgbClr val="40404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關鍵字：</a:t>
            </a:r>
            <a:endParaRPr kumimoji="0" lang="en-US" altLang="zh-TW" sz="1300" b="1" u="none" strike="noStrike" kern="0" cap="none" spc="0" normalizeH="0" baseline="0" noProof="0" dirty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101" name="矩形 100">
            <a:extLst>
              <a:ext uri="{FF2B5EF4-FFF2-40B4-BE49-F238E27FC236}">
                <a16:creationId xmlns:a16="http://schemas.microsoft.com/office/drawing/2014/main" id="{02059070-EFF4-CA45-8595-B6C27E85915D}"/>
              </a:ext>
            </a:extLst>
          </p:cNvPr>
          <p:cNvSpPr/>
          <p:nvPr/>
        </p:nvSpPr>
        <p:spPr>
          <a:xfrm>
            <a:off x="2342948" y="6303314"/>
            <a:ext cx="851515" cy="2923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zh-TW" altLang="en-US" sz="1300" b="1" kern="0" dirty="0">
                <a:solidFill>
                  <a:srgbClr val="40404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補充說明</a:t>
            </a:r>
            <a:endParaRPr lang="en-US" altLang="zh-TW" sz="1300" b="1" kern="0" dirty="0">
              <a:solidFill>
                <a:srgbClr val="404040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103" name="矩形 102">
            <a:extLst>
              <a:ext uri="{FF2B5EF4-FFF2-40B4-BE49-F238E27FC236}">
                <a16:creationId xmlns:a16="http://schemas.microsoft.com/office/drawing/2014/main" id="{FCF18B80-860E-3142-A1B6-64366F0C3AF3}"/>
              </a:ext>
            </a:extLst>
          </p:cNvPr>
          <p:cNvSpPr/>
          <p:nvPr/>
        </p:nvSpPr>
        <p:spPr>
          <a:xfrm>
            <a:off x="2342948" y="8176614"/>
            <a:ext cx="851515" cy="2923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zh-TW" altLang="en-US" sz="1300" b="1" kern="0" dirty="0">
                <a:solidFill>
                  <a:srgbClr val="40404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補充說明</a:t>
            </a:r>
            <a:endParaRPr kumimoji="0" lang="en-US" altLang="zh-TW" sz="1300" b="1" u="none" strike="noStrike" kern="0" cap="none" spc="0" normalizeH="0" baseline="0" noProof="0" dirty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38" name="矩形 37">
            <a:extLst>
              <a:ext uri="{FF2B5EF4-FFF2-40B4-BE49-F238E27FC236}">
                <a16:creationId xmlns:a16="http://schemas.microsoft.com/office/drawing/2014/main" id="{50A071A6-8642-094D-9FD4-D72E81897660}"/>
              </a:ext>
            </a:extLst>
          </p:cNvPr>
          <p:cNvSpPr/>
          <p:nvPr/>
        </p:nvSpPr>
        <p:spPr>
          <a:xfrm>
            <a:off x="749716" y="1409403"/>
            <a:ext cx="889987" cy="12500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5500" b="1" kern="0" dirty="0">
                <a:solidFill>
                  <a:srgbClr val="40404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圖</a:t>
            </a:r>
            <a:endParaRPr kumimoji="0" lang="en-US" altLang="zh-TW" sz="5500" b="1" u="none" strike="noStrike" kern="0" cap="none" spc="0" normalizeH="0" baseline="0" noProof="0" dirty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endParaRPr>
          </a:p>
        </p:txBody>
      </p:sp>
      <p:sp>
        <p:nvSpPr>
          <p:cNvPr id="39" name="矩形 38">
            <a:extLst>
              <a:ext uri="{FF2B5EF4-FFF2-40B4-BE49-F238E27FC236}">
                <a16:creationId xmlns:a16="http://schemas.microsoft.com/office/drawing/2014/main" id="{50683F93-AC1B-9A41-80C0-D11C3B5105DF}"/>
              </a:ext>
            </a:extLst>
          </p:cNvPr>
          <p:cNvSpPr/>
          <p:nvPr/>
        </p:nvSpPr>
        <p:spPr>
          <a:xfrm>
            <a:off x="750238" y="3344856"/>
            <a:ext cx="889987" cy="12500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5500" b="1" kern="0" dirty="0">
                <a:solidFill>
                  <a:srgbClr val="40404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圖</a:t>
            </a:r>
            <a:endParaRPr kumimoji="0" lang="en-US" altLang="zh-TW" sz="5500" b="1" u="none" strike="noStrike" kern="0" cap="none" spc="0" normalizeH="0" baseline="0" noProof="0" dirty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endParaRPr>
          </a:p>
        </p:txBody>
      </p:sp>
      <p:sp>
        <p:nvSpPr>
          <p:cNvPr id="40" name="矩形 39">
            <a:extLst>
              <a:ext uri="{FF2B5EF4-FFF2-40B4-BE49-F238E27FC236}">
                <a16:creationId xmlns:a16="http://schemas.microsoft.com/office/drawing/2014/main" id="{8214550C-FE4E-F141-A190-EA2622720BE3}"/>
              </a:ext>
            </a:extLst>
          </p:cNvPr>
          <p:cNvSpPr/>
          <p:nvPr/>
        </p:nvSpPr>
        <p:spPr>
          <a:xfrm>
            <a:off x="752123" y="5295758"/>
            <a:ext cx="889987" cy="12500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5500" b="1" kern="0" dirty="0">
                <a:solidFill>
                  <a:srgbClr val="40404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圖</a:t>
            </a:r>
            <a:endParaRPr kumimoji="0" lang="en-US" altLang="zh-TW" sz="5500" b="1" u="none" strike="noStrike" kern="0" cap="none" spc="0" normalizeH="0" baseline="0" noProof="0" dirty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endParaRPr>
          </a:p>
        </p:txBody>
      </p:sp>
      <p:sp>
        <p:nvSpPr>
          <p:cNvPr id="41" name="矩形 40">
            <a:extLst>
              <a:ext uri="{FF2B5EF4-FFF2-40B4-BE49-F238E27FC236}">
                <a16:creationId xmlns:a16="http://schemas.microsoft.com/office/drawing/2014/main" id="{F860F0B9-E440-AA4A-9500-B37FDB9BA0CA}"/>
              </a:ext>
            </a:extLst>
          </p:cNvPr>
          <p:cNvSpPr/>
          <p:nvPr/>
        </p:nvSpPr>
        <p:spPr>
          <a:xfrm>
            <a:off x="752123" y="7187372"/>
            <a:ext cx="889987" cy="12500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5500" b="1" kern="0" dirty="0">
                <a:solidFill>
                  <a:srgbClr val="40404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圖</a:t>
            </a:r>
            <a:endParaRPr kumimoji="0" lang="en-US" altLang="zh-TW" sz="5500" b="1" u="none" strike="noStrike" kern="0" cap="none" spc="0" normalizeH="0" baseline="0" noProof="0" dirty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478504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1BDA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82847" y="184232"/>
            <a:ext cx="6479923" cy="9537535"/>
          </a:xfrm>
          <a:prstGeom prst="rect">
            <a:avLst/>
          </a:prstGeom>
          <a:solidFill>
            <a:schemeClr val="bg1"/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29526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581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cxnSp>
        <p:nvCxnSpPr>
          <p:cNvPr id="12" name="直線接點 11"/>
          <p:cNvCxnSpPr>
            <a:cxnSpLocks/>
          </p:cNvCxnSpPr>
          <p:nvPr/>
        </p:nvCxnSpPr>
        <p:spPr>
          <a:xfrm>
            <a:off x="311100" y="1375133"/>
            <a:ext cx="6235798" cy="0"/>
          </a:xfrm>
          <a:prstGeom prst="line">
            <a:avLst/>
          </a:prstGeom>
          <a:ln w="28575" cap="rnd">
            <a:solidFill>
              <a:srgbClr val="40404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矩形 48"/>
          <p:cNvSpPr/>
          <p:nvPr/>
        </p:nvSpPr>
        <p:spPr>
          <a:xfrm>
            <a:off x="3001881" y="988322"/>
            <a:ext cx="851515" cy="2923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1300" b="1" kern="0" dirty="0">
                <a:solidFill>
                  <a:prstClr val="white">
                    <a:lumMod val="65000"/>
                  </a:prst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版權聲明</a:t>
            </a:r>
            <a:endParaRPr kumimoji="0" lang="zh-TW" altLang="en-US" sz="13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65000"/>
                </a:prstClr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28" name="矩形 27"/>
          <p:cNvSpPr/>
          <p:nvPr/>
        </p:nvSpPr>
        <p:spPr>
          <a:xfrm>
            <a:off x="947331" y="398444"/>
            <a:ext cx="4970770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797910">
              <a:defRPr/>
            </a:pPr>
            <a:r>
              <a:rPr lang="zh-CN" altLang="en-US" sz="3400" b="1" kern="0" dirty="0">
                <a:solidFill>
                  <a:srgbClr val="40404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懶人包主題寫這裡</a:t>
            </a:r>
          </a:p>
        </p:txBody>
      </p:sp>
      <p:sp>
        <p:nvSpPr>
          <p:cNvPr id="47" name="矩形 46">
            <a:extLst>
              <a:ext uri="{FF2B5EF4-FFF2-40B4-BE49-F238E27FC236}">
                <a16:creationId xmlns:a16="http://schemas.microsoft.com/office/drawing/2014/main" id="{2079D36F-B3EF-E744-83C3-C1FA2BB335E6}"/>
              </a:ext>
            </a:extLst>
          </p:cNvPr>
          <p:cNvSpPr/>
          <p:nvPr/>
        </p:nvSpPr>
        <p:spPr>
          <a:xfrm>
            <a:off x="513010" y="3376244"/>
            <a:ext cx="1261884" cy="4154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defRPr/>
            </a:pPr>
            <a:r>
              <a:rPr lang="zh-CN" altLang="en-US" sz="2100" b="1" kern="0" dirty="0">
                <a:solidFill>
                  <a:srgbClr val="11BDA9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每項標題</a:t>
            </a:r>
            <a:endParaRPr lang="en-US" altLang="zh-TW" sz="2100" b="1" kern="0" dirty="0">
              <a:solidFill>
                <a:srgbClr val="11BDA9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cxnSp>
        <p:nvCxnSpPr>
          <p:cNvPr id="119" name="直線接點 118">
            <a:extLst>
              <a:ext uri="{FF2B5EF4-FFF2-40B4-BE49-F238E27FC236}">
                <a16:creationId xmlns:a16="http://schemas.microsoft.com/office/drawing/2014/main" id="{1B03444A-A78B-7042-B994-DDB6AB14F1AC}"/>
              </a:ext>
            </a:extLst>
          </p:cNvPr>
          <p:cNvCxnSpPr>
            <a:cxnSpLocks/>
          </p:cNvCxnSpPr>
          <p:nvPr/>
        </p:nvCxnSpPr>
        <p:spPr>
          <a:xfrm>
            <a:off x="311100" y="9013233"/>
            <a:ext cx="6235798" cy="0"/>
          </a:xfrm>
          <a:prstGeom prst="line">
            <a:avLst/>
          </a:prstGeom>
          <a:ln w="28575" cap="rnd">
            <a:solidFill>
              <a:srgbClr val="404040"/>
            </a:solidFill>
            <a:prstDash val="solid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直線接點 41">
            <a:extLst>
              <a:ext uri="{FF2B5EF4-FFF2-40B4-BE49-F238E27FC236}">
                <a16:creationId xmlns:a16="http://schemas.microsoft.com/office/drawing/2014/main" id="{255B77A7-15AC-C848-9961-98A5E6DB9502}"/>
              </a:ext>
            </a:extLst>
          </p:cNvPr>
          <p:cNvCxnSpPr>
            <a:cxnSpLocks/>
          </p:cNvCxnSpPr>
          <p:nvPr/>
        </p:nvCxnSpPr>
        <p:spPr>
          <a:xfrm>
            <a:off x="2105054" y="1536072"/>
            <a:ext cx="0" cy="7371260"/>
          </a:xfrm>
          <a:prstGeom prst="line">
            <a:avLst/>
          </a:prstGeom>
          <a:ln w="28575" cap="rnd">
            <a:solidFill>
              <a:srgbClr val="40404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矩形 84">
            <a:extLst>
              <a:ext uri="{FF2B5EF4-FFF2-40B4-BE49-F238E27FC236}">
                <a16:creationId xmlns:a16="http://schemas.microsoft.com/office/drawing/2014/main" id="{5137B6CE-5F9F-C649-99A7-4200DD382F73}"/>
              </a:ext>
            </a:extLst>
          </p:cNvPr>
          <p:cNvSpPr/>
          <p:nvPr/>
        </p:nvSpPr>
        <p:spPr>
          <a:xfrm>
            <a:off x="2490295" y="9166996"/>
            <a:ext cx="2069797" cy="4154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zh-TW" altLang="en-US" sz="2100" b="1" kern="0" dirty="0">
                <a:solidFill>
                  <a:srgbClr val="40404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想個超棒金句吧</a:t>
            </a:r>
          </a:p>
        </p:txBody>
      </p:sp>
      <p:cxnSp>
        <p:nvCxnSpPr>
          <p:cNvPr id="63" name="直線接點 62">
            <a:extLst>
              <a:ext uri="{FF2B5EF4-FFF2-40B4-BE49-F238E27FC236}">
                <a16:creationId xmlns:a16="http://schemas.microsoft.com/office/drawing/2014/main" id="{54ADBD9E-3672-C844-B3C8-87379D240416}"/>
              </a:ext>
            </a:extLst>
          </p:cNvPr>
          <p:cNvCxnSpPr>
            <a:cxnSpLocks/>
          </p:cNvCxnSpPr>
          <p:nvPr/>
        </p:nvCxnSpPr>
        <p:spPr>
          <a:xfrm>
            <a:off x="329496" y="3921166"/>
            <a:ext cx="6235798" cy="0"/>
          </a:xfrm>
          <a:prstGeom prst="line">
            <a:avLst/>
          </a:prstGeom>
          <a:ln w="28575" cap="rnd">
            <a:solidFill>
              <a:srgbClr val="404040"/>
            </a:solidFill>
            <a:prstDash val="solid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直線接點 75">
            <a:extLst>
              <a:ext uri="{FF2B5EF4-FFF2-40B4-BE49-F238E27FC236}">
                <a16:creationId xmlns:a16="http://schemas.microsoft.com/office/drawing/2014/main" id="{4B7252EC-ABC0-594D-80CD-EF52B7085A4E}"/>
              </a:ext>
            </a:extLst>
          </p:cNvPr>
          <p:cNvCxnSpPr>
            <a:cxnSpLocks/>
          </p:cNvCxnSpPr>
          <p:nvPr/>
        </p:nvCxnSpPr>
        <p:spPr>
          <a:xfrm>
            <a:off x="304910" y="6467199"/>
            <a:ext cx="6235798" cy="0"/>
          </a:xfrm>
          <a:prstGeom prst="line">
            <a:avLst/>
          </a:prstGeom>
          <a:ln w="28575" cap="rnd">
            <a:solidFill>
              <a:srgbClr val="404040"/>
            </a:solidFill>
            <a:prstDash val="solid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矩形 37">
            <a:extLst>
              <a:ext uri="{FF2B5EF4-FFF2-40B4-BE49-F238E27FC236}">
                <a16:creationId xmlns:a16="http://schemas.microsoft.com/office/drawing/2014/main" id="{CD828B96-AEFF-6045-972A-4616979DBD19}"/>
              </a:ext>
            </a:extLst>
          </p:cNvPr>
          <p:cNvSpPr/>
          <p:nvPr/>
        </p:nvSpPr>
        <p:spPr>
          <a:xfrm>
            <a:off x="513009" y="5882106"/>
            <a:ext cx="1261884" cy="4154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defRPr/>
            </a:pPr>
            <a:r>
              <a:rPr lang="zh-CN" altLang="en-US" sz="2100" b="1" kern="0" dirty="0">
                <a:solidFill>
                  <a:srgbClr val="11BDA9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每項標題</a:t>
            </a:r>
          </a:p>
        </p:txBody>
      </p:sp>
      <p:sp>
        <p:nvSpPr>
          <p:cNvPr id="39" name="矩形 38">
            <a:extLst>
              <a:ext uri="{FF2B5EF4-FFF2-40B4-BE49-F238E27FC236}">
                <a16:creationId xmlns:a16="http://schemas.microsoft.com/office/drawing/2014/main" id="{93C97232-F62D-C940-A9E6-344ABC21D522}"/>
              </a:ext>
            </a:extLst>
          </p:cNvPr>
          <p:cNvSpPr/>
          <p:nvPr/>
        </p:nvSpPr>
        <p:spPr>
          <a:xfrm>
            <a:off x="513010" y="8431960"/>
            <a:ext cx="1261884" cy="4154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defRPr/>
            </a:pPr>
            <a:r>
              <a:rPr lang="zh-CN" altLang="en-US" sz="2100" b="1" kern="0" dirty="0">
                <a:solidFill>
                  <a:srgbClr val="11BDA9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每項標題</a:t>
            </a:r>
          </a:p>
        </p:txBody>
      </p:sp>
      <p:sp>
        <p:nvSpPr>
          <p:cNvPr id="48" name="矩形 47">
            <a:extLst>
              <a:ext uri="{FF2B5EF4-FFF2-40B4-BE49-F238E27FC236}">
                <a16:creationId xmlns:a16="http://schemas.microsoft.com/office/drawing/2014/main" id="{D4624087-0AC9-3143-89D7-B263F4CDBA3F}"/>
              </a:ext>
            </a:extLst>
          </p:cNvPr>
          <p:cNvSpPr/>
          <p:nvPr/>
        </p:nvSpPr>
        <p:spPr>
          <a:xfrm>
            <a:off x="2293290" y="2801306"/>
            <a:ext cx="4174945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zh-TW" altLang="en-US" sz="1300" b="1" kern="0" dirty="0">
                <a:solidFill>
                  <a:srgbClr val="40404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補充說明</a:t>
            </a:r>
            <a:endParaRPr lang="en-US" altLang="zh-TW" sz="1300" b="1" kern="0" dirty="0">
              <a:solidFill>
                <a:srgbClr val="404040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cxnSp>
        <p:nvCxnSpPr>
          <p:cNvPr id="50" name="直線接點 49">
            <a:extLst>
              <a:ext uri="{FF2B5EF4-FFF2-40B4-BE49-F238E27FC236}">
                <a16:creationId xmlns:a16="http://schemas.microsoft.com/office/drawing/2014/main" id="{37CE28C8-4D37-2344-BDEE-E14D6CB9D3F4}"/>
              </a:ext>
            </a:extLst>
          </p:cNvPr>
          <p:cNvCxnSpPr>
            <a:cxnSpLocks/>
          </p:cNvCxnSpPr>
          <p:nvPr/>
        </p:nvCxnSpPr>
        <p:spPr>
          <a:xfrm>
            <a:off x="2226833" y="2648150"/>
            <a:ext cx="4315236" cy="0"/>
          </a:xfrm>
          <a:prstGeom prst="line">
            <a:avLst/>
          </a:prstGeom>
          <a:ln w="28575" cap="rnd">
            <a:solidFill>
              <a:srgbClr val="404040"/>
            </a:solidFill>
            <a:prstDash val="sysDot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直線接點 50">
            <a:extLst>
              <a:ext uri="{FF2B5EF4-FFF2-40B4-BE49-F238E27FC236}">
                <a16:creationId xmlns:a16="http://schemas.microsoft.com/office/drawing/2014/main" id="{02651B7E-C644-8C47-960E-B47CACEE78EB}"/>
              </a:ext>
            </a:extLst>
          </p:cNvPr>
          <p:cNvCxnSpPr>
            <a:cxnSpLocks/>
          </p:cNvCxnSpPr>
          <p:nvPr/>
        </p:nvCxnSpPr>
        <p:spPr>
          <a:xfrm>
            <a:off x="2226833" y="5194182"/>
            <a:ext cx="4315236" cy="0"/>
          </a:xfrm>
          <a:prstGeom prst="line">
            <a:avLst/>
          </a:prstGeom>
          <a:ln w="28575" cap="rnd">
            <a:solidFill>
              <a:srgbClr val="404040"/>
            </a:solidFill>
            <a:prstDash val="sysDot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直線接點 51">
            <a:extLst>
              <a:ext uri="{FF2B5EF4-FFF2-40B4-BE49-F238E27FC236}">
                <a16:creationId xmlns:a16="http://schemas.microsoft.com/office/drawing/2014/main" id="{D55ED8A5-6A30-9F4C-817F-998CC100D301}"/>
              </a:ext>
            </a:extLst>
          </p:cNvPr>
          <p:cNvCxnSpPr>
            <a:cxnSpLocks/>
          </p:cNvCxnSpPr>
          <p:nvPr/>
        </p:nvCxnSpPr>
        <p:spPr>
          <a:xfrm>
            <a:off x="2226833" y="7740216"/>
            <a:ext cx="4315236" cy="0"/>
          </a:xfrm>
          <a:prstGeom prst="line">
            <a:avLst/>
          </a:prstGeom>
          <a:ln w="28575" cap="rnd">
            <a:solidFill>
              <a:srgbClr val="404040"/>
            </a:solidFill>
            <a:prstDash val="sysDot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矩形 52">
            <a:extLst>
              <a:ext uri="{FF2B5EF4-FFF2-40B4-BE49-F238E27FC236}">
                <a16:creationId xmlns:a16="http://schemas.microsoft.com/office/drawing/2014/main" id="{55583117-F471-0E4D-8FC3-E3A5D905B396}"/>
              </a:ext>
            </a:extLst>
          </p:cNvPr>
          <p:cNvSpPr/>
          <p:nvPr/>
        </p:nvSpPr>
        <p:spPr>
          <a:xfrm>
            <a:off x="2293290" y="1865203"/>
            <a:ext cx="1261884" cy="4154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zh-CN" altLang="en-US" sz="2100" b="1" kern="0" dirty="0">
                <a:solidFill>
                  <a:srgbClr val="40404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內文說明</a:t>
            </a:r>
            <a:endParaRPr lang="en-US" altLang="zh-TW" sz="2100" b="1" kern="0" dirty="0">
              <a:solidFill>
                <a:srgbClr val="404040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54" name="矩形 53">
            <a:extLst>
              <a:ext uri="{FF2B5EF4-FFF2-40B4-BE49-F238E27FC236}">
                <a16:creationId xmlns:a16="http://schemas.microsoft.com/office/drawing/2014/main" id="{807346CF-8123-5B47-AE0E-2C65A0BCA348}"/>
              </a:ext>
            </a:extLst>
          </p:cNvPr>
          <p:cNvSpPr/>
          <p:nvPr/>
        </p:nvSpPr>
        <p:spPr>
          <a:xfrm>
            <a:off x="2293290" y="5344765"/>
            <a:ext cx="4174945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zh-TW" altLang="en-US" sz="1300" b="1" kern="0" dirty="0">
                <a:solidFill>
                  <a:srgbClr val="40404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補充說明</a:t>
            </a:r>
            <a:endParaRPr lang="en-US" altLang="zh-TW" sz="1300" b="1" kern="0" dirty="0">
              <a:solidFill>
                <a:srgbClr val="404040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55" name="矩形 54">
            <a:extLst>
              <a:ext uri="{FF2B5EF4-FFF2-40B4-BE49-F238E27FC236}">
                <a16:creationId xmlns:a16="http://schemas.microsoft.com/office/drawing/2014/main" id="{42D2DB2B-4659-EC44-B425-BDC1D52E843A}"/>
              </a:ext>
            </a:extLst>
          </p:cNvPr>
          <p:cNvSpPr/>
          <p:nvPr/>
        </p:nvSpPr>
        <p:spPr>
          <a:xfrm>
            <a:off x="2293290" y="4416938"/>
            <a:ext cx="1261884" cy="4154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zh-CN" altLang="en-US" sz="2100" b="1" kern="0" dirty="0">
                <a:solidFill>
                  <a:srgbClr val="40404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內文說明</a:t>
            </a:r>
            <a:endParaRPr lang="en-US" altLang="zh-TW" sz="2100" b="1" kern="0" dirty="0">
              <a:solidFill>
                <a:srgbClr val="404040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56" name="矩形 55">
            <a:extLst>
              <a:ext uri="{FF2B5EF4-FFF2-40B4-BE49-F238E27FC236}">
                <a16:creationId xmlns:a16="http://schemas.microsoft.com/office/drawing/2014/main" id="{24265BF0-8F30-9C4D-AE95-3F2AB35B3262}"/>
              </a:ext>
            </a:extLst>
          </p:cNvPr>
          <p:cNvSpPr/>
          <p:nvPr/>
        </p:nvSpPr>
        <p:spPr>
          <a:xfrm>
            <a:off x="2293290" y="7873620"/>
            <a:ext cx="4174945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zh-TW" altLang="en-US" sz="1300" b="1" kern="0" dirty="0">
                <a:solidFill>
                  <a:srgbClr val="40404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補充說明</a:t>
            </a:r>
            <a:endParaRPr lang="en-US" altLang="zh-TW" sz="1300" b="1" kern="0" dirty="0">
              <a:solidFill>
                <a:srgbClr val="404040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57" name="矩形 56">
            <a:extLst>
              <a:ext uri="{FF2B5EF4-FFF2-40B4-BE49-F238E27FC236}">
                <a16:creationId xmlns:a16="http://schemas.microsoft.com/office/drawing/2014/main" id="{EF441387-A301-2D4B-8E32-803286B41B43}"/>
              </a:ext>
            </a:extLst>
          </p:cNvPr>
          <p:cNvSpPr/>
          <p:nvPr/>
        </p:nvSpPr>
        <p:spPr>
          <a:xfrm>
            <a:off x="2293290" y="6945793"/>
            <a:ext cx="1261884" cy="4154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zh-CN" altLang="en-US" sz="2100" b="1" kern="0" dirty="0">
                <a:solidFill>
                  <a:srgbClr val="40404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內文說明</a:t>
            </a:r>
            <a:endParaRPr lang="en-US" altLang="zh-TW" sz="2100" b="1" kern="0" dirty="0">
              <a:solidFill>
                <a:srgbClr val="404040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29" name="矩形 28">
            <a:extLst>
              <a:ext uri="{FF2B5EF4-FFF2-40B4-BE49-F238E27FC236}">
                <a16:creationId xmlns:a16="http://schemas.microsoft.com/office/drawing/2014/main" id="{D884DC9B-4813-2346-896D-06ED360EEBDF}"/>
              </a:ext>
            </a:extLst>
          </p:cNvPr>
          <p:cNvSpPr/>
          <p:nvPr/>
        </p:nvSpPr>
        <p:spPr>
          <a:xfrm>
            <a:off x="749716" y="2002496"/>
            <a:ext cx="889987" cy="12500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5500" b="1" kern="0" dirty="0">
                <a:solidFill>
                  <a:srgbClr val="40404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圖</a:t>
            </a:r>
            <a:endParaRPr kumimoji="0" lang="en-US" altLang="zh-TW" sz="5500" b="1" u="none" strike="noStrike" kern="0" cap="none" spc="0" normalizeH="0" baseline="0" noProof="0" dirty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endParaRPr>
          </a:p>
        </p:txBody>
      </p:sp>
      <p:sp>
        <p:nvSpPr>
          <p:cNvPr id="30" name="矩形 29">
            <a:extLst>
              <a:ext uri="{FF2B5EF4-FFF2-40B4-BE49-F238E27FC236}">
                <a16:creationId xmlns:a16="http://schemas.microsoft.com/office/drawing/2014/main" id="{78A13231-1EB5-F34E-8084-00FCA70EDF56}"/>
              </a:ext>
            </a:extLst>
          </p:cNvPr>
          <p:cNvSpPr/>
          <p:nvPr/>
        </p:nvSpPr>
        <p:spPr>
          <a:xfrm>
            <a:off x="749716" y="4478258"/>
            <a:ext cx="889987" cy="12500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5500" b="1" kern="0" dirty="0">
                <a:solidFill>
                  <a:srgbClr val="40404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圖</a:t>
            </a:r>
            <a:endParaRPr kumimoji="0" lang="en-US" altLang="zh-TW" sz="5500" b="1" u="none" strike="noStrike" kern="0" cap="none" spc="0" normalizeH="0" baseline="0" noProof="0" dirty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endParaRPr>
          </a:p>
        </p:txBody>
      </p:sp>
      <p:sp>
        <p:nvSpPr>
          <p:cNvPr id="31" name="矩形 30">
            <a:extLst>
              <a:ext uri="{FF2B5EF4-FFF2-40B4-BE49-F238E27FC236}">
                <a16:creationId xmlns:a16="http://schemas.microsoft.com/office/drawing/2014/main" id="{4454EDD3-5EDD-B945-A27A-ABEE23B6ABF7}"/>
              </a:ext>
            </a:extLst>
          </p:cNvPr>
          <p:cNvSpPr/>
          <p:nvPr/>
        </p:nvSpPr>
        <p:spPr>
          <a:xfrm>
            <a:off x="751052" y="7016099"/>
            <a:ext cx="889987" cy="12500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5500" b="1" kern="0" dirty="0">
                <a:solidFill>
                  <a:srgbClr val="40404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圖</a:t>
            </a:r>
            <a:endParaRPr kumimoji="0" lang="en-US" altLang="zh-TW" sz="5500" b="1" u="none" strike="noStrike" kern="0" cap="none" spc="0" normalizeH="0" baseline="0" noProof="0" dirty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656430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92505" y="183980"/>
            <a:ext cx="6479923" cy="9537535"/>
          </a:xfrm>
          <a:prstGeom prst="rect">
            <a:avLst/>
          </a:prstGeom>
          <a:noFill/>
          <a:ln w="57150">
            <a:solidFill>
              <a:srgbClr val="11BDA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29526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581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cxnSp>
        <p:nvCxnSpPr>
          <p:cNvPr id="12" name="直線接點 11"/>
          <p:cNvCxnSpPr>
            <a:cxnSpLocks/>
          </p:cNvCxnSpPr>
          <p:nvPr/>
        </p:nvCxnSpPr>
        <p:spPr>
          <a:xfrm>
            <a:off x="312432" y="1375133"/>
            <a:ext cx="6235798" cy="0"/>
          </a:xfrm>
          <a:prstGeom prst="line">
            <a:avLst/>
          </a:prstGeom>
          <a:ln w="28575" cap="rnd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矩形 48"/>
          <p:cNvSpPr/>
          <p:nvPr/>
        </p:nvSpPr>
        <p:spPr>
          <a:xfrm>
            <a:off x="3003243" y="1016396"/>
            <a:ext cx="851515" cy="2923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300" b="1" i="0" u="none" strike="noStrike" kern="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版權聲明</a:t>
            </a:r>
            <a:endParaRPr kumimoji="0" lang="zh-TW" altLang="en-US" sz="13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65000"/>
                </a:prstClr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103" name="矩形 102"/>
          <p:cNvSpPr/>
          <p:nvPr/>
        </p:nvSpPr>
        <p:spPr>
          <a:xfrm>
            <a:off x="1053473" y="3308777"/>
            <a:ext cx="1531188" cy="4154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100" b="1" u="none" strike="noStrike" kern="0" cap="none" spc="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</a:rPr>
              <a:t>本區塊重點</a:t>
            </a:r>
            <a:endParaRPr kumimoji="0" lang="en-US" altLang="zh-TW" sz="2100" b="1" u="none" strike="noStrike" kern="0" cap="none" spc="0" normalizeH="0" baseline="0" noProof="0" dirty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cxnSp>
        <p:nvCxnSpPr>
          <p:cNvPr id="100" name="直線接點 99">
            <a:extLst>
              <a:ext uri="{FF2B5EF4-FFF2-40B4-BE49-F238E27FC236}">
                <a16:creationId xmlns:a16="http://schemas.microsoft.com/office/drawing/2014/main" id="{FB314351-338A-E34F-84EB-3EF6FAD03F18}"/>
              </a:ext>
            </a:extLst>
          </p:cNvPr>
          <p:cNvCxnSpPr>
            <a:cxnSpLocks/>
          </p:cNvCxnSpPr>
          <p:nvPr/>
        </p:nvCxnSpPr>
        <p:spPr>
          <a:xfrm>
            <a:off x="312432" y="6897076"/>
            <a:ext cx="6235798" cy="0"/>
          </a:xfrm>
          <a:prstGeom prst="line">
            <a:avLst/>
          </a:prstGeom>
          <a:ln w="28575" cap="rnd">
            <a:solidFill>
              <a:srgbClr val="D9D9D9"/>
            </a:solidFill>
            <a:prstDash val="solid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直線接點 108">
            <a:extLst>
              <a:ext uri="{FF2B5EF4-FFF2-40B4-BE49-F238E27FC236}">
                <a16:creationId xmlns:a16="http://schemas.microsoft.com/office/drawing/2014/main" id="{932B9CFF-0E2D-6B45-9907-C91F383A0790}"/>
              </a:ext>
            </a:extLst>
          </p:cNvPr>
          <p:cNvCxnSpPr>
            <a:cxnSpLocks/>
          </p:cNvCxnSpPr>
          <p:nvPr/>
        </p:nvCxnSpPr>
        <p:spPr>
          <a:xfrm>
            <a:off x="312432" y="3866285"/>
            <a:ext cx="6235798" cy="0"/>
          </a:xfrm>
          <a:prstGeom prst="line">
            <a:avLst/>
          </a:prstGeom>
          <a:ln w="28575" cap="rnd">
            <a:solidFill>
              <a:srgbClr val="D9D9D9"/>
            </a:solidFill>
            <a:prstDash val="solid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接點 9">
            <a:extLst>
              <a:ext uri="{FF2B5EF4-FFF2-40B4-BE49-F238E27FC236}">
                <a16:creationId xmlns:a16="http://schemas.microsoft.com/office/drawing/2014/main" id="{FB8B2ABE-AA42-A341-9629-96F3F0369C66}"/>
              </a:ext>
            </a:extLst>
          </p:cNvPr>
          <p:cNvCxnSpPr>
            <a:cxnSpLocks/>
          </p:cNvCxnSpPr>
          <p:nvPr/>
        </p:nvCxnSpPr>
        <p:spPr>
          <a:xfrm>
            <a:off x="3429000" y="1496024"/>
            <a:ext cx="0" cy="8096787"/>
          </a:xfrm>
          <a:prstGeom prst="line">
            <a:avLst/>
          </a:prstGeom>
          <a:ln w="28575" cap="rnd">
            <a:solidFill>
              <a:srgbClr val="D9D9D9"/>
            </a:solidFill>
            <a:prstDash val="solid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矩形 27"/>
          <p:cNvSpPr/>
          <p:nvPr/>
        </p:nvSpPr>
        <p:spPr>
          <a:xfrm>
            <a:off x="1221532" y="435976"/>
            <a:ext cx="4359078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797910">
              <a:defRPr/>
            </a:pPr>
            <a:r>
              <a:rPr lang="zh-CN" altLang="en-US" sz="3400" b="1" kern="0" dirty="0">
                <a:solidFill>
                  <a:srgbClr val="40404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懶人包主題寫這裡</a:t>
            </a:r>
          </a:p>
        </p:txBody>
      </p:sp>
      <p:sp>
        <p:nvSpPr>
          <p:cNvPr id="47" name="矩形 46">
            <a:extLst>
              <a:ext uri="{FF2B5EF4-FFF2-40B4-BE49-F238E27FC236}">
                <a16:creationId xmlns:a16="http://schemas.microsoft.com/office/drawing/2014/main" id="{2079D36F-B3EF-E744-83C3-C1FA2BB335E6}"/>
              </a:ext>
            </a:extLst>
          </p:cNvPr>
          <p:cNvSpPr/>
          <p:nvPr/>
        </p:nvSpPr>
        <p:spPr>
          <a:xfrm>
            <a:off x="4293432" y="3307301"/>
            <a:ext cx="1531188" cy="4154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defRPr/>
            </a:pPr>
            <a:r>
              <a:rPr lang="zh-CN" altLang="en-US" sz="2100" b="1" kern="0" dirty="0">
                <a:solidFill>
                  <a:srgbClr val="40404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本區塊重點</a:t>
            </a:r>
            <a:endParaRPr lang="en-US" altLang="zh-TW" sz="2100" b="1" kern="0" dirty="0">
              <a:solidFill>
                <a:srgbClr val="404040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48" name="矩形 47">
            <a:extLst>
              <a:ext uri="{FF2B5EF4-FFF2-40B4-BE49-F238E27FC236}">
                <a16:creationId xmlns:a16="http://schemas.microsoft.com/office/drawing/2014/main" id="{912E914F-6844-C945-9DD0-B185D6F55D46}"/>
              </a:ext>
            </a:extLst>
          </p:cNvPr>
          <p:cNvSpPr/>
          <p:nvPr/>
        </p:nvSpPr>
        <p:spPr>
          <a:xfrm>
            <a:off x="1029488" y="6294298"/>
            <a:ext cx="1531188" cy="4154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defRPr/>
            </a:pPr>
            <a:r>
              <a:rPr lang="zh-CN" altLang="en-US" sz="2100" b="1" kern="0" dirty="0">
                <a:solidFill>
                  <a:srgbClr val="40404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本區塊重點</a:t>
            </a:r>
            <a:endParaRPr lang="en-US" altLang="zh-TW" sz="2100" b="1" kern="0" dirty="0">
              <a:solidFill>
                <a:srgbClr val="404040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50" name="矩形 49">
            <a:extLst>
              <a:ext uri="{FF2B5EF4-FFF2-40B4-BE49-F238E27FC236}">
                <a16:creationId xmlns:a16="http://schemas.microsoft.com/office/drawing/2014/main" id="{F7BFF468-80F3-E84F-B628-C25F825E3B85}"/>
              </a:ext>
            </a:extLst>
          </p:cNvPr>
          <p:cNvSpPr/>
          <p:nvPr/>
        </p:nvSpPr>
        <p:spPr>
          <a:xfrm>
            <a:off x="4269450" y="6292822"/>
            <a:ext cx="1531188" cy="4154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zh-CN" altLang="en-US" sz="2100" b="1" kern="0" dirty="0">
                <a:solidFill>
                  <a:srgbClr val="40404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本區塊重點</a:t>
            </a:r>
            <a:endParaRPr lang="en-US" altLang="zh-TW" sz="2100" b="1" kern="0" dirty="0">
              <a:solidFill>
                <a:srgbClr val="404040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51" name="矩形 50">
            <a:extLst>
              <a:ext uri="{FF2B5EF4-FFF2-40B4-BE49-F238E27FC236}">
                <a16:creationId xmlns:a16="http://schemas.microsoft.com/office/drawing/2014/main" id="{8FD601BC-AE7B-124C-B274-BE690D2BE013}"/>
              </a:ext>
            </a:extLst>
          </p:cNvPr>
          <p:cNvSpPr/>
          <p:nvPr/>
        </p:nvSpPr>
        <p:spPr>
          <a:xfrm>
            <a:off x="1029492" y="9129112"/>
            <a:ext cx="1531188" cy="4154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defRPr/>
            </a:pPr>
            <a:r>
              <a:rPr lang="zh-CN" altLang="en-US" sz="2100" b="1" kern="0" dirty="0">
                <a:solidFill>
                  <a:srgbClr val="40404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本區塊重點</a:t>
            </a:r>
            <a:endParaRPr lang="en-US" altLang="zh-TW" sz="2100" b="1" kern="0" dirty="0">
              <a:solidFill>
                <a:srgbClr val="404040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52" name="矩形 51">
            <a:extLst>
              <a:ext uri="{FF2B5EF4-FFF2-40B4-BE49-F238E27FC236}">
                <a16:creationId xmlns:a16="http://schemas.microsoft.com/office/drawing/2014/main" id="{C8A6C930-AF62-F044-A554-C61201BCE791}"/>
              </a:ext>
            </a:extLst>
          </p:cNvPr>
          <p:cNvSpPr/>
          <p:nvPr/>
        </p:nvSpPr>
        <p:spPr>
          <a:xfrm>
            <a:off x="4269450" y="9127636"/>
            <a:ext cx="1531188" cy="4154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defRPr/>
            </a:pPr>
            <a:r>
              <a:rPr lang="zh-CN" altLang="en-US" sz="2100" b="1" kern="0" dirty="0">
                <a:solidFill>
                  <a:srgbClr val="40404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本區塊重點</a:t>
            </a:r>
            <a:endParaRPr lang="en-US" altLang="zh-TW" sz="2100" b="1" kern="0" dirty="0">
              <a:solidFill>
                <a:srgbClr val="404040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pic>
        <p:nvPicPr>
          <p:cNvPr id="14" name="圖片 13">
            <a:extLst>
              <a:ext uri="{FF2B5EF4-FFF2-40B4-BE49-F238E27FC236}">
                <a16:creationId xmlns:a16="http://schemas.microsoft.com/office/drawing/2014/main" id="{E5DE6177-1FCB-A245-935C-664F98322EDA}"/>
              </a:ext>
            </a:extLst>
          </p:cNvPr>
          <p:cNvPicPr>
            <a:picLocks noChangeAspect="1"/>
          </p:cNvPicPr>
          <p:nvPr/>
        </p:nvPicPr>
        <p:blipFill>
          <a:blip r:embed="rId2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8152" y="1742688"/>
            <a:ext cx="185112" cy="185112"/>
          </a:xfrm>
          <a:prstGeom prst="rect">
            <a:avLst/>
          </a:prstGeom>
        </p:spPr>
      </p:pic>
      <p:sp>
        <p:nvSpPr>
          <p:cNvPr id="108" name="矩形 107">
            <a:extLst>
              <a:ext uri="{FF2B5EF4-FFF2-40B4-BE49-F238E27FC236}">
                <a16:creationId xmlns:a16="http://schemas.microsoft.com/office/drawing/2014/main" id="{E844971F-4F3E-AD4D-9F6A-998F96918360}"/>
              </a:ext>
            </a:extLst>
          </p:cNvPr>
          <p:cNvSpPr/>
          <p:nvPr/>
        </p:nvSpPr>
        <p:spPr>
          <a:xfrm>
            <a:off x="3161903" y="3580157"/>
            <a:ext cx="287258" cy="2923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300" b="1" kern="0" dirty="0">
                <a:solidFill>
                  <a:srgbClr val="D9D9D9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1</a:t>
            </a:r>
            <a:endParaRPr lang="zh-TW" altLang="en-US" sz="1300" dirty="0">
              <a:solidFill>
                <a:srgbClr val="D9D9D9"/>
              </a:solidFill>
            </a:endParaRPr>
          </a:p>
        </p:txBody>
      </p:sp>
      <p:sp>
        <p:nvSpPr>
          <p:cNvPr id="111" name="矩形 110">
            <a:extLst>
              <a:ext uri="{FF2B5EF4-FFF2-40B4-BE49-F238E27FC236}">
                <a16:creationId xmlns:a16="http://schemas.microsoft.com/office/drawing/2014/main" id="{7AE9305F-B2E0-B64F-9EF6-981301016B29}"/>
              </a:ext>
            </a:extLst>
          </p:cNvPr>
          <p:cNvSpPr/>
          <p:nvPr/>
        </p:nvSpPr>
        <p:spPr>
          <a:xfrm>
            <a:off x="3433649" y="3580157"/>
            <a:ext cx="287258" cy="2923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1300" b="1" kern="0" dirty="0">
                <a:solidFill>
                  <a:srgbClr val="D9D9D9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2</a:t>
            </a:r>
            <a:endParaRPr lang="zh-TW" altLang="en-US" sz="1300" dirty="0">
              <a:solidFill>
                <a:srgbClr val="D9D9D9"/>
              </a:solidFill>
            </a:endParaRPr>
          </a:p>
        </p:txBody>
      </p:sp>
      <p:sp>
        <p:nvSpPr>
          <p:cNvPr id="112" name="矩形 111">
            <a:extLst>
              <a:ext uri="{FF2B5EF4-FFF2-40B4-BE49-F238E27FC236}">
                <a16:creationId xmlns:a16="http://schemas.microsoft.com/office/drawing/2014/main" id="{BB683D4F-21C8-3B45-B5EC-3B8CF9C6EA10}"/>
              </a:ext>
            </a:extLst>
          </p:cNvPr>
          <p:cNvSpPr/>
          <p:nvPr/>
        </p:nvSpPr>
        <p:spPr>
          <a:xfrm>
            <a:off x="3157254" y="6610947"/>
            <a:ext cx="287258" cy="2923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1300" b="1" kern="0" dirty="0">
                <a:solidFill>
                  <a:srgbClr val="D9D9D9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3</a:t>
            </a:r>
            <a:endParaRPr lang="zh-TW" altLang="en-US" sz="1300" dirty="0">
              <a:solidFill>
                <a:srgbClr val="D9D9D9"/>
              </a:solidFill>
            </a:endParaRPr>
          </a:p>
        </p:txBody>
      </p:sp>
      <p:sp>
        <p:nvSpPr>
          <p:cNvPr id="113" name="矩形 112">
            <a:extLst>
              <a:ext uri="{FF2B5EF4-FFF2-40B4-BE49-F238E27FC236}">
                <a16:creationId xmlns:a16="http://schemas.microsoft.com/office/drawing/2014/main" id="{C17D5EE6-D725-6F4B-8181-E8D5A387CECC}"/>
              </a:ext>
            </a:extLst>
          </p:cNvPr>
          <p:cNvSpPr/>
          <p:nvPr/>
        </p:nvSpPr>
        <p:spPr>
          <a:xfrm>
            <a:off x="3429000" y="6610947"/>
            <a:ext cx="287258" cy="2923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1300" b="1" kern="0" dirty="0">
                <a:solidFill>
                  <a:srgbClr val="D9D9D9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4</a:t>
            </a:r>
            <a:endParaRPr lang="zh-TW" altLang="en-US" sz="1300" dirty="0">
              <a:solidFill>
                <a:srgbClr val="D9D9D9"/>
              </a:solidFill>
            </a:endParaRPr>
          </a:p>
        </p:txBody>
      </p:sp>
      <p:sp>
        <p:nvSpPr>
          <p:cNvPr id="114" name="矩形 113">
            <a:extLst>
              <a:ext uri="{FF2B5EF4-FFF2-40B4-BE49-F238E27FC236}">
                <a16:creationId xmlns:a16="http://schemas.microsoft.com/office/drawing/2014/main" id="{6DFF06DA-8153-4247-B732-3B6DB238E407}"/>
              </a:ext>
            </a:extLst>
          </p:cNvPr>
          <p:cNvSpPr/>
          <p:nvPr/>
        </p:nvSpPr>
        <p:spPr>
          <a:xfrm>
            <a:off x="3170417" y="9396496"/>
            <a:ext cx="287258" cy="2923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300" b="1" kern="0" dirty="0">
                <a:solidFill>
                  <a:srgbClr val="D9D9D9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5</a:t>
            </a:r>
            <a:endParaRPr lang="zh-TW" altLang="en-US" sz="1300" dirty="0">
              <a:solidFill>
                <a:srgbClr val="D9D9D9"/>
              </a:solidFill>
            </a:endParaRPr>
          </a:p>
        </p:txBody>
      </p:sp>
      <p:sp>
        <p:nvSpPr>
          <p:cNvPr id="115" name="矩形 114">
            <a:extLst>
              <a:ext uri="{FF2B5EF4-FFF2-40B4-BE49-F238E27FC236}">
                <a16:creationId xmlns:a16="http://schemas.microsoft.com/office/drawing/2014/main" id="{CC6E0335-1AA5-1748-AADB-EFA5D1BF9B02}"/>
              </a:ext>
            </a:extLst>
          </p:cNvPr>
          <p:cNvSpPr/>
          <p:nvPr/>
        </p:nvSpPr>
        <p:spPr>
          <a:xfrm>
            <a:off x="3442163" y="9396496"/>
            <a:ext cx="287258" cy="2923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1300" b="1" kern="0" dirty="0">
                <a:solidFill>
                  <a:srgbClr val="D9D9D9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6</a:t>
            </a:r>
            <a:endParaRPr lang="zh-TW" altLang="en-US" sz="1300" dirty="0">
              <a:solidFill>
                <a:srgbClr val="D9D9D9"/>
              </a:solidFill>
            </a:endParaRPr>
          </a:p>
        </p:txBody>
      </p:sp>
      <p:sp>
        <p:nvSpPr>
          <p:cNvPr id="116" name="矩形 115">
            <a:extLst>
              <a:ext uri="{FF2B5EF4-FFF2-40B4-BE49-F238E27FC236}">
                <a16:creationId xmlns:a16="http://schemas.microsoft.com/office/drawing/2014/main" id="{469A79D3-04E8-BC40-89AF-4C57BCC75C7E}"/>
              </a:ext>
            </a:extLst>
          </p:cNvPr>
          <p:cNvSpPr/>
          <p:nvPr/>
        </p:nvSpPr>
        <p:spPr>
          <a:xfrm>
            <a:off x="1079844" y="2380653"/>
            <a:ext cx="1531188" cy="4154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100" b="1" u="none" strike="noStrike" kern="0" cap="none" spc="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</a:rPr>
              <a:t>投影片內容</a:t>
            </a:r>
            <a:endParaRPr kumimoji="0" lang="en-US" altLang="zh-TW" sz="2100" b="1" u="none" strike="noStrike" kern="0" cap="none" spc="0" normalizeH="0" baseline="0" noProof="0" dirty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117" name="矩形 116">
            <a:extLst>
              <a:ext uri="{FF2B5EF4-FFF2-40B4-BE49-F238E27FC236}">
                <a16:creationId xmlns:a16="http://schemas.microsoft.com/office/drawing/2014/main" id="{DE11DE98-6C4E-4943-83F2-88B21C0EF684}"/>
              </a:ext>
            </a:extLst>
          </p:cNvPr>
          <p:cNvSpPr/>
          <p:nvPr/>
        </p:nvSpPr>
        <p:spPr>
          <a:xfrm>
            <a:off x="4316339" y="2386005"/>
            <a:ext cx="1531188" cy="4154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100" b="1" u="none" strike="noStrike" kern="0" cap="none" spc="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</a:rPr>
              <a:t>投影片內容</a:t>
            </a:r>
            <a:endParaRPr kumimoji="0" lang="en-US" altLang="zh-TW" sz="2100" b="1" u="none" strike="noStrike" kern="0" cap="none" spc="0" normalizeH="0" baseline="0" noProof="0" dirty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118" name="矩形 117">
            <a:extLst>
              <a:ext uri="{FF2B5EF4-FFF2-40B4-BE49-F238E27FC236}">
                <a16:creationId xmlns:a16="http://schemas.microsoft.com/office/drawing/2014/main" id="{FB294FF0-4F24-3A46-A308-046AFBCBBDCC}"/>
              </a:ext>
            </a:extLst>
          </p:cNvPr>
          <p:cNvSpPr/>
          <p:nvPr/>
        </p:nvSpPr>
        <p:spPr>
          <a:xfrm>
            <a:off x="1053473" y="5511535"/>
            <a:ext cx="1531188" cy="4154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100" b="1" u="none" strike="noStrike" kern="0" cap="none" spc="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</a:rPr>
              <a:t>投影片內容</a:t>
            </a:r>
            <a:endParaRPr kumimoji="0" lang="en-US" altLang="zh-TW" sz="2100" b="1" u="none" strike="noStrike" kern="0" cap="none" spc="0" normalizeH="0" baseline="0" noProof="0" dirty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119" name="矩形 118">
            <a:extLst>
              <a:ext uri="{FF2B5EF4-FFF2-40B4-BE49-F238E27FC236}">
                <a16:creationId xmlns:a16="http://schemas.microsoft.com/office/drawing/2014/main" id="{F71E1655-ADE5-7F42-AB4C-B17203F56F27}"/>
              </a:ext>
            </a:extLst>
          </p:cNvPr>
          <p:cNvSpPr/>
          <p:nvPr/>
        </p:nvSpPr>
        <p:spPr>
          <a:xfrm>
            <a:off x="4289968" y="5516887"/>
            <a:ext cx="1531188" cy="4154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100" b="1" u="none" strike="noStrike" kern="0" cap="none" spc="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</a:rPr>
              <a:t>投影片內容</a:t>
            </a:r>
            <a:endParaRPr kumimoji="0" lang="en-US" altLang="zh-TW" sz="2100" b="1" u="none" strike="noStrike" kern="0" cap="none" spc="0" normalizeH="0" baseline="0" noProof="0" dirty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120" name="矩形 119">
            <a:extLst>
              <a:ext uri="{FF2B5EF4-FFF2-40B4-BE49-F238E27FC236}">
                <a16:creationId xmlns:a16="http://schemas.microsoft.com/office/drawing/2014/main" id="{02B85E31-9C88-1344-A52A-87D059C76122}"/>
              </a:ext>
            </a:extLst>
          </p:cNvPr>
          <p:cNvSpPr/>
          <p:nvPr/>
        </p:nvSpPr>
        <p:spPr>
          <a:xfrm>
            <a:off x="1029488" y="8261548"/>
            <a:ext cx="1531188" cy="4154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100" b="1" u="none" strike="noStrike" kern="0" cap="none" spc="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</a:rPr>
              <a:t>投影片內容</a:t>
            </a:r>
            <a:endParaRPr kumimoji="0" lang="en-US" altLang="zh-TW" sz="2100" b="1" u="none" strike="noStrike" kern="0" cap="none" spc="0" normalizeH="0" baseline="0" noProof="0" dirty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121" name="矩形 120">
            <a:extLst>
              <a:ext uri="{FF2B5EF4-FFF2-40B4-BE49-F238E27FC236}">
                <a16:creationId xmlns:a16="http://schemas.microsoft.com/office/drawing/2014/main" id="{179FBD44-2C38-344A-8412-C83284061CB1}"/>
              </a:ext>
            </a:extLst>
          </p:cNvPr>
          <p:cNvSpPr/>
          <p:nvPr/>
        </p:nvSpPr>
        <p:spPr>
          <a:xfrm>
            <a:off x="4265983" y="8266900"/>
            <a:ext cx="1531188" cy="4154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100" b="1" u="none" strike="noStrike" kern="0" cap="none" spc="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</a:rPr>
              <a:t>投影片內容</a:t>
            </a:r>
            <a:endParaRPr kumimoji="0" lang="en-US" altLang="zh-TW" sz="2100" b="1" u="none" strike="noStrike" kern="0" cap="none" spc="0" normalizeH="0" baseline="0" noProof="0" dirty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8639101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>
            <a:extLst>
              <a:ext uri="{FF2B5EF4-FFF2-40B4-BE49-F238E27FC236}">
                <a16:creationId xmlns:a16="http://schemas.microsoft.com/office/drawing/2014/main" id="{60377876-2B86-CE42-87F5-44F30ED4B26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858000" cy="990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63711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92505" y="183980"/>
            <a:ext cx="6479923" cy="9537535"/>
          </a:xfrm>
          <a:prstGeom prst="rect">
            <a:avLst/>
          </a:prstGeom>
          <a:noFill/>
          <a:ln w="57150">
            <a:solidFill>
              <a:srgbClr val="11BDA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29526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581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cxnSp>
        <p:nvCxnSpPr>
          <p:cNvPr id="12" name="直線接點 11"/>
          <p:cNvCxnSpPr>
            <a:cxnSpLocks/>
          </p:cNvCxnSpPr>
          <p:nvPr/>
        </p:nvCxnSpPr>
        <p:spPr>
          <a:xfrm>
            <a:off x="311100" y="1375133"/>
            <a:ext cx="6235798" cy="0"/>
          </a:xfrm>
          <a:prstGeom prst="line">
            <a:avLst/>
          </a:prstGeom>
          <a:ln w="38100" cap="rnd">
            <a:solidFill>
              <a:srgbClr val="D9D9D9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矩形 48"/>
          <p:cNvSpPr/>
          <p:nvPr/>
        </p:nvSpPr>
        <p:spPr>
          <a:xfrm>
            <a:off x="3001879" y="992446"/>
            <a:ext cx="851515" cy="2923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300" b="1" i="0" u="none" strike="noStrike" kern="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版權聲明</a:t>
            </a:r>
            <a:endParaRPr kumimoji="0" lang="zh-TW" altLang="en-US" sz="13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65000"/>
                </a:prstClr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28" name="矩形 27"/>
          <p:cNvSpPr/>
          <p:nvPr/>
        </p:nvSpPr>
        <p:spPr>
          <a:xfrm>
            <a:off x="947331" y="398444"/>
            <a:ext cx="4970770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797910">
              <a:defRPr/>
            </a:pPr>
            <a:r>
              <a:rPr lang="zh-CN" altLang="en-US" sz="3400" b="1" kern="0" dirty="0">
                <a:solidFill>
                  <a:srgbClr val="40404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懶人包主題寫這裡</a:t>
            </a:r>
          </a:p>
        </p:txBody>
      </p:sp>
      <p:cxnSp>
        <p:nvCxnSpPr>
          <p:cNvPr id="116" name="直線接點 115">
            <a:extLst>
              <a:ext uri="{FF2B5EF4-FFF2-40B4-BE49-F238E27FC236}">
                <a16:creationId xmlns:a16="http://schemas.microsoft.com/office/drawing/2014/main" id="{098DDA0A-10C5-DA43-A257-92B78FE62394}"/>
              </a:ext>
            </a:extLst>
          </p:cNvPr>
          <p:cNvCxnSpPr>
            <a:cxnSpLocks/>
          </p:cNvCxnSpPr>
          <p:nvPr/>
        </p:nvCxnSpPr>
        <p:spPr>
          <a:xfrm>
            <a:off x="327429" y="2902753"/>
            <a:ext cx="6235798" cy="0"/>
          </a:xfrm>
          <a:prstGeom prst="line">
            <a:avLst/>
          </a:prstGeom>
          <a:ln w="38100" cap="rnd">
            <a:solidFill>
              <a:srgbClr val="D9D9D9"/>
            </a:solidFill>
            <a:prstDash val="sysDot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直線接點 118">
            <a:extLst>
              <a:ext uri="{FF2B5EF4-FFF2-40B4-BE49-F238E27FC236}">
                <a16:creationId xmlns:a16="http://schemas.microsoft.com/office/drawing/2014/main" id="{1B03444A-A78B-7042-B994-DDB6AB14F1AC}"/>
              </a:ext>
            </a:extLst>
          </p:cNvPr>
          <p:cNvCxnSpPr>
            <a:cxnSpLocks/>
          </p:cNvCxnSpPr>
          <p:nvPr/>
        </p:nvCxnSpPr>
        <p:spPr>
          <a:xfrm>
            <a:off x="311100" y="9078549"/>
            <a:ext cx="6235798" cy="0"/>
          </a:xfrm>
          <a:prstGeom prst="line">
            <a:avLst/>
          </a:prstGeom>
          <a:ln w="38100" cap="rnd">
            <a:solidFill>
              <a:srgbClr val="D9D9D9"/>
            </a:solidFill>
            <a:prstDash val="solid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橢圓 19">
            <a:extLst>
              <a:ext uri="{FF2B5EF4-FFF2-40B4-BE49-F238E27FC236}">
                <a16:creationId xmlns:a16="http://schemas.microsoft.com/office/drawing/2014/main" id="{191721D5-C170-5742-8763-765D05C840E7}"/>
              </a:ext>
            </a:extLst>
          </p:cNvPr>
          <p:cNvSpPr/>
          <p:nvPr/>
        </p:nvSpPr>
        <p:spPr>
          <a:xfrm>
            <a:off x="4911507" y="2286000"/>
            <a:ext cx="329964" cy="344977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zh-TW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74" name="矩形 73">
            <a:extLst>
              <a:ext uri="{FF2B5EF4-FFF2-40B4-BE49-F238E27FC236}">
                <a16:creationId xmlns:a16="http://schemas.microsoft.com/office/drawing/2014/main" id="{6E6975E2-A443-2842-AC26-700557043320}"/>
              </a:ext>
            </a:extLst>
          </p:cNvPr>
          <p:cNvSpPr/>
          <p:nvPr/>
        </p:nvSpPr>
        <p:spPr>
          <a:xfrm>
            <a:off x="1254962" y="2400753"/>
            <a:ext cx="1261885" cy="4154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100" b="1" u="none" strike="noStrike" kern="0" cap="none" spc="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說明文字</a:t>
            </a:r>
            <a:endParaRPr kumimoji="0" lang="en-US" altLang="zh-TW" sz="1300" b="1" u="none" strike="noStrike" kern="0" cap="none" spc="0" normalizeH="0" baseline="0" noProof="0" dirty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endParaRPr>
          </a:p>
        </p:txBody>
      </p:sp>
      <p:sp>
        <p:nvSpPr>
          <p:cNvPr id="85" name="矩形 84">
            <a:extLst>
              <a:ext uri="{FF2B5EF4-FFF2-40B4-BE49-F238E27FC236}">
                <a16:creationId xmlns:a16="http://schemas.microsoft.com/office/drawing/2014/main" id="{5137B6CE-5F9F-C649-99A7-4200DD382F73}"/>
              </a:ext>
            </a:extLst>
          </p:cNvPr>
          <p:cNvSpPr/>
          <p:nvPr/>
        </p:nvSpPr>
        <p:spPr>
          <a:xfrm>
            <a:off x="2394101" y="9183325"/>
            <a:ext cx="2069797" cy="4154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defRPr/>
            </a:pPr>
            <a:r>
              <a:rPr lang="zh-TW" altLang="en-US" sz="2100" b="1" kern="0" dirty="0">
                <a:solidFill>
                  <a:srgbClr val="40404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想個超棒金句吧</a:t>
            </a:r>
          </a:p>
        </p:txBody>
      </p:sp>
      <p:pic>
        <p:nvPicPr>
          <p:cNvPr id="91" name="圖片 90">
            <a:extLst>
              <a:ext uri="{FF2B5EF4-FFF2-40B4-BE49-F238E27FC236}">
                <a16:creationId xmlns:a16="http://schemas.microsoft.com/office/drawing/2014/main" id="{5ACFECB4-AD51-154C-AF33-66DE22191EC3}"/>
              </a:ext>
            </a:extLst>
          </p:cNvPr>
          <p:cNvPicPr>
            <a:picLocks noChangeAspect="1"/>
          </p:cNvPicPr>
          <p:nvPr/>
        </p:nvPicPr>
        <p:blipFill>
          <a:blip r:embed="rId3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2003" y="8021586"/>
            <a:ext cx="274044" cy="274044"/>
          </a:xfrm>
          <a:prstGeom prst="rect">
            <a:avLst/>
          </a:prstGeom>
        </p:spPr>
      </p:pic>
      <p:sp>
        <p:nvSpPr>
          <p:cNvPr id="80" name="橢圓 79">
            <a:extLst>
              <a:ext uri="{FF2B5EF4-FFF2-40B4-BE49-F238E27FC236}">
                <a16:creationId xmlns:a16="http://schemas.microsoft.com/office/drawing/2014/main" id="{35D7389A-46BC-624F-B4CA-6BC58CF8E231}"/>
              </a:ext>
            </a:extLst>
          </p:cNvPr>
          <p:cNvSpPr/>
          <p:nvPr/>
        </p:nvSpPr>
        <p:spPr>
          <a:xfrm>
            <a:off x="3544277" y="7811968"/>
            <a:ext cx="226646" cy="34664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zh-TW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cxnSp>
        <p:nvCxnSpPr>
          <p:cNvPr id="61" name="直線接點 60">
            <a:extLst>
              <a:ext uri="{FF2B5EF4-FFF2-40B4-BE49-F238E27FC236}">
                <a16:creationId xmlns:a16="http://schemas.microsoft.com/office/drawing/2014/main" id="{C122DA2F-CD59-5748-AE2E-97F36CD2A34B}"/>
              </a:ext>
            </a:extLst>
          </p:cNvPr>
          <p:cNvCxnSpPr>
            <a:cxnSpLocks/>
          </p:cNvCxnSpPr>
          <p:nvPr/>
        </p:nvCxnSpPr>
        <p:spPr>
          <a:xfrm>
            <a:off x="327429" y="4430373"/>
            <a:ext cx="6235798" cy="0"/>
          </a:xfrm>
          <a:prstGeom prst="line">
            <a:avLst/>
          </a:prstGeom>
          <a:ln w="38100" cap="rnd">
            <a:solidFill>
              <a:srgbClr val="D9D9D9"/>
            </a:solidFill>
            <a:prstDash val="sysDot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直線接點 62">
            <a:extLst>
              <a:ext uri="{FF2B5EF4-FFF2-40B4-BE49-F238E27FC236}">
                <a16:creationId xmlns:a16="http://schemas.microsoft.com/office/drawing/2014/main" id="{AA7833EC-E648-7E43-9017-3830CAEF5988}"/>
              </a:ext>
            </a:extLst>
          </p:cNvPr>
          <p:cNvCxnSpPr>
            <a:cxnSpLocks/>
          </p:cNvCxnSpPr>
          <p:nvPr/>
        </p:nvCxnSpPr>
        <p:spPr>
          <a:xfrm>
            <a:off x="327429" y="5957993"/>
            <a:ext cx="6235798" cy="0"/>
          </a:xfrm>
          <a:prstGeom prst="line">
            <a:avLst/>
          </a:prstGeom>
          <a:ln w="38100" cap="rnd">
            <a:solidFill>
              <a:srgbClr val="D9D9D9"/>
            </a:solidFill>
            <a:prstDash val="sysDot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直線接點 64">
            <a:extLst>
              <a:ext uri="{FF2B5EF4-FFF2-40B4-BE49-F238E27FC236}">
                <a16:creationId xmlns:a16="http://schemas.microsoft.com/office/drawing/2014/main" id="{79181003-F2F1-8441-8379-CBDC37A1D4A1}"/>
              </a:ext>
            </a:extLst>
          </p:cNvPr>
          <p:cNvCxnSpPr>
            <a:cxnSpLocks/>
          </p:cNvCxnSpPr>
          <p:nvPr/>
        </p:nvCxnSpPr>
        <p:spPr>
          <a:xfrm>
            <a:off x="327429" y="7485613"/>
            <a:ext cx="6235798" cy="0"/>
          </a:xfrm>
          <a:prstGeom prst="line">
            <a:avLst/>
          </a:prstGeom>
          <a:ln w="38100" cap="rnd">
            <a:solidFill>
              <a:srgbClr val="D9D9D9"/>
            </a:solidFill>
            <a:prstDash val="sysDot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矩形 75">
            <a:extLst>
              <a:ext uri="{FF2B5EF4-FFF2-40B4-BE49-F238E27FC236}">
                <a16:creationId xmlns:a16="http://schemas.microsoft.com/office/drawing/2014/main" id="{FA347BBE-E4D5-7E4F-ADDF-BD32362D0162}"/>
              </a:ext>
            </a:extLst>
          </p:cNvPr>
          <p:cNvSpPr/>
          <p:nvPr/>
        </p:nvSpPr>
        <p:spPr>
          <a:xfrm>
            <a:off x="1254962" y="3930333"/>
            <a:ext cx="1261884" cy="4154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defRPr/>
            </a:pPr>
            <a:r>
              <a:rPr lang="zh-TW" altLang="en-US" sz="2100" b="1" kern="0" dirty="0">
                <a:solidFill>
                  <a:srgbClr val="40404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說明文字</a:t>
            </a:r>
            <a:endParaRPr lang="en-US" altLang="zh-TW" sz="1300" b="1" kern="0" dirty="0">
              <a:solidFill>
                <a:srgbClr val="404040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78" name="矩形 77">
            <a:extLst>
              <a:ext uri="{FF2B5EF4-FFF2-40B4-BE49-F238E27FC236}">
                <a16:creationId xmlns:a16="http://schemas.microsoft.com/office/drawing/2014/main" id="{F17C9C6B-BAF8-E443-B9CB-598B060F955B}"/>
              </a:ext>
            </a:extLst>
          </p:cNvPr>
          <p:cNvSpPr/>
          <p:nvPr/>
        </p:nvSpPr>
        <p:spPr>
          <a:xfrm>
            <a:off x="1254962" y="5457952"/>
            <a:ext cx="1261884" cy="4154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defRPr/>
            </a:pPr>
            <a:r>
              <a:rPr lang="zh-TW" altLang="en-US" sz="2100" b="1" kern="0" dirty="0">
                <a:solidFill>
                  <a:srgbClr val="40404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說明文字</a:t>
            </a:r>
            <a:endParaRPr lang="en-US" altLang="zh-TW" sz="1300" b="1" kern="0" dirty="0">
              <a:solidFill>
                <a:srgbClr val="404040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81" name="矩形 80">
            <a:extLst>
              <a:ext uri="{FF2B5EF4-FFF2-40B4-BE49-F238E27FC236}">
                <a16:creationId xmlns:a16="http://schemas.microsoft.com/office/drawing/2014/main" id="{CB0CF46C-93DE-A948-A45C-C959C26A7501}"/>
              </a:ext>
            </a:extLst>
          </p:cNvPr>
          <p:cNvSpPr/>
          <p:nvPr/>
        </p:nvSpPr>
        <p:spPr>
          <a:xfrm>
            <a:off x="1254962" y="6993234"/>
            <a:ext cx="1261884" cy="4154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defRPr/>
            </a:pPr>
            <a:r>
              <a:rPr lang="zh-TW" altLang="en-US" sz="2100" b="1" kern="0" dirty="0">
                <a:solidFill>
                  <a:srgbClr val="40404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說明文字</a:t>
            </a:r>
            <a:endParaRPr lang="en-US" altLang="zh-TW" sz="1300" b="1" kern="0" dirty="0">
              <a:solidFill>
                <a:srgbClr val="404040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83" name="矩形 82">
            <a:extLst>
              <a:ext uri="{FF2B5EF4-FFF2-40B4-BE49-F238E27FC236}">
                <a16:creationId xmlns:a16="http://schemas.microsoft.com/office/drawing/2014/main" id="{7B2DE953-BCAF-474A-9717-F90861FB98D9}"/>
              </a:ext>
            </a:extLst>
          </p:cNvPr>
          <p:cNvSpPr/>
          <p:nvPr/>
        </p:nvSpPr>
        <p:spPr>
          <a:xfrm>
            <a:off x="1254962" y="8545212"/>
            <a:ext cx="1261884" cy="4154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defRPr/>
            </a:pPr>
            <a:r>
              <a:rPr lang="zh-TW" altLang="en-US" sz="2100" b="1" kern="0" dirty="0">
                <a:solidFill>
                  <a:srgbClr val="40404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說明文字</a:t>
            </a:r>
            <a:endParaRPr lang="en-US" altLang="zh-TW" sz="1300" b="1" kern="0" dirty="0">
              <a:solidFill>
                <a:srgbClr val="404040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pic>
        <p:nvPicPr>
          <p:cNvPr id="9" name="圖片 8">
            <a:extLst>
              <a:ext uri="{FF2B5EF4-FFF2-40B4-BE49-F238E27FC236}">
                <a16:creationId xmlns:a16="http://schemas.microsoft.com/office/drawing/2014/main" id="{4E25D766-01DE-BC4D-AE5A-43147026CA6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6249" y="1894493"/>
            <a:ext cx="642772" cy="642772"/>
          </a:xfrm>
          <a:prstGeom prst="rect">
            <a:avLst/>
          </a:prstGeom>
        </p:spPr>
      </p:pic>
      <p:pic>
        <p:nvPicPr>
          <p:cNvPr id="34" name="圖片 33">
            <a:extLst>
              <a:ext uri="{FF2B5EF4-FFF2-40B4-BE49-F238E27FC236}">
                <a16:creationId xmlns:a16="http://schemas.microsoft.com/office/drawing/2014/main" id="{6AC4A810-1BCA-4B42-8FDE-35D42C27AAC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6249" y="3341916"/>
            <a:ext cx="642772" cy="642772"/>
          </a:xfrm>
          <a:prstGeom prst="rect">
            <a:avLst/>
          </a:prstGeom>
        </p:spPr>
      </p:pic>
      <p:pic>
        <p:nvPicPr>
          <p:cNvPr id="35" name="圖片 34">
            <a:extLst>
              <a:ext uri="{FF2B5EF4-FFF2-40B4-BE49-F238E27FC236}">
                <a16:creationId xmlns:a16="http://schemas.microsoft.com/office/drawing/2014/main" id="{D98E83B5-829C-E948-B8C3-320B5723467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6249" y="4950663"/>
            <a:ext cx="642772" cy="642772"/>
          </a:xfrm>
          <a:prstGeom prst="rect">
            <a:avLst/>
          </a:prstGeom>
        </p:spPr>
      </p:pic>
      <p:pic>
        <p:nvPicPr>
          <p:cNvPr id="36" name="圖片 35">
            <a:extLst>
              <a:ext uri="{FF2B5EF4-FFF2-40B4-BE49-F238E27FC236}">
                <a16:creationId xmlns:a16="http://schemas.microsoft.com/office/drawing/2014/main" id="{700C0035-50A3-0D46-A9F7-9F8AD111A80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6249" y="6405387"/>
            <a:ext cx="642772" cy="642772"/>
          </a:xfrm>
          <a:prstGeom prst="rect">
            <a:avLst/>
          </a:prstGeom>
        </p:spPr>
      </p:pic>
      <p:pic>
        <p:nvPicPr>
          <p:cNvPr id="37" name="圖片 36">
            <a:extLst>
              <a:ext uri="{FF2B5EF4-FFF2-40B4-BE49-F238E27FC236}">
                <a16:creationId xmlns:a16="http://schemas.microsoft.com/office/drawing/2014/main" id="{8846AA34-0DA9-E546-BF31-9319518B1A0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6249" y="7923606"/>
            <a:ext cx="642772" cy="642772"/>
          </a:xfrm>
          <a:prstGeom prst="rect">
            <a:avLst/>
          </a:prstGeom>
        </p:spPr>
      </p:pic>
      <p:sp>
        <p:nvSpPr>
          <p:cNvPr id="38" name="矩形 37">
            <a:extLst>
              <a:ext uri="{FF2B5EF4-FFF2-40B4-BE49-F238E27FC236}">
                <a16:creationId xmlns:a16="http://schemas.microsoft.com/office/drawing/2014/main" id="{F1D2538B-959D-0A42-90F0-3225E85EFCD3}"/>
              </a:ext>
            </a:extLst>
          </p:cNvPr>
          <p:cNvSpPr/>
          <p:nvPr/>
        </p:nvSpPr>
        <p:spPr>
          <a:xfrm>
            <a:off x="4421250" y="2404598"/>
            <a:ext cx="1261884" cy="4154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defRPr/>
            </a:pPr>
            <a:r>
              <a:rPr lang="zh-TW" altLang="en-US" sz="2100" b="1" kern="0" dirty="0">
                <a:solidFill>
                  <a:srgbClr val="40404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說明文字</a:t>
            </a:r>
            <a:endParaRPr lang="en-US" altLang="zh-TW" sz="1300" b="1" kern="0" dirty="0">
              <a:solidFill>
                <a:srgbClr val="404040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39" name="矩形 38">
            <a:extLst>
              <a:ext uri="{FF2B5EF4-FFF2-40B4-BE49-F238E27FC236}">
                <a16:creationId xmlns:a16="http://schemas.microsoft.com/office/drawing/2014/main" id="{C61F5424-D6C2-7E47-8DE4-F645A150E70C}"/>
              </a:ext>
            </a:extLst>
          </p:cNvPr>
          <p:cNvSpPr/>
          <p:nvPr/>
        </p:nvSpPr>
        <p:spPr>
          <a:xfrm>
            <a:off x="4421250" y="3934178"/>
            <a:ext cx="1261884" cy="4154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defRPr/>
            </a:pPr>
            <a:r>
              <a:rPr lang="zh-TW" altLang="en-US" sz="2100" b="1" kern="0" dirty="0">
                <a:solidFill>
                  <a:srgbClr val="40404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說明文字</a:t>
            </a:r>
            <a:endParaRPr lang="en-US" altLang="zh-TW" sz="1300" b="1" kern="0" dirty="0">
              <a:solidFill>
                <a:srgbClr val="404040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40" name="矩形 39">
            <a:extLst>
              <a:ext uri="{FF2B5EF4-FFF2-40B4-BE49-F238E27FC236}">
                <a16:creationId xmlns:a16="http://schemas.microsoft.com/office/drawing/2014/main" id="{6C1D6748-721B-6B45-B797-A32CBD984634}"/>
              </a:ext>
            </a:extLst>
          </p:cNvPr>
          <p:cNvSpPr/>
          <p:nvPr/>
        </p:nvSpPr>
        <p:spPr>
          <a:xfrm>
            <a:off x="4421250" y="5461797"/>
            <a:ext cx="1261884" cy="4154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defRPr/>
            </a:pPr>
            <a:r>
              <a:rPr lang="zh-TW" altLang="en-US" sz="2100" b="1" kern="0" dirty="0">
                <a:solidFill>
                  <a:srgbClr val="40404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說明文字</a:t>
            </a:r>
            <a:endParaRPr lang="en-US" altLang="zh-TW" sz="1300" b="1" kern="0" dirty="0">
              <a:solidFill>
                <a:srgbClr val="404040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41" name="矩形 40">
            <a:extLst>
              <a:ext uri="{FF2B5EF4-FFF2-40B4-BE49-F238E27FC236}">
                <a16:creationId xmlns:a16="http://schemas.microsoft.com/office/drawing/2014/main" id="{22CA68C1-787E-934A-BD26-ADD353D950E0}"/>
              </a:ext>
            </a:extLst>
          </p:cNvPr>
          <p:cNvSpPr/>
          <p:nvPr/>
        </p:nvSpPr>
        <p:spPr>
          <a:xfrm>
            <a:off x="4421250" y="6997079"/>
            <a:ext cx="1261884" cy="4154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defRPr/>
            </a:pPr>
            <a:r>
              <a:rPr lang="zh-TW" altLang="en-US" sz="2100" b="1" kern="0" dirty="0">
                <a:solidFill>
                  <a:srgbClr val="40404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說明文字</a:t>
            </a:r>
            <a:endParaRPr lang="en-US" altLang="zh-TW" sz="1300" b="1" kern="0" dirty="0">
              <a:solidFill>
                <a:srgbClr val="404040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42" name="矩形 41">
            <a:extLst>
              <a:ext uri="{FF2B5EF4-FFF2-40B4-BE49-F238E27FC236}">
                <a16:creationId xmlns:a16="http://schemas.microsoft.com/office/drawing/2014/main" id="{419BF892-F7A1-AC4A-892C-F323129B4A2F}"/>
              </a:ext>
            </a:extLst>
          </p:cNvPr>
          <p:cNvSpPr/>
          <p:nvPr/>
        </p:nvSpPr>
        <p:spPr>
          <a:xfrm>
            <a:off x="4421250" y="8549057"/>
            <a:ext cx="1261884" cy="4154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defRPr/>
            </a:pPr>
            <a:r>
              <a:rPr lang="zh-TW" altLang="en-US" sz="2100" b="1" kern="0" dirty="0">
                <a:solidFill>
                  <a:srgbClr val="40404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說明文字</a:t>
            </a:r>
            <a:endParaRPr lang="en-US" altLang="zh-TW" sz="1300" b="1" kern="0" dirty="0">
              <a:solidFill>
                <a:srgbClr val="404040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44" name="矩形 43">
            <a:extLst>
              <a:ext uri="{FF2B5EF4-FFF2-40B4-BE49-F238E27FC236}">
                <a16:creationId xmlns:a16="http://schemas.microsoft.com/office/drawing/2014/main" id="{FFADF6BB-1B20-C34C-8EAF-3A7FF737B12D}"/>
              </a:ext>
            </a:extLst>
          </p:cNvPr>
          <p:cNvSpPr/>
          <p:nvPr/>
        </p:nvSpPr>
        <p:spPr>
          <a:xfrm>
            <a:off x="1476568" y="1197330"/>
            <a:ext cx="889987" cy="12500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5500" b="1" kern="0" dirty="0">
                <a:solidFill>
                  <a:srgbClr val="40404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圖</a:t>
            </a:r>
            <a:endParaRPr kumimoji="0" lang="en-US" altLang="zh-TW" sz="5500" b="1" u="none" strike="noStrike" kern="0" cap="none" spc="0" normalizeH="0" baseline="0" noProof="0" dirty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endParaRPr>
          </a:p>
        </p:txBody>
      </p:sp>
      <p:sp>
        <p:nvSpPr>
          <p:cNvPr id="45" name="矩形 44">
            <a:extLst>
              <a:ext uri="{FF2B5EF4-FFF2-40B4-BE49-F238E27FC236}">
                <a16:creationId xmlns:a16="http://schemas.microsoft.com/office/drawing/2014/main" id="{C8A47D6B-9B21-004D-A5E7-DC4CE8D8F9E8}"/>
              </a:ext>
            </a:extLst>
          </p:cNvPr>
          <p:cNvSpPr/>
          <p:nvPr/>
        </p:nvSpPr>
        <p:spPr>
          <a:xfrm>
            <a:off x="1504114" y="2713912"/>
            <a:ext cx="889987" cy="12500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5500" b="1" kern="0" dirty="0">
                <a:solidFill>
                  <a:srgbClr val="40404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圖</a:t>
            </a:r>
            <a:endParaRPr kumimoji="0" lang="en-US" altLang="zh-TW" sz="5500" b="1" u="none" strike="noStrike" kern="0" cap="none" spc="0" normalizeH="0" baseline="0" noProof="0" dirty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endParaRPr>
          </a:p>
        </p:txBody>
      </p:sp>
      <p:sp>
        <p:nvSpPr>
          <p:cNvPr id="46" name="矩形 45">
            <a:extLst>
              <a:ext uri="{FF2B5EF4-FFF2-40B4-BE49-F238E27FC236}">
                <a16:creationId xmlns:a16="http://schemas.microsoft.com/office/drawing/2014/main" id="{48C798BF-BB51-1D45-AF2C-3A02D15D8ACA}"/>
              </a:ext>
            </a:extLst>
          </p:cNvPr>
          <p:cNvSpPr/>
          <p:nvPr/>
        </p:nvSpPr>
        <p:spPr>
          <a:xfrm>
            <a:off x="1440910" y="4260514"/>
            <a:ext cx="889987" cy="12500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5500" b="1" kern="0" dirty="0">
                <a:solidFill>
                  <a:srgbClr val="40404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圖</a:t>
            </a:r>
            <a:endParaRPr kumimoji="0" lang="en-US" altLang="zh-TW" sz="5500" b="1" u="none" strike="noStrike" kern="0" cap="none" spc="0" normalizeH="0" baseline="0" noProof="0" dirty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endParaRPr>
          </a:p>
        </p:txBody>
      </p:sp>
      <p:sp>
        <p:nvSpPr>
          <p:cNvPr id="48" name="矩形 47">
            <a:extLst>
              <a:ext uri="{FF2B5EF4-FFF2-40B4-BE49-F238E27FC236}">
                <a16:creationId xmlns:a16="http://schemas.microsoft.com/office/drawing/2014/main" id="{C8C6B764-E490-5B42-9051-4479047C34C1}"/>
              </a:ext>
            </a:extLst>
          </p:cNvPr>
          <p:cNvSpPr/>
          <p:nvPr/>
        </p:nvSpPr>
        <p:spPr>
          <a:xfrm>
            <a:off x="1440910" y="5809601"/>
            <a:ext cx="889987" cy="12500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5500" b="1" kern="0" dirty="0">
                <a:solidFill>
                  <a:srgbClr val="40404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圖</a:t>
            </a:r>
            <a:endParaRPr kumimoji="0" lang="en-US" altLang="zh-TW" sz="5500" b="1" u="none" strike="noStrike" kern="0" cap="none" spc="0" normalizeH="0" baseline="0" noProof="0" dirty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endParaRPr>
          </a:p>
        </p:txBody>
      </p:sp>
      <p:sp>
        <p:nvSpPr>
          <p:cNvPr id="50" name="矩形 49">
            <a:extLst>
              <a:ext uri="{FF2B5EF4-FFF2-40B4-BE49-F238E27FC236}">
                <a16:creationId xmlns:a16="http://schemas.microsoft.com/office/drawing/2014/main" id="{E9FC56B2-C030-2C4B-A568-6D250FECEABD}"/>
              </a:ext>
            </a:extLst>
          </p:cNvPr>
          <p:cNvSpPr/>
          <p:nvPr/>
        </p:nvSpPr>
        <p:spPr>
          <a:xfrm>
            <a:off x="1440910" y="7390370"/>
            <a:ext cx="889987" cy="12500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5500" b="1" kern="0" dirty="0">
                <a:solidFill>
                  <a:srgbClr val="40404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圖</a:t>
            </a:r>
            <a:endParaRPr kumimoji="0" lang="en-US" altLang="zh-TW" sz="5500" b="1" u="none" strike="noStrike" kern="0" cap="none" spc="0" normalizeH="0" baseline="0" noProof="0" dirty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endParaRPr>
          </a:p>
        </p:txBody>
      </p:sp>
      <p:sp>
        <p:nvSpPr>
          <p:cNvPr id="51" name="矩形 50">
            <a:extLst>
              <a:ext uri="{FF2B5EF4-FFF2-40B4-BE49-F238E27FC236}">
                <a16:creationId xmlns:a16="http://schemas.microsoft.com/office/drawing/2014/main" id="{2F53C802-3F6D-E940-AB58-6DD04E441D96}"/>
              </a:ext>
            </a:extLst>
          </p:cNvPr>
          <p:cNvSpPr/>
          <p:nvPr/>
        </p:nvSpPr>
        <p:spPr>
          <a:xfrm>
            <a:off x="4621780" y="1197330"/>
            <a:ext cx="889987" cy="12500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5500" b="1" kern="0" dirty="0">
                <a:solidFill>
                  <a:srgbClr val="40404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圖</a:t>
            </a:r>
            <a:endParaRPr kumimoji="0" lang="en-US" altLang="zh-TW" sz="5500" b="1" u="none" strike="noStrike" kern="0" cap="none" spc="0" normalizeH="0" baseline="0" noProof="0" dirty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endParaRPr>
          </a:p>
        </p:txBody>
      </p:sp>
      <p:sp>
        <p:nvSpPr>
          <p:cNvPr id="52" name="矩形 51">
            <a:extLst>
              <a:ext uri="{FF2B5EF4-FFF2-40B4-BE49-F238E27FC236}">
                <a16:creationId xmlns:a16="http://schemas.microsoft.com/office/drawing/2014/main" id="{242955AF-48BB-624E-8E7D-7A5BA2F83AB6}"/>
              </a:ext>
            </a:extLst>
          </p:cNvPr>
          <p:cNvSpPr/>
          <p:nvPr/>
        </p:nvSpPr>
        <p:spPr>
          <a:xfrm>
            <a:off x="4649326" y="2713912"/>
            <a:ext cx="889987" cy="12500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5500" b="1" kern="0" dirty="0">
                <a:solidFill>
                  <a:srgbClr val="40404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圖</a:t>
            </a:r>
            <a:endParaRPr kumimoji="0" lang="en-US" altLang="zh-TW" sz="5500" b="1" u="none" strike="noStrike" kern="0" cap="none" spc="0" normalizeH="0" baseline="0" noProof="0" dirty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endParaRPr>
          </a:p>
        </p:txBody>
      </p:sp>
      <p:sp>
        <p:nvSpPr>
          <p:cNvPr id="54" name="矩形 53">
            <a:extLst>
              <a:ext uri="{FF2B5EF4-FFF2-40B4-BE49-F238E27FC236}">
                <a16:creationId xmlns:a16="http://schemas.microsoft.com/office/drawing/2014/main" id="{EEB3BB57-AE32-1F44-9AFA-E5DC3F7A2141}"/>
              </a:ext>
            </a:extLst>
          </p:cNvPr>
          <p:cNvSpPr/>
          <p:nvPr/>
        </p:nvSpPr>
        <p:spPr>
          <a:xfrm>
            <a:off x="4586122" y="4260514"/>
            <a:ext cx="889987" cy="12500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5500" b="1" kern="0" dirty="0">
                <a:solidFill>
                  <a:srgbClr val="40404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圖</a:t>
            </a:r>
            <a:endParaRPr kumimoji="0" lang="en-US" altLang="zh-TW" sz="5500" b="1" u="none" strike="noStrike" kern="0" cap="none" spc="0" normalizeH="0" baseline="0" noProof="0" dirty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endParaRPr>
          </a:p>
        </p:txBody>
      </p:sp>
      <p:sp>
        <p:nvSpPr>
          <p:cNvPr id="55" name="矩形 54">
            <a:extLst>
              <a:ext uri="{FF2B5EF4-FFF2-40B4-BE49-F238E27FC236}">
                <a16:creationId xmlns:a16="http://schemas.microsoft.com/office/drawing/2014/main" id="{79FDF689-3885-5C42-B00B-F8A95ECC466D}"/>
              </a:ext>
            </a:extLst>
          </p:cNvPr>
          <p:cNvSpPr/>
          <p:nvPr/>
        </p:nvSpPr>
        <p:spPr>
          <a:xfrm>
            <a:off x="4586122" y="5809601"/>
            <a:ext cx="889987" cy="12500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5500" b="1" kern="0" dirty="0">
                <a:solidFill>
                  <a:srgbClr val="40404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圖</a:t>
            </a:r>
            <a:endParaRPr kumimoji="0" lang="en-US" altLang="zh-TW" sz="5500" b="1" u="none" strike="noStrike" kern="0" cap="none" spc="0" normalizeH="0" baseline="0" noProof="0" dirty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endParaRPr>
          </a:p>
        </p:txBody>
      </p:sp>
      <p:sp>
        <p:nvSpPr>
          <p:cNvPr id="56" name="矩形 55">
            <a:extLst>
              <a:ext uri="{FF2B5EF4-FFF2-40B4-BE49-F238E27FC236}">
                <a16:creationId xmlns:a16="http://schemas.microsoft.com/office/drawing/2014/main" id="{F40DD4AD-88DB-A64A-9B05-A151F1DD26C6}"/>
              </a:ext>
            </a:extLst>
          </p:cNvPr>
          <p:cNvSpPr/>
          <p:nvPr/>
        </p:nvSpPr>
        <p:spPr>
          <a:xfrm>
            <a:off x="4586122" y="7390370"/>
            <a:ext cx="889987" cy="12500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5500" b="1" kern="0" dirty="0">
                <a:solidFill>
                  <a:srgbClr val="40404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圖</a:t>
            </a:r>
            <a:endParaRPr kumimoji="0" lang="en-US" altLang="zh-TW" sz="5500" b="1" u="none" strike="noStrike" kern="0" cap="none" spc="0" normalizeH="0" baseline="0" noProof="0" dirty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772451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>
        <a:ln w="28575" cap="rnd">
          <a:solidFill>
            <a:srgbClr val="D9D9D9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>
        <a:ln w="28575" cap="rnd">
          <a:solidFill>
            <a:srgbClr val="404040"/>
          </a:solidFill>
          <a:prstDash val="solid"/>
          <a:round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11950</TotalTime>
  <Words>398</Words>
  <Application>Microsoft Macintosh PowerPoint</Application>
  <PresentationFormat>A4 紙張 (210x297 公釐)</PresentationFormat>
  <Paragraphs>173</Paragraphs>
  <Slides>11</Slides>
  <Notes>2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2</vt:i4>
      </vt:variant>
      <vt:variant>
        <vt:lpstr>投影片標題</vt:lpstr>
      </vt:variant>
      <vt:variant>
        <vt:i4>11</vt:i4>
      </vt:variant>
    </vt:vector>
  </HeadingPairs>
  <TitlesOfParts>
    <vt:vector size="17" baseType="lpstr">
      <vt:lpstr>Microsoft YaHei</vt:lpstr>
      <vt:lpstr>Arial</vt:lpstr>
      <vt:lpstr>Calibri</vt:lpstr>
      <vt:lpstr>Calibri Light</vt:lpstr>
      <vt:lpstr>Office 佈景主題</vt:lpstr>
      <vt:lpstr>1_Office 佈景主題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林長揚</dc:creator>
  <cp:lastModifiedBy>長揚 林</cp:lastModifiedBy>
  <cp:revision>360</cp:revision>
  <cp:lastPrinted>2019-07-24T04:47:08Z</cp:lastPrinted>
  <dcterms:created xsi:type="dcterms:W3CDTF">2016-05-25T15:06:49Z</dcterms:created>
  <dcterms:modified xsi:type="dcterms:W3CDTF">2020-11-06T04:11:00Z</dcterms:modified>
</cp:coreProperties>
</file>