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6" r:id="rId2"/>
    <p:sldId id="272" r:id="rId3"/>
    <p:sldId id="257" r:id="rId4"/>
    <p:sldId id="261" r:id="rId5"/>
    <p:sldId id="262" r:id="rId6"/>
    <p:sldId id="273" r:id="rId7"/>
    <p:sldId id="274" r:id="rId8"/>
    <p:sldId id="264" r:id="rId9"/>
    <p:sldId id="265" r:id="rId10"/>
    <p:sldId id="258" r:id="rId11"/>
    <p:sldId id="263" r:id="rId12"/>
    <p:sldId id="266" r:id="rId13"/>
    <p:sldId id="275" r:id="rId14"/>
    <p:sldId id="267" r:id="rId15"/>
    <p:sldId id="259" r:id="rId16"/>
    <p:sldId id="268" r:id="rId17"/>
    <p:sldId id="269" r:id="rId18"/>
    <p:sldId id="276" r:id="rId19"/>
    <p:sldId id="270" r:id="rId20"/>
    <p:sldId id="260" r:id="rId21"/>
    <p:sldId id="271" r:id="rId22"/>
    <p:sldId id="277" r:id="rId23"/>
    <p:sldId id="278" r:id="rId24"/>
    <p:sldId id="279" r:id="rId25"/>
    <p:sldId id="280" r:id="rId2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1" autoAdjust="0"/>
    <p:restoredTop sz="94660"/>
  </p:normalViewPr>
  <p:slideViewPr>
    <p:cSldViewPr snapToGrid="0">
      <p:cViewPr varScale="1">
        <p:scale>
          <a:sx n="56" d="100"/>
          <a:sy n="56" d="100"/>
        </p:scale>
        <p:origin x="98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A0B52-F7E5-4A45-9262-7A78006D3B10}" type="datetimeFigureOut">
              <a:rPr lang="zh-TW" altLang="en-US" smtClean="0"/>
              <a:t>2022/9/14</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5FBC7-580A-41BD-945B-328C65A28847}" type="slidenum">
              <a:rPr lang="zh-TW" altLang="en-US" smtClean="0"/>
              <a:t>‹#›</a:t>
            </a:fld>
            <a:endParaRPr lang="zh-TW" altLang="en-US"/>
          </a:p>
        </p:txBody>
      </p:sp>
    </p:spTree>
    <p:extLst>
      <p:ext uri="{BB962C8B-B14F-4D97-AF65-F5344CB8AC3E}">
        <p14:creationId xmlns:p14="http://schemas.microsoft.com/office/powerpoint/2010/main" val="339520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E4A1A54-FBD5-4D6F-985E-6849DB78E113}" type="datetimeFigureOut">
              <a:rPr lang="zh-TW" altLang="en-US" smtClean="0"/>
              <a:t>2022/9/14</a:t>
            </a:fld>
            <a:endParaRPr lang="zh-TW" alt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zh-TW" alt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E4B45B-3509-40A4-9FF9-B83948591B6C}" type="slidenum">
              <a:rPr lang="zh-TW" altLang="en-US" smtClean="0"/>
              <a:t>‹#›</a:t>
            </a:fld>
            <a:endParaRPr lang="zh-TW" alt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2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E4A1A54-FBD5-4D6F-985E-6849DB78E113}" type="datetimeFigureOut">
              <a:rPr lang="zh-TW" altLang="en-US" smtClean="0"/>
              <a:t>2022/9/14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FE4B45B-3509-40A4-9FF9-B83948591B6C}" type="slidenum">
              <a:rPr lang="zh-TW" altLang="en-US" smtClean="0"/>
              <a:t>‹#›</a:t>
            </a:fld>
            <a:endParaRPr lang="zh-TW" altLang="en-US"/>
          </a:p>
        </p:txBody>
      </p:sp>
    </p:spTree>
    <p:extLst>
      <p:ext uri="{BB962C8B-B14F-4D97-AF65-F5344CB8AC3E}">
        <p14:creationId xmlns:p14="http://schemas.microsoft.com/office/powerpoint/2010/main" val="1381830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E4A1A54-FBD5-4D6F-985E-6849DB78E113}" type="datetimeFigureOut">
              <a:rPr lang="zh-TW" altLang="en-US" smtClean="0"/>
              <a:t>2022/9/14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FE4B45B-3509-40A4-9FF9-B83948591B6C}" type="slidenum">
              <a:rPr lang="zh-TW" altLang="en-US" smtClean="0"/>
              <a:t>‹#›</a:t>
            </a:fld>
            <a:endParaRPr lang="zh-TW" altLang="en-US"/>
          </a:p>
        </p:txBody>
      </p:sp>
    </p:spTree>
    <p:extLst>
      <p:ext uri="{BB962C8B-B14F-4D97-AF65-F5344CB8AC3E}">
        <p14:creationId xmlns:p14="http://schemas.microsoft.com/office/powerpoint/2010/main" val="484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E4A1A54-FBD5-4D6F-985E-6849DB78E113}" type="datetimeFigureOut">
              <a:rPr lang="zh-TW" altLang="en-US" smtClean="0"/>
              <a:t>2022/9/14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FE4B45B-3509-40A4-9FF9-B83948591B6C}" type="slidenum">
              <a:rPr lang="zh-TW" altLang="en-US" smtClean="0"/>
              <a:t>‹#›</a:t>
            </a:fld>
            <a:endParaRPr lang="zh-TW" altLang="en-US"/>
          </a:p>
        </p:txBody>
      </p:sp>
    </p:spTree>
    <p:extLst>
      <p:ext uri="{BB962C8B-B14F-4D97-AF65-F5344CB8AC3E}">
        <p14:creationId xmlns:p14="http://schemas.microsoft.com/office/powerpoint/2010/main" val="49537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AE4A1A54-FBD5-4D6F-985E-6849DB78E113}" type="datetimeFigureOut">
              <a:rPr lang="zh-TW" altLang="en-US" smtClean="0"/>
              <a:t>2022/9/14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FE4B45B-3509-40A4-9FF9-B83948591B6C}" type="slidenum">
              <a:rPr lang="zh-TW" altLang="en-US" smtClean="0"/>
              <a:t>‹#›</a:t>
            </a:fld>
            <a:endParaRPr lang="zh-TW" alt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70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AE4A1A54-FBD5-4D6F-985E-6849DB78E113}" type="datetimeFigureOut">
              <a:rPr lang="zh-TW" altLang="en-US" smtClean="0"/>
              <a:t>2022/9/14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FE4B45B-3509-40A4-9FF9-B83948591B6C}" type="slidenum">
              <a:rPr lang="zh-TW" altLang="en-US" smtClean="0"/>
              <a:t>‹#›</a:t>
            </a:fld>
            <a:endParaRPr lang="zh-TW" altLang="en-US"/>
          </a:p>
        </p:txBody>
      </p:sp>
    </p:spTree>
    <p:extLst>
      <p:ext uri="{BB962C8B-B14F-4D97-AF65-F5344CB8AC3E}">
        <p14:creationId xmlns:p14="http://schemas.microsoft.com/office/powerpoint/2010/main" val="427525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AE4A1A54-FBD5-4D6F-985E-6849DB78E113}" type="datetimeFigureOut">
              <a:rPr lang="zh-TW" altLang="en-US" smtClean="0"/>
              <a:t>2022/9/14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2FE4B45B-3509-40A4-9FF9-B83948591B6C}" type="slidenum">
              <a:rPr lang="zh-TW" altLang="en-US" smtClean="0"/>
              <a:t>‹#›</a:t>
            </a:fld>
            <a:endParaRPr lang="zh-TW" altLang="en-US"/>
          </a:p>
        </p:txBody>
      </p:sp>
    </p:spTree>
    <p:extLst>
      <p:ext uri="{BB962C8B-B14F-4D97-AF65-F5344CB8AC3E}">
        <p14:creationId xmlns:p14="http://schemas.microsoft.com/office/powerpoint/2010/main" val="321090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AE4A1A54-FBD5-4D6F-985E-6849DB78E113}" type="datetimeFigureOut">
              <a:rPr lang="zh-TW" altLang="en-US" smtClean="0"/>
              <a:t>2022/9/14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2FE4B45B-3509-40A4-9FF9-B83948591B6C}" type="slidenum">
              <a:rPr lang="zh-TW" altLang="en-US" smtClean="0"/>
              <a:t>‹#›</a:t>
            </a:fld>
            <a:endParaRPr lang="zh-TW" altLang="en-US"/>
          </a:p>
        </p:txBody>
      </p:sp>
    </p:spTree>
    <p:extLst>
      <p:ext uri="{BB962C8B-B14F-4D97-AF65-F5344CB8AC3E}">
        <p14:creationId xmlns:p14="http://schemas.microsoft.com/office/powerpoint/2010/main" val="409382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4A1A54-FBD5-4D6F-985E-6849DB78E113}" type="datetimeFigureOut">
              <a:rPr lang="zh-TW" altLang="en-US" smtClean="0"/>
              <a:t>2022/9/14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2FE4B45B-3509-40A4-9FF9-B83948591B6C}" type="slidenum">
              <a:rPr lang="zh-TW" altLang="en-US" smtClean="0"/>
              <a:t>‹#›</a:t>
            </a:fld>
            <a:endParaRPr lang="zh-TW" altLang="en-US"/>
          </a:p>
        </p:txBody>
      </p:sp>
    </p:spTree>
    <p:extLst>
      <p:ext uri="{BB962C8B-B14F-4D97-AF65-F5344CB8AC3E}">
        <p14:creationId xmlns:p14="http://schemas.microsoft.com/office/powerpoint/2010/main" val="43617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AE4A1A54-FBD5-4D6F-985E-6849DB78E113}" type="datetimeFigureOut">
              <a:rPr lang="zh-TW" altLang="en-US" smtClean="0"/>
              <a:t>2022/9/14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FE4B45B-3509-40A4-9FF9-B83948591B6C}" type="slidenum">
              <a:rPr lang="zh-TW" altLang="en-US" smtClean="0"/>
              <a:t>‹#›</a:t>
            </a:fld>
            <a:endParaRPr lang="zh-TW" altLang="en-US"/>
          </a:p>
        </p:txBody>
      </p:sp>
    </p:spTree>
    <p:extLst>
      <p:ext uri="{BB962C8B-B14F-4D97-AF65-F5344CB8AC3E}">
        <p14:creationId xmlns:p14="http://schemas.microsoft.com/office/powerpoint/2010/main" val="2861469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AE4A1A54-FBD5-4D6F-985E-6849DB78E113}" type="datetimeFigureOut">
              <a:rPr lang="zh-TW" altLang="en-US" smtClean="0"/>
              <a:t>2022/9/14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2FE4B45B-3509-40A4-9FF9-B83948591B6C}" type="slidenum">
              <a:rPr lang="zh-TW" altLang="en-US" smtClean="0"/>
              <a:t>‹#›</a:t>
            </a:fld>
            <a:endParaRPr lang="zh-TW" altLang="en-US"/>
          </a:p>
        </p:txBody>
      </p:sp>
    </p:spTree>
    <p:extLst>
      <p:ext uri="{BB962C8B-B14F-4D97-AF65-F5344CB8AC3E}">
        <p14:creationId xmlns:p14="http://schemas.microsoft.com/office/powerpoint/2010/main" val="2026824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E4A1A54-FBD5-4D6F-985E-6849DB78E113}" type="datetimeFigureOut">
              <a:rPr lang="zh-TW" altLang="en-US" smtClean="0"/>
              <a:t>2022/9/14</a:t>
            </a:fld>
            <a:endParaRPr lang="zh-TW" alt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zh-TW" alt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2FE4B45B-3509-40A4-9FF9-B83948591B6C}" type="slidenum">
              <a:rPr lang="zh-TW" altLang="en-US" smtClean="0"/>
              <a:t>‹#›</a:t>
            </a:fld>
            <a:endParaRPr lang="zh-TW" altLang="en-US"/>
          </a:p>
        </p:txBody>
      </p:sp>
    </p:spTree>
    <p:extLst>
      <p:ext uri="{BB962C8B-B14F-4D97-AF65-F5344CB8AC3E}">
        <p14:creationId xmlns:p14="http://schemas.microsoft.com/office/powerpoint/2010/main" val="41035684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F_TitZN9NLY" TargetMode="External"/><Relationship Id="rId2" Type="http://schemas.openxmlformats.org/officeDocument/2006/relationships/image" Target="../media/image13.jpg"/><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改變，由我開始</a:t>
            </a:r>
            <a:endParaRPr lang="zh-TW" altLang="en-US" dirty="0"/>
          </a:p>
        </p:txBody>
      </p:sp>
      <p:sp>
        <p:nvSpPr>
          <p:cNvPr id="3" name="副標題 2"/>
          <p:cNvSpPr>
            <a:spLocks noGrp="1"/>
          </p:cNvSpPr>
          <p:nvPr>
            <p:ph type="subTitle" idx="1"/>
          </p:nvPr>
        </p:nvSpPr>
        <p:spPr>
          <a:xfrm>
            <a:off x="2907322" y="3869634"/>
            <a:ext cx="7570067" cy="2460828"/>
          </a:xfrm>
        </p:spPr>
        <p:txBody>
          <a:bodyPr>
            <a:normAutofit/>
          </a:bodyPr>
          <a:lstStyle/>
          <a:p>
            <a:pPr algn="l"/>
            <a:r>
              <a:rPr lang="zh-TW" altLang="en-US" sz="4800" b="1" dirty="0">
                <a:solidFill>
                  <a:schemeClr val="accent5">
                    <a:lumMod val="75000"/>
                  </a:schemeClr>
                </a:solidFill>
              </a:rPr>
              <a:t>行動方案實作經驗</a:t>
            </a:r>
            <a:r>
              <a:rPr lang="zh-TW" altLang="en-US" sz="4800" b="1" dirty="0" smtClean="0">
                <a:solidFill>
                  <a:schemeClr val="accent5">
                    <a:lumMod val="75000"/>
                  </a:schemeClr>
                </a:solidFill>
              </a:rPr>
              <a:t>分享</a:t>
            </a:r>
            <a:endParaRPr lang="en-US" altLang="zh-TW" sz="4800" b="1" dirty="0" smtClean="0">
              <a:solidFill>
                <a:schemeClr val="accent5">
                  <a:lumMod val="75000"/>
                </a:schemeClr>
              </a:solidFill>
            </a:endParaRPr>
          </a:p>
          <a:p>
            <a:pPr algn="l"/>
            <a:endParaRPr lang="en-US" altLang="zh-TW" sz="1000" b="1" dirty="0" smtClean="0"/>
          </a:p>
          <a:p>
            <a:pPr algn="l"/>
            <a:r>
              <a:rPr lang="zh-TW" altLang="en-US" sz="4800" b="1" dirty="0" smtClean="0"/>
              <a:t>安樂高中  李啓嘉</a:t>
            </a:r>
            <a:endParaRPr lang="zh-TW" altLang="en-US" sz="4800" b="1"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151" y="2120095"/>
            <a:ext cx="2113818" cy="2019170"/>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03202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27324" y="1525397"/>
            <a:ext cx="6596678" cy="3939540"/>
          </a:xfrm>
          <a:prstGeom prst="rect">
            <a:avLst/>
          </a:prstGeom>
          <a:noFill/>
        </p:spPr>
        <p:txBody>
          <a:bodyPr wrap="none" lIns="91440" tIns="45720" rIns="91440" bIns="45720">
            <a:spAutoFit/>
          </a:bodyPr>
          <a:lstStyle/>
          <a:p>
            <a:pPr algn="ctr"/>
            <a:r>
              <a:rPr lang="zh-TW" altLang="en-US" sz="25000" b="1" dirty="0">
                <a:ln w="0"/>
                <a:solidFill>
                  <a:schemeClr val="accent1">
                    <a:lumMod val="50000"/>
                  </a:schemeClr>
                </a:solidFill>
                <a:effectLst>
                  <a:outerShdw blurRad="38100" dist="19050" dir="2700000" algn="tl" rotWithShape="0">
                    <a:schemeClr val="dk1">
                      <a:alpha val="40000"/>
                    </a:schemeClr>
                  </a:outerShdw>
                </a:effectLst>
              </a:rPr>
              <a:t>釐清</a:t>
            </a:r>
            <a:endParaRPr lang="zh-TW" altLang="en-US" sz="25000" b="1" cap="none" spc="0" dirty="0">
              <a:ln w="0"/>
              <a:solidFill>
                <a:schemeClr val="accent1">
                  <a:lumMod val="50000"/>
                </a:schemeClr>
              </a:solidFill>
              <a:effectLst>
                <a:outerShdw blurRad="38100" dist="19050" dir="2700000" algn="tl" rotWithShape="0">
                  <a:schemeClr val="dk1">
                    <a:alpha val="40000"/>
                  </a:schemeClr>
                </a:outerShdw>
              </a:effectLst>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12690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7200" b="1" dirty="0"/>
              <a:t>釐清</a:t>
            </a:r>
            <a:r>
              <a:rPr lang="en-US" altLang="zh-TW" sz="7200" b="1" dirty="0" smtClean="0"/>
              <a:t>—</a:t>
            </a:r>
            <a:r>
              <a:rPr lang="zh-TW" altLang="en-US" sz="7200" b="1" dirty="0"/>
              <a:t>問題</a:t>
            </a:r>
          </a:p>
        </p:txBody>
      </p:sp>
      <p:sp>
        <p:nvSpPr>
          <p:cNvPr id="5" name="內容版面配置區 4"/>
          <p:cNvSpPr>
            <a:spLocks noGrp="1"/>
          </p:cNvSpPr>
          <p:nvPr>
            <p:ph idx="1"/>
          </p:nvPr>
        </p:nvSpPr>
        <p:spPr/>
        <p:txBody>
          <a:bodyPr/>
          <a:lstStyle/>
          <a:p>
            <a:pPr>
              <a:buFont typeface="Wingdings" panose="05000000000000000000" pitchFamily="2" charset="2"/>
              <a:buChar char="l"/>
            </a:pPr>
            <a:r>
              <a:rPr lang="zh-TW" altLang="en-US" sz="5400" b="1" dirty="0" smtClean="0"/>
              <a:t>誰？</a:t>
            </a:r>
            <a:endParaRPr lang="en-US" altLang="zh-TW" sz="5400" b="1" dirty="0" smtClean="0"/>
          </a:p>
          <a:p>
            <a:pPr>
              <a:buFont typeface="Wingdings" panose="05000000000000000000" pitchFamily="2" charset="2"/>
              <a:buChar char="l"/>
            </a:pPr>
            <a:r>
              <a:rPr lang="zh-TW" altLang="en-US" sz="5400" b="1" dirty="0"/>
              <a:t>發生</a:t>
            </a:r>
            <a:r>
              <a:rPr lang="zh-TW" altLang="en-US" sz="5400" b="1" dirty="0" smtClean="0"/>
              <a:t>什麼事？</a:t>
            </a:r>
            <a:endParaRPr lang="en-US" altLang="zh-TW" sz="5400" b="1" dirty="0" smtClean="0"/>
          </a:p>
          <a:p>
            <a:pPr>
              <a:buFont typeface="Wingdings" panose="05000000000000000000" pitchFamily="2" charset="2"/>
              <a:buChar char="l"/>
            </a:pPr>
            <a:r>
              <a:rPr lang="zh-TW" altLang="en-US" sz="5400" b="1" dirty="0" smtClean="0"/>
              <a:t>為什麼？</a:t>
            </a:r>
            <a:endParaRPr lang="en-US" altLang="zh-TW" sz="5400" b="1" dirty="0" smtClean="0"/>
          </a:p>
          <a:p>
            <a:pPr>
              <a:buFont typeface="Wingdings" panose="05000000000000000000" pitchFamily="2" charset="2"/>
              <a:buChar char="l"/>
            </a:pPr>
            <a:r>
              <a:rPr lang="zh-TW" altLang="en-US" sz="5400" b="1" dirty="0"/>
              <a:t>癥結點在</a:t>
            </a:r>
            <a:r>
              <a:rPr lang="zh-TW" altLang="en-US" sz="5400" b="1" dirty="0" smtClean="0"/>
              <a:t>哪？</a:t>
            </a: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18544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7200" b="1" dirty="0"/>
              <a:t>釐清</a:t>
            </a:r>
            <a:r>
              <a:rPr lang="en-US" altLang="zh-TW" sz="7200" b="1" dirty="0" smtClean="0"/>
              <a:t>—</a:t>
            </a:r>
            <a:r>
              <a:rPr lang="zh-TW" altLang="en-US" sz="7200" b="1" dirty="0"/>
              <a:t>價值</a:t>
            </a:r>
          </a:p>
        </p:txBody>
      </p:sp>
      <p:sp>
        <p:nvSpPr>
          <p:cNvPr id="5" name="內容版面配置區 4"/>
          <p:cNvSpPr>
            <a:spLocks noGrp="1"/>
          </p:cNvSpPr>
          <p:nvPr>
            <p:ph idx="1"/>
          </p:nvPr>
        </p:nvSpPr>
        <p:spPr/>
        <p:txBody>
          <a:bodyPr/>
          <a:lstStyle/>
          <a:p>
            <a:pPr>
              <a:buFont typeface="Wingdings" panose="05000000000000000000" pitchFamily="2" charset="2"/>
              <a:buChar char="l"/>
            </a:pPr>
            <a:endParaRPr lang="en-US" altLang="zh-TW" sz="5400" b="1" dirty="0" smtClean="0"/>
          </a:p>
          <a:p>
            <a:pPr>
              <a:buFont typeface="Wingdings" panose="05000000000000000000" pitchFamily="2" charset="2"/>
              <a:buChar char="l"/>
            </a:pPr>
            <a:r>
              <a:rPr lang="zh-TW" altLang="en-US" sz="5400" b="1" dirty="0" smtClean="0"/>
              <a:t>環繞著人與環境</a:t>
            </a:r>
            <a:endParaRPr lang="en-US" altLang="zh-TW" sz="5400" b="1" dirty="0" smtClean="0"/>
          </a:p>
          <a:p>
            <a:pPr>
              <a:buFont typeface="Wingdings" panose="05000000000000000000" pitchFamily="2" charset="2"/>
              <a:buChar char="l"/>
            </a:pPr>
            <a:r>
              <a:rPr lang="zh-TW" altLang="en-US" sz="5400" b="1" dirty="0"/>
              <a:t>應該</a:t>
            </a:r>
            <a:r>
              <a:rPr lang="zh-TW" altLang="en-US" sz="5400" b="1" dirty="0" smtClean="0"/>
              <a:t>得到什麼對待</a:t>
            </a:r>
            <a:endParaRPr lang="en-US" altLang="zh-TW" sz="5400" b="1" dirty="0" smtClean="0"/>
          </a:p>
          <a:p>
            <a:pPr>
              <a:buFont typeface="Wingdings" panose="05000000000000000000" pitchFamily="2" charset="2"/>
              <a:buChar char="l"/>
            </a:pPr>
            <a:r>
              <a:rPr lang="zh-TW" altLang="en-US" sz="5400" b="1" dirty="0"/>
              <a:t>你</a:t>
            </a:r>
            <a:r>
              <a:rPr lang="zh-TW" altLang="en-US" sz="5400" b="1" dirty="0" smtClean="0"/>
              <a:t>背後的架構與信念</a:t>
            </a: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78316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7200" b="1" dirty="0"/>
              <a:t>釐清</a:t>
            </a:r>
          </a:p>
        </p:txBody>
      </p:sp>
      <p:pic>
        <p:nvPicPr>
          <p:cNvPr id="9" name="Google Shape;92;p13"/>
          <p:cNvPicPr preferRelativeResize="0">
            <a:picLocks noGrp="1"/>
          </p:cNvPicPr>
          <p:nvPr>
            <p:ph sz="half" idx="2"/>
          </p:nvPr>
        </p:nvPicPr>
        <p:blipFill rotWithShape="1">
          <a:blip r:embed="rId2">
            <a:extLst>
              <a:ext uri="{28A0092B-C50C-407E-A947-70E740481C1C}">
                <a14:useLocalDpi xmlns:a14="http://schemas.microsoft.com/office/drawing/2010/main" val="0"/>
              </a:ext>
            </a:extLst>
          </a:blip>
          <a:srcRect t="21389" r="2100" b="22500"/>
          <a:stretch/>
        </p:blipFill>
        <p:spPr>
          <a:xfrm>
            <a:off x="5923128" y="2415653"/>
            <a:ext cx="5240741" cy="28114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Google Shape;470;p55"/>
          <p:cNvPicPr preferRelativeResize="0">
            <a:picLocks noGrp="1"/>
          </p:cNvPicPr>
          <p:nvPr>
            <p:ph sz="half" idx="1"/>
          </p:nvPr>
        </p:nvPicPr>
        <p:blipFill>
          <a:blip r:embed="rId3">
            <a:alphaModFix/>
          </a:blip>
          <a:stretch>
            <a:fillRect/>
          </a:stretch>
        </p:blipFill>
        <p:spPr>
          <a:xfrm>
            <a:off x="2210939" y="1815153"/>
            <a:ext cx="2347414" cy="45992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8558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ppt_w</p:attrName>
                                        </p:attrNameLst>
                                      </p:cBhvr>
                                      <p:tavLst>
                                        <p:tav tm="0">
                                          <p:val>
                                            <p:strVal val="0"/>
                                          </p:val>
                                        </p:tav>
                                        <p:tav tm="100000">
                                          <p:val>
                                            <p:strVal val="#ppt_w"/>
                                          </p:val>
                                        </p:tav>
                                      </p:tavLst>
                                    </p:anim>
                                    <p:anim calcmode="lin" valueType="num">
                                      <p:cBhvr additive="base">
                                        <p:cTn id="8" dur="1000"/>
                                        <p:tgtEl>
                                          <p:spTgt spid="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7200" b="1" dirty="0"/>
              <a:t>釐清</a:t>
            </a:r>
            <a:r>
              <a:rPr lang="zh-TW" altLang="en-US" sz="7200" b="1" dirty="0" smtClean="0"/>
              <a:t>的突破點</a:t>
            </a:r>
            <a:endParaRPr lang="zh-TW" altLang="en-US" sz="7200" b="1" dirty="0"/>
          </a:p>
        </p:txBody>
      </p:sp>
      <p:sp>
        <p:nvSpPr>
          <p:cNvPr id="5" name="內容版面配置區 4"/>
          <p:cNvSpPr>
            <a:spLocks noGrp="1"/>
          </p:cNvSpPr>
          <p:nvPr>
            <p:ph idx="1"/>
          </p:nvPr>
        </p:nvSpPr>
        <p:spPr/>
        <p:txBody>
          <a:bodyPr/>
          <a:lstStyle/>
          <a:p>
            <a:pPr>
              <a:buFont typeface="Wingdings" panose="05000000000000000000" pitchFamily="2" charset="2"/>
              <a:buChar char="l"/>
            </a:pPr>
            <a:endParaRPr lang="en-US" altLang="zh-TW" sz="5400" b="1" dirty="0" smtClean="0"/>
          </a:p>
          <a:p>
            <a:pPr>
              <a:buFont typeface="Wingdings" panose="05000000000000000000" pitchFamily="2" charset="2"/>
              <a:buChar char="l"/>
            </a:pPr>
            <a:r>
              <a:rPr lang="zh-TW" altLang="en-US" sz="5400" b="1" dirty="0" smtClean="0"/>
              <a:t>共同性</a:t>
            </a:r>
            <a:endParaRPr lang="en-US" altLang="zh-TW" sz="5400" b="1" dirty="0" smtClean="0"/>
          </a:p>
          <a:p>
            <a:pPr>
              <a:buFont typeface="Wingdings" panose="05000000000000000000" pitchFamily="2" charset="2"/>
              <a:buChar char="l"/>
            </a:pPr>
            <a:r>
              <a:rPr lang="zh-TW" altLang="en-US" sz="5400" b="1" dirty="0" smtClean="0"/>
              <a:t>獨特性</a:t>
            </a:r>
            <a:endParaRPr lang="en-US" altLang="zh-TW" sz="5400" b="1" dirty="0" smtClean="0"/>
          </a:p>
          <a:p>
            <a:pPr>
              <a:buFont typeface="Wingdings" panose="05000000000000000000" pitchFamily="2" charset="2"/>
              <a:buChar char="l"/>
            </a:pPr>
            <a:r>
              <a:rPr lang="zh-TW" altLang="en-US" sz="5400" b="1" dirty="0"/>
              <a:t>不可取代性</a:t>
            </a:r>
            <a:endParaRPr lang="en-US" altLang="zh-TW" sz="5400" b="1" dirty="0" smtClean="0"/>
          </a:p>
          <a:p>
            <a:endParaRPr lang="en-US" altLang="zh-TW" dirty="0" smtClean="0"/>
          </a:p>
          <a:p>
            <a:endParaRPr lang="en-US" altLang="zh-TW" dirty="0"/>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40324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27324" y="1525397"/>
            <a:ext cx="6596678" cy="3939540"/>
          </a:xfrm>
          <a:prstGeom prst="rect">
            <a:avLst/>
          </a:prstGeom>
          <a:noFill/>
        </p:spPr>
        <p:txBody>
          <a:bodyPr wrap="none" lIns="91440" tIns="45720" rIns="91440" bIns="45720">
            <a:spAutoFit/>
          </a:bodyPr>
          <a:lstStyle/>
          <a:p>
            <a:pPr algn="ctr"/>
            <a:r>
              <a:rPr lang="zh-TW" altLang="en-US" sz="25000" b="1" dirty="0">
                <a:ln w="0"/>
                <a:solidFill>
                  <a:schemeClr val="accent1">
                    <a:lumMod val="50000"/>
                  </a:schemeClr>
                </a:solidFill>
                <a:effectLst>
                  <a:outerShdw blurRad="38100" dist="19050" dir="2700000" algn="tl" rotWithShape="0">
                    <a:schemeClr val="dk1">
                      <a:alpha val="40000"/>
                    </a:schemeClr>
                  </a:outerShdw>
                </a:effectLst>
              </a:rPr>
              <a:t>平衡</a:t>
            </a:r>
            <a:endParaRPr lang="zh-TW" altLang="en-US" sz="25000" b="1" cap="none" spc="0" dirty="0">
              <a:ln w="0"/>
              <a:solidFill>
                <a:schemeClr val="accent1">
                  <a:lumMod val="50000"/>
                </a:schemeClr>
              </a:solidFill>
              <a:effectLst>
                <a:outerShdw blurRad="38100" dist="19050" dir="2700000" algn="tl" rotWithShape="0">
                  <a:schemeClr val="dk1">
                    <a:alpha val="40000"/>
                  </a:schemeClr>
                </a:outerShdw>
              </a:effectLst>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61640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7200" b="1" dirty="0" smtClean="0"/>
              <a:t>平衡</a:t>
            </a:r>
            <a:r>
              <a:rPr lang="en-US" altLang="zh-TW" sz="7200" b="1" dirty="0" smtClean="0"/>
              <a:t>—</a:t>
            </a:r>
            <a:r>
              <a:rPr lang="zh-TW" altLang="en-US" sz="7200" b="1" dirty="0"/>
              <a:t>認識限制</a:t>
            </a:r>
          </a:p>
        </p:txBody>
      </p:sp>
      <p:sp>
        <p:nvSpPr>
          <p:cNvPr id="5" name="內容版面配置區 4"/>
          <p:cNvSpPr>
            <a:spLocks noGrp="1"/>
          </p:cNvSpPr>
          <p:nvPr>
            <p:ph idx="1"/>
          </p:nvPr>
        </p:nvSpPr>
        <p:spPr/>
        <p:txBody>
          <a:bodyPr/>
          <a:lstStyle/>
          <a:p>
            <a:pPr>
              <a:buFont typeface="Wingdings" panose="05000000000000000000" pitchFamily="2" charset="2"/>
              <a:buChar char="l"/>
            </a:pPr>
            <a:r>
              <a:rPr lang="zh-TW" altLang="en-US" sz="5400" b="1" dirty="0" smtClean="0"/>
              <a:t>成本</a:t>
            </a:r>
            <a:endParaRPr lang="en-US" altLang="zh-TW" sz="5400" b="1" dirty="0" smtClean="0"/>
          </a:p>
          <a:p>
            <a:pPr>
              <a:buFont typeface="Wingdings" panose="05000000000000000000" pitchFamily="2" charset="2"/>
              <a:buChar char="l"/>
            </a:pPr>
            <a:r>
              <a:rPr lang="zh-TW" altLang="en-US" sz="5400" b="1" dirty="0" smtClean="0"/>
              <a:t>技術</a:t>
            </a:r>
            <a:endParaRPr lang="en-US" altLang="zh-TW" sz="5400" b="1" dirty="0" smtClean="0"/>
          </a:p>
          <a:p>
            <a:pPr>
              <a:buFont typeface="Wingdings" panose="05000000000000000000" pitchFamily="2" charset="2"/>
              <a:buChar char="l"/>
            </a:pPr>
            <a:r>
              <a:rPr lang="zh-TW" altLang="en-US" sz="5400" b="1" dirty="0" smtClean="0"/>
              <a:t>輕重緩急</a:t>
            </a:r>
            <a:endParaRPr lang="en-US" altLang="zh-TW" sz="5400" b="1" dirty="0" smtClean="0"/>
          </a:p>
          <a:p>
            <a:pPr>
              <a:buFont typeface="Wingdings" panose="05000000000000000000" pitchFamily="2" charset="2"/>
              <a:buChar char="l"/>
            </a:pPr>
            <a:r>
              <a:rPr lang="zh-TW" altLang="en-US" sz="5400" b="1" dirty="0"/>
              <a:t>人的有限</a:t>
            </a:r>
            <a:r>
              <a:rPr lang="zh-TW" altLang="en-US" sz="5400" b="1" dirty="0" smtClean="0"/>
              <a:t>性、複雜性</a:t>
            </a: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07885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7200" b="1" dirty="0" smtClean="0"/>
              <a:t>平衡</a:t>
            </a:r>
            <a:r>
              <a:rPr lang="en-US" altLang="zh-TW" sz="7200" b="1" dirty="0" smtClean="0"/>
              <a:t>—</a:t>
            </a:r>
            <a:r>
              <a:rPr lang="zh-TW" altLang="en-US" sz="7200" b="1" dirty="0"/>
              <a:t>關鍵</a:t>
            </a:r>
          </a:p>
        </p:txBody>
      </p:sp>
      <p:sp>
        <p:nvSpPr>
          <p:cNvPr id="5" name="內容版面配置區 4"/>
          <p:cNvSpPr>
            <a:spLocks noGrp="1"/>
          </p:cNvSpPr>
          <p:nvPr>
            <p:ph idx="1"/>
          </p:nvPr>
        </p:nvSpPr>
        <p:spPr/>
        <p:txBody>
          <a:bodyPr>
            <a:normAutofit/>
          </a:bodyPr>
          <a:lstStyle/>
          <a:p>
            <a:pPr>
              <a:buFont typeface="Wingdings" panose="05000000000000000000" pitchFamily="2" charset="2"/>
              <a:buChar char="l"/>
            </a:pPr>
            <a:endParaRPr lang="en-US" altLang="zh-TW" sz="5400" b="1" dirty="0" smtClean="0"/>
          </a:p>
          <a:p>
            <a:pPr>
              <a:buFont typeface="Wingdings" panose="05000000000000000000" pitchFamily="2" charset="2"/>
              <a:buChar char="l"/>
            </a:pPr>
            <a:r>
              <a:rPr lang="zh-TW" altLang="en-US" sz="5400" b="1" dirty="0" smtClean="0"/>
              <a:t>錢</a:t>
            </a:r>
            <a:endParaRPr lang="en-US" altLang="zh-TW" sz="5400" b="1" dirty="0" smtClean="0"/>
          </a:p>
          <a:p>
            <a:pPr>
              <a:buFont typeface="Wingdings" panose="05000000000000000000" pitchFamily="2" charset="2"/>
              <a:buChar char="l"/>
            </a:pPr>
            <a:r>
              <a:rPr lang="zh-TW" altLang="en-US" sz="5400" b="1" dirty="0" smtClean="0"/>
              <a:t>能力</a:t>
            </a:r>
            <a:endParaRPr lang="en-US" altLang="zh-TW" sz="5400" b="1" dirty="0" smtClean="0"/>
          </a:p>
          <a:p>
            <a:pPr>
              <a:buFont typeface="Wingdings" panose="05000000000000000000" pitchFamily="2" charset="2"/>
              <a:buChar char="l"/>
            </a:pPr>
            <a:r>
              <a:rPr lang="zh-TW" altLang="en-US" sz="5400" b="1" dirty="0" smtClean="0"/>
              <a:t>人</a:t>
            </a:r>
            <a:r>
              <a:rPr lang="zh-TW" altLang="en-US" sz="5400" b="1" dirty="0"/>
              <a:t>性</a:t>
            </a: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18161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7200" b="1" dirty="0"/>
              <a:t>平衡</a:t>
            </a:r>
          </a:p>
        </p:txBody>
      </p:sp>
      <p:pic>
        <p:nvPicPr>
          <p:cNvPr id="7" name="Google Shape;461;p54"/>
          <p:cNvPicPr preferRelativeResize="0">
            <a:picLocks noGrp="1"/>
          </p:cNvPicPr>
          <p:nvPr>
            <p:ph sz="half" idx="1"/>
          </p:nvPr>
        </p:nvPicPr>
        <p:blipFill>
          <a:blip r:embed="rId2">
            <a:alphaModFix/>
          </a:blip>
          <a:stretch>
            <a:fillRect/>
          </a:stretch>
        </p:blipFill>
        <p:spPr>
          <a:xfrm>
            <a:off x="851937" y="2320118"/>
            <a:ext cx="5228823" cy="27325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Google Shape;303;p33"/>
          <p:cNvPicPr preferRelativeResize="0">
            <a:picLocks noGrp="1"/>
          </p:cNvPicPr>
          <p:nvPr>
            <p:ph sz="half" idx="2"/>
          </p:nvPr>
        </p:nvPicPr>
        <p:blipFill>
          <a:blip r:embed="rId3">
            <a:alphaModFix/>
          </a:blip>
          <a:stretch>
            <a:fillRect/>
          </a:stretch>
        </p:blipFill>
        <p:spPr>
          <a:xfrm>
            <a:off x="6495969" y="2378184"/>
            <a:ext cx="4754563" cy="26744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0576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7200" b="1" dirty="0" smtClean="0"/>
              <a:t>平衡</a:t>
            </a:r>
            <a:r>
              <a:rPr lang="zh-TW" altLang="en-US" sz="7200" b="1" dirty="0"/>
              <a:t>的突破點</a:t>
            </a:r>
          </a:p>
        </p:txBody>
      </p:sp>
      <p:sp>
        <p:nvSpPr>
          <p:cNvPr id="5" name="內容版面配置區 4"/>
          <p:cNvSpPr>
            <a:spLocks noGrp="1"/>
          </p:cNvSpPr>
          <p:nvPr>
            <p:ph idx="1"/>
          </p:nvPr>
        </p:nvSpPr>
        <p:spPr/>
        <p:txBody>
          <a:bodyPr/>
          <a:lstStyle/>
          <a:p>
            <a:pPr marL="45720" indent="0">
              <a:buNone/>
            </a:pPr>
            <a:endParaRPr lang="en-US" altLang="zh-TW" sz="5400" b="1" dirty="0" smtClean="0"/>
          </a:p>
          <a:p>
            <a:pPr>
              <a:buFont typeface="Wingdings" panose="05000000000000000000" pitchFamily="2" charset="2"/>
              <a:buChar char="l"/>
            </a:pPr>
            <a:r>
              <a:rPr lang="zh-TW" altLang="en-US" sz="5400" b="1" dirty="0" smtClean="0"/>
              <a:t>我們希望這個世界的樣貌</a:t>
            </a:r>
            <a:endParaRPr lang="en-US" altLang="zh-TW" sz="5400" b="1" dirty="0" smtClean="0"/>
          </a:p>
          <a:p>
            <a:pPr>
              <a:buFont typeface="Wingdings" panose="05000000000000000000" pitchFamily="2" charset="2"/>
              <a:buChar char="l"/>
            </a:pPr>
            <a:r>
              <a:rPr lang="zh-TW" altLang="en-US" sz="5400" b="1" dirty="0" smtClean="0"/>
              <a:t>我希望自己是什麼樣的人</a:t>
            </a:r>
            <a:endParaRPr lang="en-US" altLang="zh-TW" sz="5400" b="1" dirty="0" smtClean="0"/>
          </a:p>
          <a:p>
            <a:pPr>
              <a:buFont typeface="Wingdings" panose="05000000000000000000" pitchFamily="2" charset="2"/>
              <a:buChar char="l"/>
            </a:pPr>
            <a:r>
              <a:rPr lang="zh-TW" altLang="en-US" sz="5400" b="1" dirty="0"/>
              <a:t>我</a:t>
            </a:r>
            <a:r>
              <a:rPr lang="zh-TW" altLang="en-US" sz="5400" b="1" dirty="0" smtClean="0"/>
              <a:t>願意付出什麼代價</a:t>
            </a: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27075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86123" y="1525397"/>
            <a:ext cx="7879080" cy="3785652"/>
          </a:xfrm>
          <a:prstGeom prst="rect">
            <a:avLst/>
          </a:prstGeom>
          <a:noFill/>
        </p:spPr>
        <p:txBody>
          <a:bodyPr wrap="none" lIns="91440" tIns="45720" rIns="91440" bIns="45720">
            <a:spAutoFit/>
          </a:bodyPr>
          <a:lstStyle/>
          <a:p>
            <a:pPr algn="ctr"/>
            <a:r>
              <a:rPr lang="zh-TW" altLang="en-US" sz="12000" b="1" dirty="0" smtClean="0">
                <a:ln w="0"/>
                <a:solidFill>
                  <a:schemeClr val="accent1">
                    <a:lumMod val="50000"/>
                  </a:schemeClr>
                </a:solidFill>
                <a:effectLst>
                  <a:outerShdw blurRad="38100" dist="19050" dir="2700000" algn="tl" rotWithShape="0">
                    <a:schemeClr val="dk1">
                      <a:alpha val="40000"/>
                    </a:schemeClr>
                  </a:outerShdw>
                </a:effectLst>
              </a:rPr>
              <a:t>一切</a:t>
            </a:r>
            <a:endParaRPr lang="en-US" altLang="zh-TW" sz="12000" b="1" dirty="0" smtClean="0">
              <a:ln w="0"/>
              <a:solidFill>
                <a:schemeClr val="accent1">
                  <a:lumMod val="50000"/>
                </a:schemeClr>
              </a:solidFill>
              <a:effectLst>
                <a:outerShdw blurRad="38100" dist="19050" dir="2700000" algn="tl" rotWithShape="0">
                  <a:schemeClr val="dk1">
                    <a:alpha val="40000"/>
                  </a:schemeClr>
                </a:outerShdw>
              </a:effectLst>
            </a:endParaRPr>
          </a:p>
          <a:p>
            <a:pPr algn="ctr"/>
            <a:r>
              <a:rPr lang="zh-TW" altLang="en-US" sz="12000" b="1" dirty="0" smtClean="0">
                <a:ln w="0"/>
                <a:solidFill>
                  <a:schemeClr val="accent1">
                    <a:lumMod val="50000"/>
                  </a:schemeClr>
                </a:solidFill>
                <a:effectLst>
                  <a:outerShdw blurRad="38100" dist="19050" dir="2700000" algn="tl" rotWithShape="0">
                    <a:schemeClr val="dk1">
                      <a:alpha val="40000"/>
                    </a:schemeClr>
                  </a:outerShdw>
                </a:effectLst>
              </a:rPr>
              <a:t>從好奇開始</a:t>
            </a:r>
            <a:endParaRPr lang="zh-TW" altLang="en-US" sz="12000" b="1" cap="none" spc="0" dirty="0">
              <a:ln w="0"/>
              <a:solidFill>
                <a:schemeClr val="accent1">
                  <a:lumMod val="50000"/>
                </a:schemeClr>
              </a:solidFill>
              <a:effectLst>
                <a:outerShdw blurRad="38100" dist="19050" dir="2700000" algn="tl" rotWithShape="0">
                  <a:schemeClr val="dk1">
                    <a:alpha val="40000"/>
                  </a:schemeClr>
                </a:outerShdw>
              </a:effectLst>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49704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27324" y="1525397"/>
            <a:ext cx="6596678" cy="3939540"/>
          </a:xfrm>
          <a:prstGeom prst="rect">
            <a:avLst/>
          </a:prstGeom>
          <a:noFill/>
        </p:spPr>
        <p:txBody>
          <a:bodyPr wrap="none" lIns="91440" tIns="45720" rIns="91440" bIns="45720">
            <a:spAutoFit/>
          </a:bodyPr>
          <a:lstStyle/>
          <a:p>
            <a:pPr algn="ctr"/>
            <a:r>
              <a:rPr lang="zh-TW" altLang="en-US" sz="25000" b="1" dirty="0">
                <a:ln w="0"/>
                <a:solidFill>
                  <a:schemeClr val="accent1">
                    <a:lumMod val="50000"/>
                  </a:schemeClr>
                </a:solidFill>
                <a:effectLst>
                  <a:outerShdw blurRad="38100" dist="19050" dir="2700000" algn="tl" rotWithShape="0">
                    <a:schemeClr val="dk1">
                      <a:alpha val="40000"/>
                    </a:schemeClr>
                  </a:outerShdw>
                </a:effectLst>
              </a:rPr>
              <a:t>行動</a:t>
            </a:r>
            <a:endParaRPr lang="zh-TW" altLang="en-US" sz="25000" b="1" cap="none" spc="0" dirty="0">
              <a:ln w="0"/>
              <a:solidFill>
                <a:schemeClr val="accent1">
                  <a:lumMod val="50000"/>
                </a:schemeClr>
              </a:solidFill>
              <a:effectLst>
                <a:outerShdw blurRad="38100" dist="19050" dir="2700000" algn="tl" rotWithShape="0">
                  <a:schemeClr val="dk1">
                    <a:alpha val="40000"/>
                  </a:schemeClr>
                </a:outerShdw>
              </a:effectLst>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8877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7200" b="1" dirty="0" smtClean="0"/>
              <a:t>行動</a:t>
            </a:r>
            <a:endParaRPr lang="zh-TW" altLang="en-US" sz="7200" b="1" dirty="0"/>
          </a:p>
        </p:txBody>
      </p:sp>
      <p:sp>
        <p:nvSpPr>
          <p:cNvPr id="5" name="內容版面配置區 4"/>
          <p:cNvSpPr>
            <a:spLocks noGrp="1"/>
          </p:cNvSpPr>
          <p:nvPr>
            <p:ph idx="1"/>
          </p:nvPr>
        </p:nvSpPr>
        <p:spPr/>
        <p:txBody>
          <a:bodyPr>
            <a:normAutofit/>
          </a:bodyPr>
          <a:lstStyle/>
          <a:p>
            <a:pPr>
              <a:buFont typeface="Wingdings" panose="05000000000000000000" pitchFamily="2" charset="2"/>
              <a:buChar char="l"/>
            </a:pPr>
            <a:r>
              <a:rPr lang="zh-TW" altLang="en-US" sz="5400" b="1" dirty="0" smtClean="0"/>
              <a:t>提出</a:t>
            </a:r>
            <a:r>
              <a:rPr lang="zh-TW" altLang="en-US" sz="5400" b="1" dirty="0"/>
              <a:t>訴求</a:t>
            </a:r>
            <a:endParaRPr lang="en-US" altLang="zh-TW" sz="5400" b="1" dirty="0" smtClean="0"/>
          </a:p>
          <a:p>
            <a:pPr>
              <a:buFont typeface="Wingdings" panose="05000000000000000000" pitchFamily="2" charset="2"/>
              <a:buChar char="l"/>
            </a:pPr>
            <a:r>
              <a:rPr lang="zh-TW" altLang="en-US" sz="5400" b="1" dirty="0" smtClean="0"/>
              <a:t>改變政策</a:t>
            </a:r>
            <a:endParaRPr lang="en-US" altLang="zh-TW" sz="5400" b="1" dirty="0" smtClean="0"/>
          </a:p>
          <a:p>
            <a:pPr>
              <a:buFont typeface="Wingdings" panose="05000000000000000000" pitchFamily="2" charset="2"/>
              <a:buChar char="l"/>
            </a:pPr>
            <a:r>
              <a:rPr lang="zh-TW" altLang="en-US" sz="5400" b="1" dirty="0"/>
              <a:t>規劃</a:t>
            </a:r>
            <a:r>
              <a:rPr lang="zh-TW" altLang="en-US" sz="5400" b="1" dirty="0" smtClean="0"/>
              <a:t>策略</a:t>
            </a:r>
            <a:endParaRPr lang="en-US" altLang="zh-TW" sz="5400" b="1" dirty="0" smtClean="0"/>
          </a:p>
          <a:p>
            <a:pPr>
              <a:buFont typeface="Wingdings" panose="05000000000000000000" pitchFamily="2" charset="2"/>
              <a:buChar char="l"/>
            </a:pPr>
            <a:r>
              <a:rPr lang="zh-TW" altLang="en-US" sz="5400" b="1" dirty="0"/>
              <a:t>實際執行</a:t>
            </a: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pPr>
              <a:buFont typeface="Wingdings" panose="05000000000000000000" pitchFamily="2" charset="2"/>
              <a:buChar char="l"/>
            </a:pPr>
            <a:endParaRPr lang="en-US" altLang="zh-TW" sz="5400" b="1" dirty="0" smtClean="0"/>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3301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7200" b="1" dirty="0"/>
              <a:t>行動</a:t>
            </a:r>
          </a:p>
        </p:txBody>
      </p:sp>
      <p:pic>
        <p:nvPicPr>
          <p:cNvPr id="6" name="Google Shape;499;p58"/>
          <p:cNvPicPr preferRelativeResize="0">
            <a:picLocks noGrp="1"/>
          </p:cNvPicPr>
          <p:nvPr>
            <p:ph sz="half" idx="1"/>
          </p:nvPr>
        </p:nvPicPr>
        <p:blipFill rotWithShape="1">
          <a:blip r:embed="rId2">
            <a:alphaModFix/>
          </a:blip>
          <a:srcRect l="31494" r="3822" b="7808"/>
          <a:stretch/>
        </p:blipFill>
        <p:spPr>
          <a:xfrm>
            <a:off x="1262333" y="2057400"/>
            <a:ext cx="4515896" cy="40227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Google Shape;497;p58"/>
          <p:cNvPicPr preferRelativeResize="0">
            <a:picLocks noGrp="1"/>
          </p:cNvPicPr>
          <p:nvPr>
            <p:ph sz="half" idx="2"/>
          </p:nvPr>
        </p:nvPicPr>
        <p:blipFill rotWithShape="1">
          <a:blip r:embed="rId3">
            <a:alphaModFix/>
          </a:blip>
          <a:srcRect l="43086" r="12481" b="5123"/>
          <a:stretch/>
        </p:blipFill>
        <p:spPr>
          <a:xfrm>
            <a:off x="7137587" y="2057400"/>
            <a:ext cx="3014289" cy="40227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242214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7200" b="1" dirty="0"/>
              <a:t>行動</a:t>
            </a:r>
          </a:p>
        </p:txBody>
      </p:sp>
      <p:pic>
        <p:nvPicPr>
          <p:cNvPr id="7" name="Google Shape;525;p61"/>
          <p:cNvPicPr preferRelativeResize="0">
            <a:picLocks noGrp="1"/>
          </p:cNvPicPr>
          <p:nvPr>
            <p:ph sz="half" idx="1"/>
          </p:nvPr>
        </p:nvPicPr>
        <p:blipFill>
          <a:blip r:embed="rId2">
            <a:alphaModFix/>
          </a:blip>
          <a:stretch>
            <a:fillRect/>
          </a:stretch>
        </p:blipFill>
        <p:spPr>
          <a:xfrm rot="10800000">
            <a:off x="1143000" y="2761258"/>
            <a:ext cx="4754563" cy="26150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Google Shape;532;p62" descr="基隆市議會第19屆第16、17次臨時會聯席審查會 2021.08.24" title="基隆市議會韓世昱議員等提案基隆市遊民收容所更名為無家者收容所 王醒之議員發言">
            <a:hlinkClick r:id="rId3"/>
          </p:cNvPr>
          <p:cNvPicPr preferRelativeResize="0">
            <a:picLocks noGrp="1"/>
          </p:cNvPicPr>
          <p:nvPr>
            <p:ph sz="half" idx="2"/>
          </p:nvPr>
        </p:nvPicPr>
        <p:blipFill rotWithShape="1">
          <a:blip r:embed="rId4">
            <a:alphaModFix/>
          </a:blip>
          <a:srcRect l="9876" t="19303" r="9826" b="19403"/>
          <a:stretch/>
        </p:blipFill>
        <p:spPr>
          <a:xfrm>
            <a:off x="6564572" y="2761258"/>
            <a:ext cx="4176215" cy="26150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8134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7200" b="1" dirty="0"/>
              <a:t>行動</a:t>
            </a:r>
          </a:p>
        </p:txBody>
      </p:sp>
      <p:pic>
        <p:nvPicPr>
          <p:cNvPr id="8" name="Google Shape;321;p35"/>
          <p:cNvPicPr preferRelativeResize="0">
            <a:picLocks noGrp="1"/>
          </p:cNvPicPr>
          <p:nvPr>
            <p:ph sz="half" idx="1"/>
          </p:nvPr>
        </p:nvPicPr>
        <p:blipFill>
          <a:blip r:embed="rId2">
            <a:alphaModFix/>
          </a:blip>
          <a:stretch>
            <a:fillRect/>
          </a:stretch>
        </p:blipFill>
        <p:spPr>
          <a:xfrm>
            <a:off x="1143000" y="2293533"/>
            <a:ext cx="4754563" cy="35504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Google Shape;332;p36"/>
          <p:cNvPicPr preferRelativeResize="0">
            <a:picLocks noGrp="1"/>
          </p:cNvPicPr>
          <p:nvPr>
            <p:ph sz="half" idx="2"/>
          </p:nvPr>
        </p:nvPicPr>
        <p:blipFill>
          <a:blip r:embed="rId3">
            <a:alphaModFix/>
          </a:blip>
          <a:stretch>
            <a:fillRect/>
          </a:stretch>
        </p:blipFill>
        <p:spPr>
          <a:xfrm>
            <a:off x="7208619" y="750628"/>
            <a:ext cx="3709590" cy="53294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38042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野人獻曝</a:t>
            </a:r>
            <a:r>
              <a:rPr lang="en-US" altLang="zh-TW" dirty="0" smtClean="0"/>
              <a:t/>
            </a:r>
            <a:br>
              <a:rPr lang="en-US" altLang="zh-TW" dirty="0" smtClean="0"/>
            </a:br>
            <a:r>
              <a:rPr lang="zh-TW" altLang="en-US" dirty="0"/>
              <a:t>敬請指教</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980" y="4153612"/>
            <a:ext cx="2113818" cy="2019170"/>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24467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27324" y="1525397"/>
            <a:ext cx="6596678" cy="3939540"/>
          </a:xfrm>
          <a:prstGeom prst="rect">
            <a:avLst/>
          </a:prstGeom>
          <a:noFill/>
        </p:spPr>
        <p:txBody>
          <a:bodyPr wrap="none" lIns="91440" tIns="45720" rIns="91440" bIns="45720">
            <a:spAutoFit/>
          </a:bodyPr>
          <a:lstStyle/>
          <a:p>
            <a:pPr algn="ctr"/>
            <a:r>
              <a:rPr lang="zh-TW" altLang="en-US" sz="25000" b="1" cap="none" spc="0" dirty="0" smtClean="0">
                <a:ln w="0"/>
                <a:solidFill>
                  <a:schemeClr val="accent1">
                    <a:lumMod val="50000"/>
                  </a:schemeClr>
                </a:solidFill>
                <a:effectLst>
                  <a:outerShdw blurRad="38100" dist="19050" dir="2700000" algn="tl" rotWithShape="0">
                    <a:schemeClr val="dk1">
                      <a:alpha val="40000"/>
                    </a:schemeClr>
                  </a:outerShdw>
                </a:effectLst>
              </a:rPr>
              <a:t>覺知</a:t>
            </a:r>
            <a:endParaRPr lang="zh-TW" altLang="en-US" sz="25000" b="1" cap="none" spc="0" dirty="0">
              <a:ln w="0"/>
              <a:solidFill>
                <a:schemeClr val="accent1">
                  <a:lumMod val="50000"/>
                </a:schemeClr>
              </a:solidFill>
              <a:effectLst>
                <a:outerShdw blurRad="38100" dist="19050" dir="2700000" algn="tl" rotWithShape="0">
                  <a:schemeClr val="dk1">
                    <a:alpha val="40000"/>
                  </a:schemeClr>
                </a:outerShdw>
              </a:effectLst>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27039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7200" b="1" dirty="0" smtClean="0"/>
              <a:t>覺知</a:t>
            </a:r>
            <a:r>
              <a:rPr lang="en-US" altLang="zh-TW" sz="7200" b="1" dirty="0" smtClean="0"/>
              <a:t>—</a:t>
            </a:r>
            <a:r>
              <a:rPr lang="zh-TW" altLang="en-US" sz="7200" b="1" dirty="0" smtClean="0"/>
              <a:t>感受</a:t>
            </a:r>
            <a:endParaRPr lang="zh-TW" altLang="en-US" sz="7200" b="1" dirty="0"/>
          </a:p>
        </p:txBody>
      </p:sp>
      <p:sp>
        <p:nvSpPr>
          <p:cNvPr id="5" name="內容版面配置區 4"/>
          <p:cNvSpPr>
            <a:spLocks noGrp="1"/>
          </p:cNvSpPr>
          <p:nvPr>
            <p:ph idx="1"/>
          </p:nvPr>
        </p:nvSpPr>
        <p:spPr/>
        <p:txBody>
          <a:bodyPr/>
          <a:lstStyle/>
          <a:p>
            <a:pPr>
              <a:buFont typeface="Wingdings" panose="05000000000000000000" pitchFamily="2" charset="2"/>
              <a:buChar char="l"/>
            </a:pPr>
            <a:endParaRPr lang="en-US" altLang="zh-TW" sz="4800" b="1" dirty="0" smtClean="0"/>
          </a:p>
          <a:p>
            <a:pPr>
              <a:buFont typeface="Wingdings" panose="05000000000000000000" pitchFamily="2" charset="2"/>
              <a:buChar char="l"/>
            </a:pPr>
            <a:r>
              <a:rPr lang="zh-TW" altLang="en-US" sz="5400" b="1" dirty="0" smtClean="0"/>
              <a:t>不舒服</a:t>
            </a:r>
            <a:endParaRPr lang="en-US" altLang="zh-TW" sz="5400" b="1" dirty="0" smtClean="0"/>
          </a:p>
          <a:p>
            <a:pPr>
              <a:buFont typeface="Wingdings" panose="05000000000000000000" pitchFamily="2" charset="2"/>
              <a:buChar char="l"/>
            </a:pPr>
            <a:r>
              <a:rPr lang="zh-TW" altLang="en-US" sz="5400" b="1" dirty="0"/>
              <a:t>不</a:t>
            </a:r>
            <a:r>
              <a:rPr lang="zh-TW" altLang="en-US" sz="5400" b="1" dirty="0" smtClean="0"/>
              <a:t>對勁</a:t>
            </a:r>
            <a:endParaRPr lang="en-US" altLang="zh-TW" sz="5400" b="1" dirty="0" smtClean="0"/>
          </a:p>
          <a:p>
            <a:pPr>
              <a:buFont typeface="Wingdings" panose="05000000000000000000" pitchFamily="2" charset="2"/>
              <a:buChar char="l"/>
            </a:pPr>
            <a:r>
              <a:rPr lang="zh-TW" altLang="en-US" sz="5400" b="1" dirty="0" smtClean="0"/>
              <a:t>不同的經驗</a:t>
            </a:r>
            <a:endParaRPr lang="en-US" altLang="zh-TW" sz="5400" b="1" dirty="0" smtClean="0"/>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80847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7200" b="1" dirty="0" smtClean="0"/>
              <a:t>覺知</a:t>
            </a:r>
            <a:r>
              <a:rPr lang="en-US" altLang="zh-TW" sz="7200" b="1" dirty="0" smtClean="0"/>
              <a:t>—</a:t>
            </a:r>
            <a:r>
              <a:rPr lang="zh-TW" altLang="en-US" sz="7200" b="1" dirty="0" smtClean="0"/>
              <a:t>聚焦</a:t>
            </a:r>
            <a:endParaRPr lang="zh-TW" altLang="en-US" sz="7200" b="1" dirty="0"/>
          </a:p>
        </p:txBody>
      </p:sp>
      <p:sp>
        <p:nvSpPr>
          <p:cNvPr id="5" name="內容版面配置區 4"/>
          <p:cNvSpPr>
            <a:spLocks noGrp="1"/>
          </p:cNvSpPr>
          <p:nvPr>
            <p:ph idx="1"/>
          </p:nvPr>
        </p:nvSpPr>
        <p:spPr/>
        <p:txBody>
          <a:bodyPr>
            <a:normAutofit/>
          </a:bodyPr>
          <a:lstStyle/>
          <a:p>
            <a:pPr>
              <a:buFont typeface="Wingdings" panose="05000000000000000000" pitchFamily="2" charset="2"/>
              <a:buChar char="l"/>
            </a:pPr>
            <a:endParaRPr lang="en-US" altLang="zh-TW" sz="4800" b="1" dirty="0" smtClean="0"/>
          </a:p>
          <a:p>
            <a:pPr>
              <a:buFont typeface="Wingdings" panose="05000000000000000000" pitchFamily="2" charset="2"/>
              <a:buChar char="l"/>
            </a:pPr>
            <a:r>
              <a:rPr lang="zh-TW" altLang="en-US" sz="5400" b="1" dirty="0"/>
              <a:t>環境</a:t>
            </a:r>
            <a:endParaRPr lang="en-US" altLang="zh-TW" sz="5400" b="1" dirty="0" smtClean="0"/>
          </a:p>
          <a:p>
            <a:pPr>
              <a:buFont typeface="Wingdings" panose="05000000000000000000" pitchFamily="2" charset="2"/>
              <a:buChar char="l"/>
            </a:pPr>
            <a:r>
              <a:rPr lang="zh-TW" altLang="en-US" sz="5400" b="1" dirty="0" smtClean="0"/>
              <a:t>人</a:t>
            </a:r>
            <a:endParaRPr lang="en-US" altLang="zh-TW" sz="5400" b="1" dirty="0" smtClean="0"/>
          </a:p>
          <a:p>
            <a:pPr>
              <a:buFont typeface="Wingdings" panose="05000000000000000000" pitchFamily="2" charset="2"/>
              <a:buChar char="l"/>
            </a:pPr>
            <a:r>
              <a:rPr lang="zh-TW" altLang="en-US" sz="5400" b="1" dirty="0"/>
              <a:t>對待</a:t>
            </a:r>
            <a:r>
              <a:rPr lang="zh-TW" altLang="en-US" sz="5400" b="1" dirty="0" smtClean="0"/>
              <a:t>模式</a:t>
            </a:r>
            <a:r>
              <a:rPr lang="en-US" altLang="zh-TW" sz="5400" b="1" dirty="0" smtClean="0"/>
              <a:t>(</a:t>
            </a:r>
            <a:r>
              <a:rPr lang="zh-TW" altLang="en-US" sz="5400" b="1" dirty="0" smtClean="0"/>
              <a:t>互動、政策、細節</a:t>
            </a:r>
            <a:r>
              <a:rPr lang="en-US" altLang="zh-TW" sz="5400" b="1" dirty="0" smtClean="0"/>
              <a:t>)</a:t>
            </a:r>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09435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7200" b="1" dirty="0" smtClean="0"/>
              <a:t>覺知</a:t>
            </a:r>
            <a:endParaRPr lang="zh-TW" altLang="en-US" sz="7200" b="1" dirty="0"/>
          </a:p>
        </p:txBody>
      </p:sp>
      <p:pic>
        <p:nvPicPr>
          <p:cNvPr id="5" name="Google Shape;314;p37"/>
          <p:cNvPicPr preferRelativeResize="0">
            <a:picLocks noGrp="1"/>
          </p:cNvPicPr>
          <p:nvPr>
            <p:ph sz="half" idx="1"/>
          </p:nvPr>
        </p:nvPicPr>
        <p:blipFill rotWithShape="1">
          <a:blip r:embed="rId2">
            <a:alphaModFix/>
          </a:blip>
          <a:srcRect r="2210"/>
          <a:stretch/>
        </p:blipFill>
        <p:spPr>
          <a:xfrm>
            <a:off x="928048" y="2156346"/>
            <a:ext cx="4969515" cy="34824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Google Shape;164;p19"/>
          <p:cNvPicPr preferRelativeResize="0">
            <a:picLocks noGrp="1"/>
          </p:cNvPicPr>
          <p:nvPr>
            <p:ph sz="half" idx="2"/>
          </p:nvPr>
        </p:nvPicPr>
        <p:blipFill>
          <a:blip r:embed="rId3">
            <a:alphaModFix/>
          </a:blip>
          <a:stretch>
            <a:fillRect/>
          </a:stretch>
        </p:blipFill>
        <p:spPr>
          <a:xfrm>
            <a:off x="7136210" y="968992"/>
            <a:ext cx="4041306" cy="5111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95801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7200" b="1" dirty="0" smtClean="0"/>
              <a:t>覺知</a:t>
            </a:r>
            <a:endParaRPr lang="zh-TW" altLang="en-US" sz="7200" b="1" dirty="0"/>
          </a:p>
        </p:txBody>
      </p:sp>
      <p:pic>
        <p:nvPicPr>
          <p:cNvPr id="8" name="Google Shape;299;p36"/>
          <p:cNvPicPr preferRelativeResize="0">
            <a:picLocks noGrp="1"/>
          </p:cNvPicPr>
          <p:nvPr>
            <p:ph sz="half" idx="1"/>
          </p:nvPr>
        </p:nvPicPr>
        <p:blipFill>
          <a:blip r:embed="rId2">
            <a:alphaModFix/>
          </a:blip>
          <a:stretch>
            <a:fillRect/>
          </a:stretch>
        </p:blipFill>
        <p:spPr>
          <a:xfrm>
            <a:off x="491320" y="2238233"/>
            <a:ext cx="5433539" cy="30237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Google Shape;92;p13"/>
          <p:cNvPicPr preferRelativeResize="0">
            <a:picLocks noGrp="1"/>
          </p:cNvPicPr>
          <p:nvPr>
            <p:ph sz="half" idx="2"/>
          </p:nvPr>
        </p:nvPicPr>
        <p:blipFill rotWithShape="1">
          <a:blip r:embed="rId3">
            <a:alphaModFix/>
          </a:blip>
          <a:srcRect t="2892" b="2892"/>
          <a:stretch/>
        </p:blipFill>
        <p:spPr>
          <a:xfrm>
            <a:off x="6263957" y="2238232"/>
            <a:ext cx="4927207" cy="30237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30270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7200" b="1" dirty="0" smtClean="0"/>
              <a:t>覺知的突破點</a:t>
            </a:r>
            <a:endParaRPr lang="zh-TW" altLang="en-US" sz="7200" b="1" dirty="0"/>
          </a:p>
        </p:txBody>
      </p:sp>
      <p:sp>
        <p:nvSpPr>
          <p:cNvPr id="5" name="內容版面配置區 4"/>
          <p:cNvSpPr>
            <a:spLocks noGrp="1"/>
          </p:cNvSpPr>
          <p:nvPr>
            <p:ph idx="1"/>
          </p:nvPr>
        </p:nvSpPr>
        <p:spPr/>
        <p:txBody>
          <a:bodyPr/>
          <a:lstStyle/>
          <a:p>
            <a:pPr>
              <a:buFont typeface="Wingdings" panose="05000000000000000000" pitchFamily="2" charset="2"/>
              <a:buChar char="l"/>
            </a:pPr>
            <a:endParaRPr lang="en-US" altLang="zh-TW" sz="4800" b="1" dirty="0" smtClean="0"/>
          </a:p>
          <a:p>
            <a:pPr>
              <a:buFont typeface="Wingdings" panose="05000000000000000000" pitchFamily="2" charset="2"/>
              <a:buChar char="l"/>
            </a:pPr>
            <a:r>
              <a:rPr lang="zh-TW" altLang="en-US" sz="5400" b="1" dirty="0"/>
              <a:t>跳脫兩點</a:t>
            </a:r>
            <a:r>
              <a:rPr lang="zh-TW" altLang="en-US" sz="5400" b="1" dirty="0" smtClean="0"/>
              <a:t>一線的視角與生活</a:t>
            </a:r>
            <a:endParaRPr lang="en-US" altLang="zh-TW" sz="5400" b="1" dirty="0" smtClean="0"/>
          </a:p>
          <a:p>
            <a:endParaRPr lang="en-US" altLang="zh-TW" dirty="0" smtClean="0"/>
          </a:p>
          <a:p>
            <a:endParaRPr lang="en-US" altLang="zh-TW" dirty="0"/>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甜甜圈 1"/>
          <p:cNvSpPr/>
          <p:nvPr/>
        </p:nvSpPr>
        <p:spPr>
          <a:xfrm>
            <a:off x="2426677" y="4407877"/>
            <a:ext cx="890954" cy="90946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 name="甜甜圈 6"/>
          <p:cNvSpPr/>
          <p:nvPr/>
        </p:nvSpPr>
        <p:spPr>
          <a:xfrm>
            <a:off x="8639908" y="4407877"/>
            <a:ext cx="890954" cy="90946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8" name="直線單箭頭接點 7"/>
          <p:cNvCxnSpPr/>
          <p:nvPr/>
        </p:nvCxnSpPr>
        <p:spPr>
          <a:xfrm>
            <a:off x="3458308" y="4862611"/>
            <a:ext cx="5064369"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84340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7200" b="1" dirty="0" smtClean="0"/>
              <a:t>覺知的突破點</a:t>
            </a:r>
            <a:endParaRPr lang="zh-TW" altLang="en-US" sz="7200" b="1" dirty="0"/>
          </a:p>
        </p:txBody>
      </p:sp>
      <p:sp>
        <p:nvSpPr>
          <p:cNvPr id="5" name="內容版面配置區 4"/>
          <p:cNvSpPr>
            <a:spLocks noGrp="1"/>
          </p:cNvSpPr>
          <p:nvPr>
            <p:ph idx="1"/>
          </p:nvPr>
        </p:nvSpPr>
        <p:spPr/>
        <p:txBody>
          <a:bodyPr/>
          <a:lstStyle/>
          <a:p>
            <a:pPr>
              <a:buFont typeface="Wingdings" panose="05000000000000000000" pitchFamily="2" charset="2"/>
              <a:buChar char="l"/>
            </a:pPr>
            <a:endParaRPr lang="en-US" altLang="zh-TW" sz="4800" b="1" dirty="0" smtClean="0"/>
          </a:p>
          <a:p>
            <a:pPr marL="45720" indent="0">
              <a:buNone/>
            </a:pPr>
            <a:r>
              <a:rPr lang="zh-TW" altLang="en-US" sz="5400" b="1" dirty="0" smtClean="0"/>
              <a:t>或許可以是這樣</a:t>
            </a:r>
            <a:endParaRPr lang="en-US" altLang="zh-TW" dirty="0" smtClean="0"/>
          </a:p>
          <a:p>
            <a:endParaRPr lang="en-US" altLang="zh-TW" dirty="0"/>
          </a:p>
          <a:p>
            <a:endParaRPr lang="zh-TW"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5044" y="5317345"/>
            <a:ext cx="1258034" cy="1201704"/>
          </a:xfrm>
          <a:prstGeom prst="ellipse">
            <a:avLst/>
          </a:prstGeom>
          <a:ln w="317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甜甜圈 1"/>
          <p:cNvSpPr/>
          <p:nvPr/>
        </p:nvSpPr>
        <p:spPr>
          <a:xfrm>
            <a:off x="2426677" y="4407877"/>
            <a:ext cx="890954" cy="90946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 name="甜甜圈 6"/>
          <p:cNvSpPr/>
          <p:nvPr/>
        </p:nvSpPr>
        <p:spPr>
          <a:xfrm>
            <a:off x="8639908" y="4407877"/>
            <a:ext cx="890954" cy="90946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8" name="直線單箭頭接點 7"/>
          <p:cNvCxnSpPr/>
          <p:nvPr/>
        </p:nvCxnSpPr>
        <p:spPr>
          <a:xfrm>
            <a:off x="3458308" y="4862611"/>
            <a:ext cx="5064369"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9" name="手繪多邊形 8"/>
          <p:cNvSpPr/>
          <p:nvPr/>
        </p:nvSpPr>
        <p:spPr>
          <a:xfrm>
            <a:off x="3141781" y="3563815"/>
            <a:ext cx="5487202" cy="2414954"/>
          </a:xfrm>
          <a:custGeom>
            <a:avLst/>
            <a:gdLst>
              <a:gd name="connsiteX0" fmla="*/ 726834 w 5487202"/>
              <a:gd name="connsiteY0" fmla="*/ 1184031 h 2414954"/>
              <a:gd name="connsiteX1" fmla="*/ 773727 w 5487202"/>
              <a:gd name="connsiteY1" fmla="*/ 949570 h 2414954"/>
              <a:gd name="connsiteX2" fmla="*/ 820619 w 5487202"/>
              <a:gd name="connsiteY2" fmla="*/ 926123 h 2414954"/>
              <a:gd name="connsiteX3" fmla="*/ 855788 w 5487202"/>
              <a:gd name="connsiteY3" fmla="*/ 902677 h 2414954"/>
              <a:gd name="connsiteX4" fmla="*/ 1348157 w 5487202"/>
              <a:gd name="connsiteY4" fmla="*/ 914400 h 2414954"/>
              <a:gd name="connsiteX5" fmla="*/ 1383327 w 5487202"/>
              <a:gd name="connsiteY5" fmla="*/ 937847 h 2414954"/>
              <a:gd name="connsiteX6" fmla="*/ 1418496 w 5487202"/>
              <a:gd name="connsiteY6" fmla="*/ 984739 h 2414954"/>
              <a:gd name="connsiteX7" fmla="*/ 1430219 w 5487202"/>
              <a:gd name="connsiteY7" fmla="*/ 1019908 h 2414954"/>
              <a:gd name="connsiteX8" fmla="*/ 1418496 w 5487202"/>
              <a:gd name="connsiteY8" fmla="*/ 1172308 h 2414954"/>
              <a:gd name="connsiteX9" fmla="*/ 1359881 w 5487202"/>
              <a:gd name="connsiteY9" fmla="*/ 1289539 h 2414954"/>
              <a:gd name="connsiteX10" fmla="*/ 1336434 w 5487202"/>
              <a:gd name="connsiteY10" fmla="*/ 1324708 h 2414954"/>
              <a:gd name="connsiteX11" fmla="*/ 1301265 w 5487202"/>
              <a:gd name="connsiteY11" fmla="*/ 1348154 h 2414954"/>
              <a:gd name="connsiteX12" fmla="*/ 1195757 w 5487202"/>
              <a:gd name="connsiteY12" fmla="*/ 1477108 h 2414954"/>
              <a:gd name="connsiteX13" fmla="*/ 1125419 w 5487202"/>
              <a:gd name="connsiteY13" fmla="*/ 1547447 h 2414954"/>
              <a:gd name="connsiteX14" fmla="*/ 1043357 w 5487202"/>
              <a:gd name="connsiteY14" fmla="*/ 1617785 h 2414954"/>
              <a:gd name="connsiteX15" fmla="*/ 961296 w 5487202"/>
              <a:gd name="connsiteY15" fmla="*/ 1664677 h 2414954"/>
              <a:gd name="connsiteX16" fmla="*/ 914404 w 5487202"/>
              <a:gd name="connsiteY16" fmla="*/ 1688123 h 2414954"/>
              <a:gd name="connsiteX17" fmla="*/ 820619 w 5487202"/>
              <a:gd name="connsiteY17" fmla="*/ 1723293 h 2414954"/>
              <a:gd name="connsiteX18" fmla="*/ 703388 w 5487202"/>
              <a:gd name="connsiteY18" fmla="*/ 1746739 h 2414954"/>
              <a:gd name="connsiteX19" fmla="*/ 656496 w 5487202"/>
              <a:gd name="connsiteY19" fmla="*/ 1770185 h 2414954"/>
              <a:gd name="connsiteX20" fmla="*/ 621327 w 5487202"/>
              <a:gd name="connsiteY20" fmla="*/ 1781908 h 2414954"/>
              <a:gd name="connsiteX21" fmla="*/ 586157 w 5487202"/>
              <a:gd name="connsiteY21" fmla="*/ 1805354 h 2414954"/>
              <a:gd name="connsiteX22" fmla="*/ 539265 w 5487202"/>
              <a:gd name="connsiteY22" fmla="*/ 1817077 h 2414954"/>
              <a:gd name="connsiteX23" fmla="*/ 504096 w 5487202"/>
              <a:gd name="connsiteY23" fmla="*/ 1828800 h 2414954"/>
              <a:gd name="connsiteX24" fmla="*/ 11727 w 5487202"/>
              <a:gd name="connsiteY24" fmla="*/ 1817077 h 2414954"/>
              <a:gd name="connsiteX25" fmla="*/ 4 w 5487202"/>
              <a:gd name="connsiteY25" fmla="*/ 1781908 h 2414954"/>
              <a:gd name="connsiteX26" fmla="*/ 11727 w 5487202"/>
              <a:gd name="connsiteY26" fmla="*/ 1524000 h 2414954"/>
              <a:gd name="connsiteX27" fmla="*/ 70342 w 5487202"/>
              <a:gd name="connsiteY27" fmla="*/ 1406770 h 2414954"/>
              <a:gd name="connsiteX28" fmla="*/ 117234 w 5487202"/>
              <a:gd name="connsiteY28" fmla="*/ 1324708 h 2414954"/>
              <a:gd name="connsiteX29" fmla="*/ 140681 w 5487202"/>
              <a:gd name="connsiteY29" fmla="*/ 1277816 h 2414954"/>
              <a:gd name="connsiteX30" fmla="*/ 175850 w 5487202"/>
              <a:gd name="connsiteY30" fmla="*/ 1219200 h 2414954"/>
              <a:gd name="connsiteX31" fmla="*/ 187573 w 5487202"/>
              <a:gd name="connsiteY31" fmla="*/ 1184031 h 2414954"/>
              <a:gd name="connsiteX32" fmla="*/ 222742 w 5487202"/>
              <a:gd name="connsiteY32" fmla="*/ 1148862 h 2414954"/>
              <a:gd name="connsiteX33" fmla="*/ 246188 w 5487202"/>
              <a:gd name="connsiteY33" fmla="*/ 1101970 h 2414954"/>
              <a:gd name="connsiteX34" fmla="*/ 281357 w 5487202"/>
              <a:gd name="connsiteY34" fmla="*/ 1078523 h 2414954"/>
              <a:gd name="connsiteX35" fmla="*/ 316527 w 5487202"/>
              <a:gd name="connsiteY35" fmla="*/ 1043354 h 2414954"/>
              <a:gd name="connsiteX36" fmla="*/ 339973 w 5487202"/>
              <a:gd name="connsiteY36" fmla="*/ 1008185 h 2414954"/>
              <a:gd name="connsiteX37" fmla="*/ 492373 w 5487202"/>
              <a:gd name="connsiteY37" fmla="*/ 926123 h 2414954"/>
              <a:gd name="connsiteX38" fmla="*/ 609604 w 5487202"/>
              <a:gd name="connsiteY38" fmla="*/ 867508 h 2414954"/>
              <a:gd name="connsiteX39" fmla="*/ 668219 w 5487202"/>
              <a:gd name="connsiteY39" fmla="*/ 832339 h 2414954"/>
              <a:gd name="connsiteX40" fmla="*/ 715111 w 5487202"/>
              <a:gd name="connsiteY40" fmla="*/ 820616 h 2414954"/>
              <a:gd name="connsiteX41" fmla="*/ 797173 w 5487202"/>
              <a:gd name="connsiteY41" fmla="*/ 797170 h 2414954"/>
              <a:gd name="connsiteX42" fmla="*/ 949573 w 5487202"/>
              <a:gd name="connsiteY42" fmla="*/ 762000 h 2414954"/>
              <a:gd name="connsiteX43" fmla="*/ 1055081 w 5487202"/>
              <a:gd name="connsiteY43" fmla="*/ 715108 h 2414954"/>
              <a:gd name="connsiteX44" fmla="*/ 1160588 w 5487202"/>
              <a:gd name="connsiteY44" fmla="*/ 691662 h 2414954"/>
              <a:gd name="connsiteX45" fmla="*/ 1301265 w 5487202"/>
              <a:gd name="connsiteY45" fmla="*/ 621323 h 2414954"/>
              <a:gd name="connsiteX46" fmla="*/ 1465388 w 5487202"/>
              <a:gd name="connsiteY46" fmla="*/ 586154 h 2414954"/>
              <a:gd name="connsiteX47" fmla="*/ 1699850 w 5487202"/>
              <a:gd name="connsiteY47" fmla="*/ 550985 h 2414954"/>
              <a:gd name="connsiteX48" fmla="*/ 2661142 w 5487202"/>
              <a:gd name="connsiteY48" fmla="*/ 562708 h 2414954"/>
              <a:gd name="connsiteX49" fmla="*/ 2731481 w 5487202"/>
              <a:gd name="connsiteY49" fmla="*/ 633047 h 2414954"/>
              <a:gd name="connsiteX50" fmla="*/ 2778373 w 5487202"/>
              <a:gd name="connsiteY50" fmla="*/ 703385 h 2414954"/>
              <a:gd name="connsiteX51" fmla="*/ 2801819 w 5487202"/>
              <a:gd name="connsiteY51" fmla="*/ 820616 h 2414954"/>
              <a:gd name="connsiteX52" fmla="*/ 2825265 w 5487202"/>
              <a:gd name="connsiteY52" fmla="*/ 914400 h 2414954"/>
              <a:gd name="connsiteX53" fmla="*/ 2836988 w 5487202"/>
              <a:gd name="connsiteY53" fmla="*/ 996462 h 2414954"/>
              <a:gd name="connsiteX54" fmla="*/ 2801819 w 5487202"/>
              <a:gd name="connsiteY54" fmla="*/ 1395047 h 2414954"/>
              <a:gd name="connsiteX55" fmla="*/ 2778373 w 5487202"/>
              <a:gd name="connsiteY55" fmla="*/ 1430216 h 2414954"/>
              <a:gd name="connsiteX56" fmla="*/ 2719757 w 5487202"/>
              <a:gd name="connsiteY56" fmla="*/ 1477108 h 2414954"/>
              <a:gd name="connsiteX57" fmla="*/ 2661142 w 5487202"/>
              <a:gd name="connsiteY57" fmla="*/ 1512277 h 2414954"/>
              <a:gd name="connsiteX58" fmla="*/ 2637696 w 5487202"/>
              <a:gd name="connsiteY58" fmla="*/ 1547447 h 2414954"/>
              <a:gd name="connsiteX59" fmla="*/ 2567357 w 5487202"/>
              <a:gd name="connsiteY59" fmla="*/ 1594339 h 2414954"/>
              <a:gd name="connsiteX60" fmla="*/ 2473573 w 5487202"/>
              <a:gd name="connsiteY60" fmla="*/ 1641231 h 2414954"/>
              <a:gd name="connsiteX61" fmla="*/ 2368065 w 5487202"/>
              <a:gd name="connsiteY61" fmla="*/ 1676400 h 2414954"/>
              <a:gd name="connsiteX62" fmla="*/ 2332896 w 5487202"/>
              <a:gd name="connsiteY62" fmla="*/ 1688123 h 2414954"/>
              <a:gd name="connsiteX63" fmla="*/ 2274281 w 5487202"/>
              <a:gd name="connsiteY63" fmla="*/ 1324708 h 2414954"/>
              <a:gd name="connsiteX64" fmla="*/ 2239111 w 5487202"/>
              <a:gd name="connsiteY64" fmla="*/ 1266093 h 2414954"/>
              <a:gd name="connsiteX65" fmla="*/ 2180496 w 5487202"/>
              <a:gd name="connsiteY65" fmla="*/ 1148862 h 2414954"/>
              <a:gd name="connsiteX66" fmla="*/ 2168773 w 5487202"/>
              <a:gd name="connsiteY66" fmla="*/ 1090247 h 2414954"/>
              <a:gd name="connsiteX67" fmla="*/ 2098434 w 5487202"/>
              <a:gd name="connsiteY67" fmla="*/ 996462 h 2414954"/>
              <a:gd name="connsiteX68" fmla="*/ 2028096 w 5487202"/>
              <a:gd name="connsiteY68" fmla="*/ 914400 h 2414954"/>
              <a:gd name="connsiteX69" fmla="*/ 1969481 w 5487202"/>
              <a:gd name="connsiteY69" fmla="*/ 867508 h 2414954"/>
              <a:gd name="connsiteX70" fmla="*/ 1946034 w 5487202"/>
              <a:gd name="connsiteY70" fmla="*/ 844062 h 2414954"/>
              <a:gd name="connsiteX71" fmla="*/ 1875696 w 5487202"/>
              <a:gd name="connsiteY71" fmla="*/ 832339 h 2414954"/>
              <a:gd name="connsiteX72" fmla="*/ 1688127 w 5487202"/>
              <a:gd name="connsiteY72" fmla="*/ 773723 h 2414954"/>
              <a:gd name="connsiteX73" fmla="*/ 1617788 w 5487202"/>
              <a:gd name="connsiteY73" fmla="*/ 726831 h 2414954"/>
              <a:gd name="connsiteX74" fmla="*/ 1465388 w 5487202"/>
              <a:gd name="connsiteY74" fmla="*/ 703385 h 2414954"/>
              <a:gd name="connsiteX75" fmla="*/ 1383327 w 5487202"/>
              <a:gd name="connsiteY75" fmla="*/ 656493 h 2414954"/>
              <a:gd name="connsiteX76" fmla="*/ 1219204 w 5487202"/>
              <a:gd name="connsiteY76" fmla="*/ 633047 h 2414954"/>
              <a:gd name="connsiteX77" fmla="*/ 1113696 w 5487202"/>
              <a:gd name="connsiteY77" fmla="*/ 586154 h 2414954"/>
              <a:gd name="connsiteX78" fmla="*/ 1008188 w 5487202"/>
              <a:gd name="connsiteY78" fmla="*/ 574431 h 2414954"/>
              <a:gd name="connsiteX79" fmla="*/ 926127 w 5487202"/>
              <a:gd name="connsiteY79" fmla="*/ 550985 h 2414954"/>
              <a:gd name="connsiteX80" fmla="*/ 867511 w 5487202"/>
              <a:gd name="connsiteY80" fmla="*/ 515816 h 2414954"/>
              <a:gd name="connsiteX81" fmla="*/ 691665 w 5487202"/>
              <a:gd name="connsiteY81" fmla="*/ 492370 h 2414954"/>
              <a:gd name="connsiteX82" fmla="*/ 644773 w 5487202"/>
              <a:gd name="connsiteY82" fmla="*/ 468923 h 2414954"/>
              <a:gd name="connsiteX83" fmla="*/ 515819 w 5487202"/>
              <a:gd name="connsiteY83" fmla="*/ 433754 h 2414954"/>
              <a:gd name="connsiteX84" fmla="*/ 187573 w 5487202"/>
              <a:gd name="connsiteY84" fmla="*/ 480647 h 2414954"/>
              <a:gd name="connsiteX85" fmla="*/ 164127 w 5487202"/>
              <a:gd name="connsiteY85" fmla="*/ 515816 h 2414954"/>
              <a:gd name="connsiteX86" fmla="*/ 257911 w 5487202"/>
              <a:gd name="connsiteY86" fmla="*/ 820616 h 2414954"/>
              <a:gd name="connsiteX87" fmla="*/ 293081 w 5487202"/>
              <a:gd name="connsiteY87" fmla="*/ 832339 h 2414954"/>
              <a:gd name="connsiteX88" fmla="*/ 386865 w 5487202"/>
              <a:gd name="connsiteY88" fmla="*/ 890954 h 2414954"/>
              <a:gd name="connsiteX89" fmla="*/ 492373 w 5487202"/>
              <a:gd name="connsiteY89" fmla="*/ 961293 h 2414954"/>
              <a:gd name="connsiteX90" fmla="*/ 609604 w 5487202"/>
              <a:gd name="connsiteY90" fmla="*/ 1019908 h 2414954"/>
              <a:gd name="connsiteX91" fmla="*/ 656496 w 5487202"/>
              <a:gd name="connsiteY91" fmla="*/ 1055077 h 2414954"/>
              <a:gd name="connsiteX92" fmla="*/ 726834 w 5487202"/>
              <a:gd name="connsiteY92" fmla="*/ 1125416 h 2414954"/>
              <a:gd name="connsiteX93" fmla="*/ 750281 w 5487202"/>
              <a:gd name="connsiteY93" fmla="*/ 1148862 h 2414954"/>
              <a:gd name="connsiteX94" fmla="*/ 879234 w 5487202"/>
              <a:gd name="connsiteY94" fmla="*/ 1242647 h 2414954"/>
              <a:gd name="connsiteX95" fmla="*/ 949573 w 5487202"/>
              <a:gd name="connsiteY95" fmla="*/ 1277816 h 2414954"/>
              <a:gd name="connsiteX96" fmla="*/ 1031634 w 5487202"/>
              <a:gd name="connsiteY96" fmla="*/ 1324708 h 2414954"/>
              <a:gd name="connsiteX97" fmla="*/ 1137142 w 5487202"/>
              <a:gd name="connsiteY97" fmla="*/ 1336431 h 2414954"/>
              <a:gd name="connsiteX98" fmla="*/ 1383327 w 5487202"/>
              <a:gd name="connsiteY98" fmla="*/ 1395047 h 2414954"/>
              <a:gd name="connsiteX99" fmla="*/ 1524004 w 5487202"/>
              <a:gd name="connsiteY99" fmla="*/ 1430216 h 2414954"/>
              <a:gd name="connsiteX100" fmla="*/ 1617788 w 5487202"/>
              <a:gd name="connsiteY100" fmla="*/ 1465385 h 2414954"/>
              <a:gd name="connsiteX101" fmla="*/ 1735019 w 5487202"/>
              <a:gd name="connsiteY101" fmla="*/ 1477108 h 2414954"/>
              <a:gd name="connsiteX102" fmla="*/ 1817081 w 5487202"/>
              <a:gd name="connsiteY102" fmla="*/ 1488831 h 2414954"/>
              <a:gd name="connsiteX103" fmla="*/ 1887419 w 5487202"/>
              <a:gd name="connsiteY103" fmla="*/ 1524000 h 2414954"/>
              <a:gd name="connsiteX104" fmla="*/ 2004650 w 5487202"/>
              <a:gd name="connsiteY104" fmla="*/ 1606062 h 2414954"/>
              <a:gd name="connsiteX105" fmla="*/ 2063265 w 5487202"/>
              <a:gd name="connsiteY105" fmla="*/ 1676400 h 2414954"/>
              <a:gd name="connsiteX106" fmla="*/ 2098434 w 5487202"/>
              <a:gd name="connsiteY106" fmla="*/ 1699847 h 2414954"/>
              <a:gd name="connsiteX107" fmla="*/ 2133604 w 5487202"/>
              <a:gd name="connsiteY107" fmla="*/ 1781908 h 2414954"/>
              <a:gd name="connsiteX108" fmla="*/ 2192219 w 5487202"/>
              <a:gd name="connsiteY108" fmla="*/ 1946031 h 2414954"/>
              <a:gd name="connsiteX109" fmla="*/ 2227388 w 5487202"/>
              <a:gd name="connsiteY109" fmla="*/ 2039816 h 2414954"/>
              <a:gd name="connsiteX110" fmla="*/ 2203942 w 5487202"/>
              <a:gd name="connsiteY110" fmla="*/ 2215662 h 2414954"/>
              <a:gd name="connsiteX111" fmla="*/ 2192219 w 5487202"/>
              <a:gd name="connsiteY111" fmla="*/ 2250831 h 2414954"/>
              <a:gd name="connsiteX112" fmla="*/ 2121881 w 5487202"/>
              <a:gd name="connsiteY112" fmla="*/ 2309447 h 2414954"/>
              <a:gd name="connsiteX113" fmla="*/ 2028096 w 5487202"/>
              <a:gd name="connsiteY113" fmla="*/ 2332893 h 2414954"/>
              <a:gd name="connsiteX114" fmla="*/ 1817081 w 5487202"/>
              <a:gd name="connsiteY114" fmla="*/ 2321170 h 2414954"/>
              <a:gd name="connsiteX115" fmla="*/ 1770188 w 5487202"/>
              <a:gd name="connsiteY115" fmla="*/ 2250831 h 2414954"/>
              <a:gd name="connsiteX116" fmla="*/ 1746742 w 5487202"/>
              <a:gd name="connsiteY116" fmla="*/ 2215662 h 2414954"/>
              <a:gd name="connsiteX117" fmla="*/ 1723296 w 5487202"/>
              <a:gd name="connsiteY117" fmla="*/ 2133600 h 2414954"/>
              <a:gd name="connsiteX118" fmla="*/ 1735019 w 5487202"/>
              <a:gd name="connsiteY118" fmla="*/ 1664677 h 2414954"/>
              <a:gd name="connsiteX119" fmla="*/ 1758465 w 5487202"/>
              <a:gd name="connsiteY119" fmla="*/ 1594339 h 2414954"/>
              <a:gd name="connsiteX120" fmla="*/ 1770188 w 5487202"/>
              <a:gd name="connsiteY120" fmla="*/ 1535723 h 2414954"/>
              <a:gd name="connsiteX121" fmla="*/ 1805357 w 5487202"/>
              <a:gd name="connsiteY121" fmla="*/ 1488831 h 2414954"/>
              <a:gd name="connsiteX122" fmla="*/ 1852250 w 5487202"/>
              <a:gd name="connsiteY122" fmla="*/ 1395047 h 2414954"/>
              <a:gd name="connsiteX123" fmla="*/ 1863973 w 5487202"/>
              <a:gd name="connsiteY123" fmla="*/ 1359877 h 2414954"/>
              <a:gd name="connsiteX124" fmla="*/ 1899142 w 5487202"/>
              <a:gd name="connsiteY124" fmla="*/ 1301262 h 2414954"/>
              <a:gd name="connsiteX125" fmla="*/ 1922588 w 5487202"/>
              <a:gd name="connsiteY125" fmla="*/ 1242647 h 2414954"/>
              <a:gd name="connsiteX126" fmla="*/ 1981204 w 5487202"/>
              <a:gd name="connsiteY126" fmla="*/ 1184031 h 2414954"/>
              <a:gd name="connsiteX127" fmla="*/ 2051542 w 5487202"/>
              <a:gd name="connsiteY127" fmla="*/ 1090247 h 2414954"/>
              <a:gd name="connsiteX128" fmla="*/ 2110157 w 5487202"/>
              <a:gd name="connsiteY128" fmla="*/ 1008185 h 2414954"/>
              <a:gd name="connsiteX129" fmla="*/ 2168773 w 5487202"/>
              <a:gd name="connsiteY129" fmla="*/ 937847 h 2414954"/>
              <a:gd name="connsiteX130" fmla="*/ 2227388 w 5487202"/>
              <a:gd name="connsiteY130" fmla="*/ 902677 h 2414954"/>
              <a:gd name="connsiteX131" fmla="*/ 2344619 w 5487202"/>
              <a:gd name="connsiteY131" fmla="*/ 820616 h 2414954"/>
              <a:gd name="connsiteX132" fmla="*/ 2426681 w 5487202"/>
              <a:gd name="connsiteY132" fmla="*/ 797170 h 2414954"/>
              <a:gd name="connsiteX133" fmla="*/ 2567357 w 5487202"/>
              <a:gd name="connsiteY133" fmla="*/ 726831 h 2414954"/>
              <a:gd name="connsiteX134" fmla="*/ 2731481 w 5487202"/>
              <a:gd name="connsiteY134" fmla="*/ 679939 h 2414954"/>
              <a:gd name="connsiteX135" fmla="*/ 3270742 w 5487202"/>
              <a:gd name="connsiteY135" fmla="*/ 703385 h 2414954"/>
              <a:gd name="connsiteX136" fmla="*/ 3352804 w 5487202"/>
              <a:gd name="connsiteY136" fmla="*/ 715108 h 2414954"/>
              <a:gd name="connsiteX137" fmla="*/ 3434865 w 5487202"/>
              <a:gd name="connsiteY137" fmla="*/ 750277 h 2414954"/>
              <a:gd name="connsiteX138" fmla="*/ 3528650 w 5487202"/>
              <a:gd name="connsiteY138" fmla="*/ 773723 h 2414954"/>
              <a:gd name="connsiteX139" fmla="*/ 3610711 w 5487202"/>
              <a:gd name="connsiteY139" fmla="*/ 844062 h 2414954"/>
              <a:gd name="connsiteX140" fmla="*/ 3704496 w 5487202"/>
              <a:gd name="connsiteY140" fmla="*/ 926123 h 2414954"/>
              <a:gd name="connsiteX141" fmla="*/ 3739665 w 5487202"/>
              <a:gd name="connsiteY141" fmla="*/ 996462 h 2414954"/>
              <a:gd name="connsiteX142" fmla="*/ 3798281 w 5487202"/>
              <a:gd name="connsiteY142" fmla="*/ 1184031 h 2414954"/>
              <a:gd name="connsiteX143" fmla="*/ 3821727 w 5487202"/>
              <a:gd name="connsiteY143" fmla="*/ 1254370 h 2414954"/>
              <a:gd name="connsiteX144" fmla="*/ 3845173 w 5487202"/>
              <a:gd name="connsiteY144" fmla="*/ 1395047 h 2414954"/>
              <a:gd name="connsiteX145" fmla="*/ 3833450 w 5487202"/>
              <a:gd name="connsiteY145" fmla="*/ 1746739 h 2414954"/>
              <a:gd name="connsiteX146" fmla="*/ 3798281 w 5487202"/>
              <a:gd name="connsiteY146" fmla="*/ 1793631 h 2414954"/>
              <a:gd name="connsiteX147" fmla="*/ 3692773 w 5487202"/>
              <a:gd name="connsiteY147" fmla="*/ 1840523 h 2414954"/>
              <a:gd name="connsiteX148" fmla="*/ 3575542 w 5487202"/>
              <a:gd name="connsiteY148" fmla="*/ 1863970 h 2414954"/>
              <a:gd name="connsiteX149" fmla="*/ 3540373 w 5487202"/>
              <a:gd name="connsiteY149" fmla="*/ 1875693 h 2414954"/>
              <a:gd name="connsiteX150" fmla="*/ 3458311 w 5487202"/>
              <a:gd name="connsiteY150" fmla="*/ 1899139 h 2414954"/>
              <a:gd name="connsiteX151" fmla="*/ 3411419 w 5487202"/>
              <a:gd name="connsiteY151" fmla="*/ 1887416 h 2414954"/>
              <a:gd name="connsiteX152" fmla="*/ 3341081 w 5487202"/>
              <a:gd name="connsiteY152" fmla="*/ 1840523 h 2414954"/>
              <a:gd name="connsiteX153" fmla="*/ 3317634 w 5487202"/>
              <a:gd name="connsiteY153" fmla="*/ 1793631 h 2414954"/>
              <a:gd name="connsiteX154" fmla="*/ 3317634 w 5487202"/>
              <a:gd name="connsiteY154" fmla="*/ 1535723 h 2414954"/>
              <a:gd name="connsiteX155" fmla="*/ 3434865 w 5487202"/>
              <a:gd name="connsiteY155" fmla="*/ 1441939 h 2414954"/>
              <a:gd name="connsiteX156" fmla="*/ 3493481 w 5487202"/>
              <a:gd name="connsiteY156" fmla="*/ 1395047 h 2414954"/>
              <a:gd name="connsiteX157" fmla="*/ 3622434 w 5487202"/>
              <a:gd name="connsiteY157" fmla="*/ 1336431 h 2414954"/>
              <a:gd name="connsiteX158" fmla="*/ 3763111 w 5487202"/>
              <a:gd name="connsiteY158" fmla="*/ 1230923 h 2414954"/>
              <a:gd name="connsiteX159" fmla="*/ 3833450 w 5487202"/>
              <a:gd name="connsiteY159" fmla="*/ 1195754 h 2414954"/>
              <a:gd name="connsiteX160" fmla="*/ 3903788 w 5487202"/>
              <a:gd name="connsiteY160" fmla="*/ 1148862 h 2414954"/>
              <a:gd name="connsiteX161" fmla="*/ 3997573 w 5487202"/>
              <a:gd name="connsiteY161" fmla="*/ 1101970 h 2414954"/>
              <a:gd name="connsiteX162" fmla="*/ 4079634 w 5487202"/>
              <a:gd name="connsiteY162" fmla="*/ 1055077 h 2414954"/>
              <a:gd name="connsiteX163" fmla="*/ 4161696 w 5487202"/>
              <a:gd name="connsiteY163" fmla="*/ 1043354 h 2414954"/>
              <a:gd name="connsiteX164" fmla="*/ 4314096 w 5487202"/>
              <a:gd name="connsiteY164" fmla="*/ 1031631 h 2414954"/>
              <a:gd name="connsiteX165" fmla="*/ 4677511 w 5487202"/>
              <a:gd name="connsiteY165" fmla="*/ 1078523 h 2414954"/>
              <a:gd name="connsiteX166" fmla="*/ 4806465 w 5487202"/>
              <a:gd name="connsiteY166" fmla="*/ 1101970 h 2414954"/>
              <a:gd name="connsiteX167" fmla="*/ 5040927 w 5487202"/>
              <a:gd name="connsiteY167" fmla="*/ 1184031 h 2414954"/>
              <a:gd name="connsiteX168" fmla="*/ 5134711 w 5487202"/>
              <a:gd name="connsiteY168" fmla="*/ 1219200 h 2414954"/>
              <a:gd name="connsiteX169" fmla="*/ 5169881 w 5487202"/>
              <a:gd name="connsiteY169" fmla="*/ 1254370 h 2414954"/>
              <a:gd name="connsiteX170" fmla="*/ 5146434 w 5487202"/>
              <a:gd name="connsiteY170" fmla="*/ 1395047 h 2414954"/>
              <a:gd name="connsiteX171" fmla="*/ 5111265 w 5487202"/>
              <a:gd name="connsiteY171" fmla="*/ 1453662 h 2414954"/>
              <a:gd name="connsiteX172" fmla="*/ 4700957 w 5487202"/>
              <a:gd name="connsiteY172" fmla="*/ 1629508 h 2414954"/>
              <a:gd name="connsiteX173" fmla="*/ 4560281 w 5487202"/>
              <a:gd name="connsiteY173" fmla="*/ 1688123 h 2414954"/>
              <a:gd name="connsiteX174" fmla="*/ 4407881 w 5487202"/>
              <a:gd name="connsiteY174" fmla="*/ 1711570 h 2414954"/>
              <a:gd name="connsiteX175" fmla="*/ 4360988 w 5487202"/>
              <a:gd name="connsiteY175" fmla="*/ 1746739 h 2414954"/>
              <a:gd name="connsiteX176" fmla="*/ 4290650 w 5487202"/>
              <a:gd name="connsiteY176" fmla="*/ 1793631 h 2414954"/>
              <a:gd name="connsiteX177" fmla="*/ 4267204 w 5487202"/>
              <a:gd name="connsiteY177" fmla="*/ 1828800 h 2414954"/>
              <a:gd name="connsiteX178" fmla="*/ 4232034 w 5487202"/>
              <a:gd name="connsiteY178" fmla="*/ 1852247 h 2414954"/>
              <a:gd name="connsiteX179" fmla="*/ 4208588 w 5487202"/>
              <a:gd name="connsiteY179" fmla="*/ 1899139 h 2414954"/>
              <a:gd name="connsiteX180" fmla="*/ 4103081 w 5487202"/>
              <a:gd name="connsiteY180" fmla="*/ 2016370 h 2414954"/>
              <a:gd name="connsiteX181" fmla="*/ 4056188 w 5487202"/>
              <a:gd name="connsiteY181" fmla="*/ 2086708 h 2414954"/>
              <a:gd name="connsiteX182" fmla="*/ 4032742 w 5487202"/>
              <a:gd name="connsiteY182" fmla="*/ 2121877 h 2414954"/>
              <a:gd name="connsiteX183" fmla="*/ 3985850 w 5487202"/>
              <a:gd name="connsiteY183" fmla="*/ 2133600 h 2414954"/>
              <a:gd name="connsiteX184" fmla="*/ 3763111 w 5487202"/>
              <a:gd name="connsiteY184" fmla="*/ 2110154 h 2414954"/>
              <a:gd name="connsiteX185" fmla="*/ 3528650 w 5487202"/>
              <a:gd name="connsiteY185" fmla="*/ 1981200 h 2414954"/>
              <a:gd name="connsiteX186" fmla="*/ 3481757 w 5487202"/>
              <a:gd name="connsiteY186" fmla="*/ 1946031 h 2414954"/>
              <a:gd name="connsiteX187" fmla="*/ 3470034 w 5487202"/>
              <a:gd name="connsiteY187" fmla="*/ 1910862 h 2414954"/>
              <a:gd name="connsiteX188" fmla="*/ 3458311 w 5487202"/>
              <a:gd name="connsiteY188" fmla="*/ 1805354 h 2414954"/>
              <a:gd name="connsiteX189" fmla="*/ 3411419 w 5487202"/>
              <a:gd name="connsiteY189" fmla="*/ 1699847 h 2414954"/>
              <a:gd name="connsiteX190" fmla="*/ 3364527 w 5487202"/>
              <a:gd name="connsiteY190" fmla="*/ 1535723 h 2414954"/>
              <a:gd name="connsiteX191" fmla="*/ 3352804 w 5487202"/>
              <a:gd name="connsiteY191" fmla="*/ 1441939 h 2414954"/>
              <a:gd name="connsiteX192" fmla="*/ 3305911 w 5487202"/>
              <a:gd name="connsiteY192" fmla="*/ 1324708 h 2414954"/>
              <a:gd name="connsiteX193" fmla="*/ 3270742 w 5487202"/>
              <a:gd name="connsiteY193" fmla="*/ 1230923 h 2414954"/>
              <a:gd name="connsiteX194" fmla="*/ 3212127 w 5487202"/>
              <a:gd name="connsiteY194" fmla="*/ 1019908 h 2414954"/>
              <a:gd name="connsiteX195" fmla="*/ 3247296 w 5487202"/>
              <a:gd name="connsiteY195" fmla="*/ 738554 h 2414954"/>
              <a:gd name="connsiteX196" fmla="*/ 3305911 w 5487202"/>
              <a:gd name="connsiteY196" fmla="*/ 621323 h 2414954"/>
              <a:gd name="connsiteX197" fmla="*/ 3387973 w 5487202"/>
              <a:gd name="connsiteY197" fmla="*/ 504093 h 2414954"/>
              <a:gd name="connsiteX198" fmla="*/ 3505204 w 5487202"/>
              <a:gd name="connsiteY198" fmla="*/ 386862 h 2414954"/>
              <a:gd name="connsiteX199" fmla="*/ 3845173 w 5487202"/>
              <a:gd name="connsiteY199" fmla="*/ 164123 h 2414954"/>
              <a:gd name="connsiteX200" fmla="*/ 3962404 w 5487202"/>
              <a:gd name="connsiteY200" fmla="*/ 93785 h 2414954"/>
              <a:gd name="connsiteX201" fmla="*/ 4138250 w 5487202"/>
              <a:gd name="connsiteY201" fmla="*/ 46893 h 2414954"/>
              <a:gd name="connsiteX202" fmla="*/ 4431327 w 5487202"/>
              <a:gd name="connsiteY202" fmla="*/ 0 h 2414954"/>
              <a:gd name="connsiteX203" fmla="*/ 5017481 w 5487202"/>
              <a:gd name="connsiteY203" fmla="*/ 11723 h 2414954"/>
              <a:gd name="connsiteX204" fmla="*/ 5134711 w 5487202"/>
              <a:gd name="connsiteY204" fmla="*/ 70339 h 2414954"/>
              <a:gd name="connsiteX205" fmla="*/ 5310557 w 5487202"/>
              <a:gd name="connsiteY205" fmla="*/ 93785 h 2414954"/>
              <a:gd name="connsiteX206" fmla="*/ 5357450 w 5487202"/>
              <a:gd name="connsiteY206" fmla="*/ 105508 h 2414954"/>
              <a:gd name="connsiteX207" fmla="*/ 5392619 w 5487202"/>
              <a:gd name="connsiteY207" fmla="*/ 128954 h 2414954"/>
              <a:gd name="connsiteX208" fmla="*/ 5427788 w 5487202"/>
              <a:gd name="connsiteY208" fmla="*/ 199293 h 2414954"/>
              <a:gd name="connsiteX209" fmla="*/ 5462957 w 5487202"/>
              <a:gd name="connsiteY209" fmla="*/ 234462 h 2414954"/>
              <a:gd name="connsiteX210" fmla="*/ 5462957 w 5487202"/>
              <a:gd name="connsiteY210" fmla="*/ 433754 h 2414954"/>
              <a:gd name="connsiteX211" fmla="*/ 5216773 w 5487202"/>
              <a:gd name="connsiteY211" fmla="*/ 562708 h 2414954"/>
              <a:gd name="connsiteX212" fmla="*/ 5017481 w 5487202"/>
              <a:gd name="connsiteY212" fmla="*/ 656493 h 2414954"/>
              <a:gd name="connsiteX213" fmla="*/ 4888527 w 5487202"/>
              <a:gd name="connsiteY213" fmla="*/ 703385 h 2414954"/>
              <a:gd name="connsiteX214" fmla="*/ 4654065 w 5487202"/>
              <a:gd name="connsiteY214" fmla="*/ 797170 h 2414954"/>
              <a:gd name="connsiteX215" fmla="*/ 4443050 w 5487202"/>
              <a:gd name="connsiteY215" fmla="*/ 890954 h 2414954"/>
              <a:gd name="connsiteX216" fmla="*/ 4314096 w 5487202"/>
              <a:gd name="connsiteY216" fmla="*/ 949570 h 2414954"/>
              <a:gd name="connsiteX217" fmla="*/ 4173419 w 5487202"/>
              <a:gd name="connsiteY217" fmla="*/ 1008185 h 2414954"/>
              <a:gd name="connsiteX218" fmla="*/ 4114804 w 5487202"/>
              <a:gd name="connsiteY218" fmla="*/ 1031631 h 2414954"/>
              <a:gd name="connsiteX219" fmla="*/ 3892065 w 5487202"/>
              <a:gd name="connsiteY219" fmla="*/ 1184031 h 2414954"/>
              <a:gd name="connsiteX220" fmla="*/ 3774834 w 5487202"/>
              <a:gd name="connsiteY220" fmla="*/ 1266093 h 2414954"/>
              <a:gd name="connsiteX221" fmla="*/ 3704496 w 5487202"/>
              <a:gd name="connsiteY221" fmla="*/ 1324708 h 2414954"/>
              <a:gd name="connsiteX222" fmla="*/ 3587265 w 5487202"/>
              <a:gd name="connsiteY222" fmla="*/ 1371600 h 2414954"/>
              <a:gd name="connsiteX223" fmla="*/ 3540373 w 5487202"/>
              <a:gd name="connsiteY223" fmla="*/ 1441939 h 2414954"/>
              <a:gd name="connsiteX224" fmla="*/ 3493481 w 5487202"/>
              <a:gd name="connsiteY224" fmla="*/ 1500554 h 2414954"/>
              <a:gd name="connsiteX225" fmla="*/ 3458311 w 5487202"/>
              <a:gd name="connsiteY225" fmla="*/ 1570893 h 2414954"/>
              <a:gd name="connsiteX226" fmla="*/ 3446588 w 5487202"/>
              <a:gd name="connsiteY226" fmla="*/ 1617785 h 2414954"/>
              <a:gd name="connsiteX227" fmla="*/ 3411419 w 5487202"/>
              <a:gd name="connsiteY227" fmla="*/ 1699847 h 2414954"/>
              <a:gd name="connsiteX228" fmla="*/ 3399696 w 5487202"/>
              <a:gd name="connsiteY228" fmla="*/ 2063262 h 2414954"/>
              <a:gd name="connsiteX229" fmla="*/ 3317634 w 5487202"/>
              <a:gd name="connsiteY229" fmla="*/ 2133600 h 2414954"/>
              <a:gd name="connsiteX230" fmla="*/ 3188681 w 5487202"/>
              <a:gd name="connsiteY230" fmla="*/ 2168770 h 2414954"/>
              <a:gd name="connsiteX231" fmla="*/ 2954219 w 5487202"/>
              <a:gd name="connsiteY231" fmla="*/ 2192216 h 2414954"/>
              <a:gd name="connsiteX232" fmla="*/ 2508742 w 5487202"/>
              <a:gd name="connsiteY232" fmla="*/ 2168770 h 2414954"/>
              <a:gd name="connsiteX233" fmla="*/ 2473573 w 5487202"/>
              <a:gd name="connsiteY233" fmla="*/ 2157047 h 2414954"/>
              <a:gd name="connsiteX234" fmla="*/ 2414957 w 5487202"/>
              <a:gd name="connsiteY234" fmla="*/ 2098431 h 2414954"/>
              <a:gd name="connsiteX235" fmla="*/ 2368065 w 5487202"/>
              <a:gd name="connsiteY235" fmla="*/ 2039816 h 2414954"/>
              <a:gd name="connsiteX236" fmla="*/ 2321173 w 5487202"/>
              <a:gd name="connsiteY236" fmla="*/ 1946031 h 2414954"/>
              <a:gd name="connsiteX237" fmla="*/ 2180496 w 5487202"/>
              <a:gd name="connsiteY237" fmla="*/ 1793631 h 2414954"/>
              <a:gd name="connsiteX238" fmla="*/ 2110157 w 5487202"/>
              <a:gd name="connsiteY238" fmla="*/ 1770185 h 2414954"/>
              <a:gd name="connsiteX239" fmla="*/ 2051542 w 5487202"/>
              <a:gd name="connsiteY239" fmla="*/ 1711570 h 2414954"/>
              <a:gd name="connsiteX240" fmla="*/ 2028096 w 5487202"/>
              <a:gd name="connsiteY240" fmla="*/ 1676400 h 2414954"/>
              <a:gd name="connsiteX241" fmla="*/ 1992927 w 5487202"/>
              <a:gd name="connsiteY241" fmla="*/ 1629508 h 2414954"/>
              <a:gd name="connsiteX242" fmla="*/ 2028096 w 5487202"/>
              <a:gd name="connsiteY242" fmla="*/ 1465385 h 2414954"/>
              <a:gd name="connsiteX243" fmla="*/ 2063265 w 5487202"/>
              <a:gd name="connsiteY243" fmla="*/ 1453662 h 2414954"/>
              <a:gd name="connsiteX244" fmla="*/ 2250834 w 5487202"/>
              <a:gd name="connsiteY244" fmla="*/ 1465385 h 2414954"/>
              <a:gd name="connsiteX245" fmla="*/ 2485296 w 5487202"/>
              <a:gd name="connsiteY245" fmla="*/ 1547447 h 2414954"/>
              <a:gd name="connsiteX246" fmla="*/ 2520465 w 5487202"/>
              <a:gd name="connsiteY246" fmla="*/ 1594339 h 2414954"/>
              <a:gd name="connsiteX247" fmla="*/ 2590804 w 5487202"/>
              <a:gd name="connsiteY247" fmla="*/ 1676400 h 2414954"/>
              <a:gd name="connsiteX248" fmla="*/ 2602527 w 5487202"/>
              <a:gd name="connsiteY248" fmla="*/ 1711570 h 2414954"/>
              <a:gd name="connsiteX249" fmla="*/ 2625973 w 5487202"/>
              <a:gd name="connsiteY249" fmla="*/ 1770185 h 2414954"/>
              <a:gd name="connsiteX250" fmla="*/ 2637696 w 5487202"/>
              <a:gd name="connsiteY250" fmla="*/ 1817077 h 2414954"/>
              <a:gd name="connsiteX251" fmla="*/ 2696311 w 5487202"/>
              <a:gd name="connsiteY251" fmla="*/ 2110154 h 2414954"/>
              <a:gd name="connsiteX252" fmla="*/ 2731481 w 5487202"/>
              <a:gd name="connsiteY252" fmla="*/ 2121877 h 2414954"/>
              <a:gd name="connsiteX253" fmla="*/ 2883881 w 5487202"/>
              <a:gd name="connsiteY253" fmla="*/ 2086708 h 2414954"/>
              <a:gd name="connsiteX254" fmla="*/ 3165234 w 5487202"/>
              <a:gd name="connsiteY254" fmla="*/ 1875693 h 2414954"/>
              <a:gd name="connsiteX255" fmla="*/ 3270742 w 5487202"/>
              <a:gd name="connsiteY255" fmla="*/ 1746739 h 2414954"/>
              <a:gd name="connsiteX256" fmla="*/ 3305911 w 5487202"/>
              <a:gd name="connsiteY256" fmla="*/ 1629508 h 2414954"/>
              <a:gd name="connsiteX257" fmla="*/ 3352804 w 5487202"/>
              <a:gd name="connsiteY257" fmla="*/ 1254370 h 2414954"/>
              <a:gd name="connsiteX258" fmla="*/ 3329357 w 5487202"/>
              <a:gd name="connsiteY258" fmla="*/ 679939 h 2414954"/>
              <a:gd name="connsiteX259" fmla="*/ 3294188 w 5487202"/>
              <a:gd name="connsiteY259" fmla="*/ 515816 h 2414954"/>
              <a:gd name="connsiteX260" fmla="*/ 3282465 w 5487202"/>
              <a:gd name="connsiteY260" fmla="*/ 445477 h 2414954"/>
              <a:gd name="connsiteX261" fmla="*/ 3270742 w 5487202"/>
              <a:gd name="connsiteY261" fmla="*/ 363416 h 2414954"/>
              <a:gd name="connsiteX262" fmla="*/ 3259019 w 5487202"/>
              <a:gd name="connsiteY262" fmla="*/ 257908 h 2414954"/>
              <a:gd name="connsiteX263" fmla="*/ 3141788 w 5487202"/>
              <a:gd name="connsiteY263" fmla="*/ 58616 h 2414954"/>
              <a:gd name="connsiteX264" fmla="*/ 3094896 w 5487202"/>
              <a:gd name="connsiteY264" fmla="*/ 46893 h 2414954"/>
              <a:gd name="connsiteX265" fmla="*/ 2860434 w 5487202"/>
              <a:gd name="connsiteY265" fmla="*/ 82062 h 2414954"/>
              <a:gd name="connsiteX266" fmla="*/ 2672865 w 5487202"/>
              <a:gd name="connsiteY266" fmla="*/ 199293 h 2414954"/>
              <a:gd name="connsiteX267" fmla="*/ 2438404 w 5487202"/>
              <a:gd name="connsiteY267" fmla="*/ 422031 h 2414954"/>
              <a:gd name="connsiteX268" fmla="*/ 2344619 w 5487202"/>
              <a:gd name="connsiteY268" fmla="*/ 539262 h 2414954"/>
              <a:gd name="connsiteX269" fmla="*/ 2250834 w 5487202"/>
              <a:gd name="connsiteY269" fmla="*/ 691662 h 2414954"/>
              <a:gd name="connsiteX270" fmla="*/ 2121881 w 5487202"/>
              <a:gd name="connsiteY270" fmla="*/ 820616 h 2414954"/>
              <a:gd name="connsiteX271" fmla="*/ 2051542 w 5487202"/>
              <a:gd name="connsiteY271" fmla="*/ 902677 h 2414954"/>
              <a:gd name="connsiteX272" fmla="*/ 1910865 w 5487202"/>
              <a:gd name="connsiteY272" fmla="*/ 949570 h 2414954"/>
              <a:gd name="connsiteX273" fmla="*/ 1723296 w 5487202"/>
              <a:gd name="connsiteY273" fmla="*/ 984739 h 2414954"/>
              <a:gd name="connsiteX274" fmla="*/ 1559173 w 5487202"/>
              <a:gd name="connsiteY274" fmla="*/ 1019908 h 2414954"/>
              <a:gd name="connsiteX275" fmla="*/ 1477111 w 5487202"/>
              <a:gd name="connsiteY275" fmla="*/ 1043354 h 2414954"/>
              <a:gd name="connsiteX276" fmla="*/ 1418496 w 5487202"/>
              <a:gd name="connsiteY276" fmla="*/ 1055077 h 2414954"/>
              <a:gd name="connsiteX277" fmla="*/ 1242650 w 5487202"/>
              <a:gd name="connsiteY277" fmla="*/ 1113693 h 2414954"/>
              <a:gd name="connsiteX278" fmla="*/ 1101973 w 5487202"/>
              <a:gd name="connsiteY278" fmla="*/ 1125416 h 2414954"/>
              <a:gd name="connsiteX279" fmla="*/ 1055081 w 5487202"/>
              <a:gd name="connsiteY279" fmla="*/ 1137139 h 2414954"/>
              <a:gd name="connsiteX280" fmla="*/ 1019911 w 5487202"/>
              <a:gd name="connsiteY280" fmla="*/ 1160585 h 2414954"/>
              <a:gd name="connsiteX281" fmla="*/ 996465 w 5487202"/>
              <a:gd name="connsiteY281" fmla="*/ 1254370 h 2414954"/>
              <a:gd name="connsiteX282" fmla="*/ 1066804 w 5487202"/>
              <a:gd name="connsiteY282" fmla="*/ 1570893 h 2414954"/>
              <a:gd name="connsiteX283" fmla="*/ 1383327 w 5487202"/>
              <a:gd name="connsiteY283" fmla="*/ 1781908 h 2414954"/>
              <a:gd name="connsiteX284" fmla="*/ 1934311 w 5487202"/>
              <a:gd name="connsiteY284" fmla="*/ 1922585 h 2414954"/>
              <a:gd name="connsiteX285" fmla="*/ 2250834 w 5487202"/>
              <a:gd name="connsiteY285" fmla="*/ 1934308 h 2414954"/>
              <a:gd name="connsiteX286" fmla="*/ 2391511 w 5487202"/>
              <a:gd name="connsiteY286" fmla="*/ 1946031 h 2414954"/>
              <a:gd name="connsiteX287" fmla="*/ 3235573 w 5487202"/>
              <a:gd name="connsiteY287" fmla="*/ 1992923 h 2414954"/>
              <a:gd name="connsiteX288" fmla="*/ 3399696 w 5487202"/>
              <a:gd name="connsiteY288" fmla="*/ 2016370 h 2414954"/>
              <a:gd name="connsiteX289" fmla="*/ 3458311 w 5487202"/>
              <a:gd name="connsiteY289" fmla="*/ 2063262 h 2414954"/>
              <a:gd name="connsiteX290" fmla="*/ 3528650 w 5487202"/>
              <a:gd name="connsiteY290" fmla="*/ 2110154 h 2414954"/>
              <a:gd name="connsiteX291" fmla="*/ 3622434 w 5487202"/>
              <a:gd name="connsiteY291" fmla="*/ 2203939 h 2414954"/>
              <a:gd name="connsiteX292" fmla="*/ 3880342 w 5487202"/>
              <a:gd name="connsiteY292" fmla="*/ 2239108 h 2414954"/>
              <a:gd name="connsiteX293" fmla="*/ 4103081 w 5487202"/>
              <a:gd name="connsiteY293" fmla="*/ 2239108 h 2414954"/>
              <a:gd name="connsiteX294" fmla="*/ 4149973 w 5487202"/>
              <a:gd name="connsiteY294" fmla="*/ 2203939 h 2414954"/>
              <a:gd name="connsiteX295" fmla="*/ 4278927 w 5487202"/>
              <a:gd name="connsiteY295" fmla="*/ 2110154 h 2414954"/>
              <a:gd name="connsiteX296" fmla="*/ 4314096 w 5487202"/>
              <a:gd name="connsiteY296" fmla="*/ 2063262 h 2414954"/>
              <a:gd name="connsiteX297" fmla="*/ 4372711 w 5487202"/>
              <a:gd name="connsiteY297" fmla="*/ 2016370 h 2414954"/>
              <a:gd name="connsiteX298" fmla="*/ 4407881 w 5487202"/>
              <a:gd name="connsiteY298" fmla="*/ 1957754 h 2414954"/>
              <a:gd name="connsiteX299" fmla="*/ 4419604 w 5487202"/>
              <a:gd name="connsiteY299" fmla="*/ 1910862 h 2414954"/>
              <a:gd name="connsiteX300" fmla="*/ 4431327 w 5487202"/>
              <a:gd name="connsiteY300" fmla="*/ 1852247 h 2414954"/>
              <a:gd name="connsiteX301" fmla="*/ 4454773 w 5487202"/>
              <a:gd name="connsiteY301" fmla="*/ 1817077 h 2414954"/>
              <a:gd name="connsiteX302" fmla="*/ 4466496 w 5487202"/>
              <a:gd name="connsiteY302" fmla="*/ 1746739 h 2414954"/>
              <a:gd name="connsiteX303" fmla="*/ 4501665 w 5487202"/>
              <a:gd name="connsiteY303" fmla="*/ 1594339 h 2414954"/>
              <a:gd name="connsiteX304" fmla="*/ 4489942 w 5487202"/>
              <a:gd name="connsiteY304" fmla="*/ 1160585 h 2414954"/>
              <a:gd name="connsiteX305" fmla="*/ 4478219 w 5487202"/>
              <a:gd name="connsiteY305" fmla="*/ 1090247 h 2414954"/>
              <a:gd name="connsiteX306" fmla="*/ 4454773 w 5487202"/>
              <a:gd name="connsiteY306" fmla="*/ 832339 h 2414954"/>
              <a:gd name="connsiteX307" fmla="*/ 4466496 w 5487202"/>
              <a:gd name="connsiteY307" fmla="*/ 562708 h 2414954"/>
              <a:gd name="connsiteX308" fmla="*/ 4478219 w 5487202"/>
              <a:gd name="connsiteY308" fmla="*/ 504093 h 2414954"/>
              <a:gd name="connsiteX309" fmla="*/ 4513388 w 5487202"/>
              <a:gd name="connsiteY309" fmla="*/ 457200 h 2414954"/>
              <a:gd name="connsiteX310" fmla="*/ 4454773 w 5487202"/>
              <a:gd name="connsiteY310" fmla="*/ 445477 h 2414954"/>
              <a:gd name="connsiteX311" fmla="*/ 4372711 w 5487202"/>
              <a:gd name="connsiteY311" fmla="*/ 492370 h 2414954"/>
              <a:gd name="connsiteX312" fmla="*/ 4243757 w 5487202"/>
              <a:gd name="connsiteY312" fmla="*/ 562708 h 2414954"/>
              <a:gd name="connsiteX313" fmla="*/ 4032742 w 5487202"/>
              <a:gd name="connsiteY313" fmla="*/ 656493 h 2414954"/>
              <a:gd name="connsiteX314" fmla="*/ 3856896 w 5487202"/>
              <a:gd name="connsiteY314" fmla="*/ 726831 h 2414954"/>
              <a:gd name="connsiteX315" fmla="*/ 3329357 w 5487202"/>
              <a:gd name="connsiteY315" fmla="*/ 1066800 h 2414954"/>
              <a:gd name="connsiteX316" fmla="*/ 3141788 w 5487202"/>
              <a:gd name="connsiteY316" fmla="*/ 1137139 h 2414954"/>
              <a:gd name="connsiteX317" fmla="*/ 2825265 w 5487202"/>
              <a:gd name="connsiteY317" fmla="*/ 1207477 h 2414954"/>
              <a:gd name="connsiteX318" fmla="*/ 2696311 w 5487202"/>
              <a:gd name="connsiteY318" fmla="*/ 1242647 h 2414954"/>
              <a:gd name="connsiteX319" fmla="*/ 2532188 w 5487202"/>
              <a:gd name="connsiteY319" fmla="*/ 1266093 h 2414954"/>
              <a:gd name="connsiteX320" fmla="*/ 2497019 w 5487202"/>
              <a:gd name="connsiteY320" fmla="*/ 1301262 h 2414954"/>
              <a:gd name="connsiteX321" fmla="*/ 2391511 w 5487202"/>
              <a:gd name="connsiteY321" fmla="*/ 1395047 h 2414954"/>
              <a:gd name="connsiteX322" fmla="*/ 2356342 w 5487202"/>
              <a:gd name="connsiteY322" fmla="*/ 1453662 h 2414954"/>
              <a:gd name="connsiteX323" fmla="*/ 2344619 w 5487202"/>
              <a:gd name="connsiteY323" fmla="*/ 1512277 h 2414954"/>
              <a:gd name="connsiteX324" fmla="*/ 2321173 w 5487202"/>
              <a:gd name="connsiteY324" fmla="*/ 1676400 h 2414954"/>
              <a:gd name="connsiteX325" fmla="*/ 2297727 w 5487202"/>
              <a:gd name="connsiteY325" fmla="*/ 1758462 h 2414954"/>
              <a:gd name="connsiteX326" fmla="*/ 2274281 w 5487202"/>
              <a:gd name="connsiteY326" fmla="*/ 1852247 h 2414954"/>
              <a:gd name="connsiteX327" fmla="*/ 2203942 w 5487202"/>
              <a:gd name="connsiteY327" fmla="*/ 2004647 h 2414954"/>
              <a:gd name="connsiteX328" fmla="*/ 2086711 w 5487202"/>
              <a:gd name="connsiteY328" fmla="*/ 2074985 h 2414954"/>
              <a:gd name="connsiteX329" fmla="*/ 2004650 w 5487202"/>
              <a:gd name="connsiteY329" fmla="*/ 2098431 h 2414954"/>
              <a:gd name="connsiteX330" fmla="*/ 1934311 w 5487202"/>
              <a:gd name="connsiteY330" fmla="*/ 2110154 h 2414954"/>
              <a:gd name="connsiteX331" fmla="*/ 1430219 w 5487202"/>
              <a:gd name="connsiteY331" fmla="*/ 2063262 h 2414954"/>
              <a:gd name="connsiteX332" fmla="*/ 1312988 w 5487202"/>
              <a:gd name="connsiteY332" fmla="*/ 1992923 h 2414954"/>
              <a:gd name="connsiteX333" fmla="*/ 1242650 w 5487202"/>
              <a:gd name="connsiteY333" fmla="*/ 1946031 h 2414954"/>
              <a:gd name="connsiteX334" fmla="*/ 1195757 w 5487202"/>
              <a:gd name="connsiteY334" fmla="*/ 1922585 h 2414954"/>
              <a:gd name="connsiteX335" fmla="*/ 1137142 w 5487202"/>
              <a:gd name="connsiteY335" fmla="*/ 1887416 h 2414954"/>
              <a:gd name="connsiteX336" fmla="*/ 1125419 w 5487202"/>
              <a:gd name="connsiteY336" fmla="*/ 1852247 h 2414954"/>
              <a:gd name="connsiteX337" fmla="*/ 1066804 w 5487202"/>
              <a:gd name="connsiteY337" fmla="*/ 1711570 h 2414954"/>
              <a:gd name="connsiteX338" fmla="*/ 1066804 w 5487202"/>
              <a:gd name="connsiteY338" fmla="*/ 1336431 h 2414954"/>
              <a:gd name="connsiteX339" fmla="*/ 1230927 w 5487202"/>
              <a:gd name="connsiteY339" fmla="*/ 1066800 h 2414954"/>
              <a:gd name="connsiteX340" fmla="*/ 1289542 w 5487202"/>
              <a:gd name="connsiteY340" fmla="*/ 984739 h 2414954"/>
              <a:gd name="connsiteX341" fmla="*/ 1723296 w 5487202"/>
              <a:gd name="connsiteY341" fmla="*/ 1008185 h 2414954"/>
              <a:gd name="connsiteX342" fmla="*/ 1817081 w 5487202"/>
              <a:gd name="connsiteY342" fmla="*/ 1055077 h 2414954"/>
              <a:gd name="connsiteX343" fmla="*/ 1852250 w 5487202"/>
              <a:gd name="connsiteY343" fmla="*/ 1101970 h 2414954"/>
              <a:gd name="connsiteX344" fmla="*/ 1922588 w 5487202"/>
              <a:gd name="connsiteY344" fmla="*/ 1148862 h 2414954"/>
              <a:gd name="connsiteX345" fmla="*/ 1981204 w 5487202"/>
              <a:gd name="connsiteY345" fmla="*/ 1219200 h 2414954"/>
              <a:gd name="connsiteX346" fmla="*/ 2074988 w 5487202"/>
              <a:gd name="connsiteY346" fmla="*/ 1266093 h 2414954"/>
              <a:gd name="connsiteX347" fmla="*/ 2203942 w 5487202"/>
              <a:gd name="connsiteY347" fmla="*/ 1371600 h 2414954"/>
              <a:gd name="connsiteX348" fmla="*/ 2332896 w 5487202"/>
              <a:gd name="connsiteY348" fmla="*/ 1453662 h 2414954"/>
              <a:gd name="connsiteX349" fmla="*/ 2497019 w 5487202"/>
              <a:gd name="connsiteY349" fmla="*/ 1570893 h 2414954"/>
              <a:gd name="connsiteX350" fmla="*/ 2532188 w 5487202"/>
              <a:gd name="connsiteY350" fmla="*/ 1629508 h 2414954"/>
              <a:gd name="connsiteX351" fmla="*/ 2555634 w 5487202"/>
              <a:gd name="connsiteY351" fmla="*/ 1664677 h 2414954"/>
              <a:gd name="connsiteX352" fmla="*/ 2579081 w 5487202"/>
              <a:gd name="connsiteY352" fmla="*/ 1711570 h 2414954"/>
              <a:gd name="connsiteX353" fmla="*/ 2543911 w 5487202"/>
              <a:gd name="connsiteY353" fmla="*/ 1969477 h 2414954"/>
              <a:gd name="connsiteX354" fmla="*/ 2532188 w 5487202"/>
              <a:gd name="connsiteY354" fmla="*/ 2028093 h 2414954"/>
              <a:gd name="connsiteX355" fmla="*/ 2438404 w 5487202"/>
              <a:gd name="connsiteY355" fmla="*/ 2121877 h 2414954"/>
              <a:gd name="connsiteX356" fmla="*/ 2344619 w 5487202"/>
              <a:gd name="connsiteY356" fmla="*/ 2145323 h 2414954"/>
              <a:gd name="connsiteX357" fmla="*/ 2133604 w 5487202"/>
              <a:gd name="connsiteY357" fmla="*/ 2168770 h 2414954"/>
              <a:gd name="connsiteX358" fmla="*/ 1934311 w 5487202"/>
              <a:gd name="connsiteY358" fmla="*/ 2192216 h 2414954"/>
              <a:gd name="connsiteX359" fmla="*/ 1840527 w 5487202"/>
              <a:gd name="connsiteY359" fmla="*/ 2239108 h 2414954"/>
              <a:gd name="connsiteX360" fmla="*/ 1348157 w 5487202"/>
              <a:gd name="connsiteY360" fmla="*/ 2215662 h 2414954"/>
              <a:gd name="connsiteX361" fmla="*/ 1289542 w 5487202"/>
              <a:gd name="connsiteY361" fmla="*/ 2145323 h 2414954"/>
              <a:gd name="connsiteX362" fmla="*/ 1207481 w 5487202"/>
              <a:gd name="connsiteY362" fmla="*/ 2063262 h 2414954"/>
              <a:gd name="connsiteX363" fmla="*/ 1184034 w 5487202"/>
              <a:gd name="connsiteY363" fmla="*/ 2004647 h 2414954"/>
              <a:gd name="connsiteX364" fmla="*/ 1160588 w 5487202"/>
              <a:gd name="connsiteY364" fmla="*/ 1969477 h 2414954"/>
              <a:gd name="connsiteX365" fmla="*/ 1148865 w 5487202"/>
              <a:gd name="connsiteY365" fmla="*/ 1922585 h 2414954"/>
              <a:gd name="connsiteX366" fmla="*/ 1113696 w 5487202"/>
              <a:gd name="connsiteY366" fmla="*/ 1852247 h 2414954"/>
              <a:gd name="connsiteX367" fmla="*/ 1172311 w 5487202"/>
              <a:gd name="connsiteY367" fmla="*/ 1441939 h 2414954"/>
              <a:gd name="connsiteX368" fmla="*/ 1207481 w 5487202"/>
              <a:gd name="connsiteY368" fmla="*/ 1418493 h 2414954"/>
              <a:gd name="connsiteX369" fmla="*/ 1371604 w 5487202"/>
              <a:gd name="connsiteY369" fmla="*/ 1312985 h 2414954"/>
              <a:gd name="connsiteX370" fmla="*/ 1711573 w 5487202"/>
              <a:gd name="connsiteY370" fmla="*/ 1125416 h 2414954"/>
              <a:gd name="connsiteX371" fmla="*/ 1793634 w 5487202"/>
              <a:gd name="connsiteY371" fmla="*/ 1078523 h 2414954"/>
              <a:gd name="connsiteX372" fmla="*/ 2262557 w 5487202"/>
              <a:gd name="connsiteY372" fmla="*/ 1031631 h 2414954"/>
              <a:gd name="connsiteX373" fmla="*/ 3962404 w 5487202"/>
              <a:gd name="connsiteY373" fmla="*/ 1078523 h 2414954"/>
              <a:gd name="connsiteX374" fmla="*/ 4044465 w 5487202"/>
              <a:gd name="connsiteY374" fmla="*/ 1125416 h 2414954"/>
              <a:gd name="connsiteX375" fmla="*/ 4114804 w 5487202"/>
              <a:gd name="connsiteY375" fmla="*/ 1148862 h 2414954"/>
              <a:gd name="connsiteX376" fmla="*/ 4290650 w 5487202"/>
              <a:gd name="connsiteY376" fmla="*/ 1242647 h 2414954"/>
              <a:gd name="connsiteX377" fmla="*/ 4337542 w 5487202"/>
              <a:gd name="connsiteY377" fmla="*/ 1277816 h 2414954"/>
              <a:gd name="connsiteX378" fmla="*/ 4419604 w 5487202"/>
              <a:gd name="connsiteY378" fmla="*/ 1312985 h 2414954"/>
              <a:gd name="connsiteX379" fmla="*/ 4466496 w 5487202"/>
              <a:gd name="connsiteY379" fmla="*/ 1336431 h 2414954"/>
              <a:gd name="connsiteX380" fmla="*/ 4536834 w 5487202"/>
              <a:gd name="connsiteY380" fmla="*/ 1371600 h 2414954"/>
              <a:gd name="connsiteX381" fmla="*/ 4572004 w 5487202"/>
              <a:gd name="connsiteY381" fmla="*/ 1406770 h 2414954"/>
              <a:gd name="connsiteX382" fmla="*/ 4642342 w 5487202"/>
              <a:gd name="connsiteY382" fmla="*/ 1453662 h 2414954"/>
              <a:gd name="connsiteX383" fmla="*/ 4700957 w 5487202"/>
              <a:gd name="connsiteY383" fmla="*/ 1500554 h 2414954"/>
              <a:gd name="connsiteX384" fmla="*/ 4818188 w 5487202"/>
              <a:gd name="connsiteY384" fmla="*/ 1606062 h 2414954"/>
              <a:gd name="connsiteX385" fmla="*/ 4911973 w 5487202"/>
              <a:gd name="connsiteY385" fmla="*/ 1746739 h 2414954"/>
              <a:gd name="connsiteX386" fmla="*/ 5029204 w 5487202"/>
              <a:gd name="connsiteY386" fmla="*/ 1828800 h 2414954"/>
              <a:gd name="connsiteX387" fmla="*/ 5052650 w 5487202"/>
              <a:gd name="connsiteY387" fmla="*/ 1863970 h 2414954"/>
              <a:gd name="connsiteX388" fmla="*/ 5099542 w 5487202"/>
              <a:gd name="connsiteY388" fmla="*/ 1922585 h 2414954"/>
              <a:gd name="connsiteX389" fmla="*/ 5111265 w 5487202"/>
              <a:gd name="connsiteY389" fmla="*/ 1969477 h 2414954"/>
              <a:gd name="connsiteX390" fmla="*/ 5122988 w 5487202"/>
              <a:gd name="connsiteY390" fmla="*/ 2063262 h 2414954"/>
              <a:gd name="connsiteX391" fmla="*/ 4900250 w 5487202"/>
              <a:gd name="connsiteY391" fmla="*/ 2133600 h 2414954"/>
              <a:gd name="connsiteX392" fmla="*/ 4771296 w 5487202"/>
              <a:gd name="connsiteY392" fmla="*/ 2168770 h 2414954"/>
              <a:gd name="connsiteX393" fmla="*/ 4630619 w 5487202"/>
              <a:gd name="connsiteY393" fmla="*/ 2180493 h 2414954"/>
              <a:gd name="connsiteX394" fmla="*/ 4114804 w 5487202"/>
              <a:gd name="connsiteY394" fmla="*/ 2192216 h 2414954"/>
              <a:gd name="connsiteX395" fmla="*/ 3938957 w 5487202"/>
              <a:gd name="connsiteY395" fmla="*/ 2239108 h 2414954"/>
              <a:gd name="connsiteX396" fmla="*/ 3598988 w 5487202"/>
              <a:gd name="connsiteY396" fmla="*/ 2262554 h 2414954"/>
              <a:gd name="connsiteX397" fmla="*/ 1863973 w 5487202"/>
              <a:gd name="connsiteY397" fmla="*/ 2286000 h 2414954"/>
              <a:gd name="connsiteX398" fmla="*/ 1195757 w 5487202"/>
              <a:gd name="connsiteY398" fmla="*/ 2227385 h 2414954"/>
              <a:gd name="connsiteX399" fmla="*/ 914404 w 5487202"/>
              <a:gd name="connsiteY399" fmla="*/ 2168770 h 2414954"/>
              <a:gd name="connsiteX400" fmla="*/ 879234 w 5487202"/>
              <a:gd name="connsiteY400" fmla="*/ 2121877 h 2414954"/>
              <a:gd name="connsiteX401" fmla="*/ 844065 w 5487202"/>
              <a:gd name="connsiteY401" fmla="*/ 2086708 h 2414954"/>
              <a:gd name="connsiteX402" fmla="*/ 808896 w 5487202"/>
              <a:gd name="connsiteY402" fmla="*/ 2028093 h 2414954"/>
              <a:gd name="connsiteX403" fmla="*/ 797173 w 5487202"/>
              <a:gd name="connsiteY403" fmla="*/ 1981200 h 2414954"/>
              <a:gd name="connsiteX404" fmla="*/ 773727 w 5487202"/>
              <a:gd name="connsiteY404" fmla="*/ 1934308 h 2414954"/>
              <a:gd name="connsiteX405" fmla="*/ 750281 w 5487202"/>
              <a:gd name="connsiteY405" fmla="*/ 1828800 h 2414954"/>
              <a:gd name="connsiteX406" fmla="*/ 726834 w 5487202"/>
              <a:gd name="connsiteY406" fmla="*/ 1793631 h 2414954"/>
              <a:gd name="connsiteX407" fmla="*/ 738557 w 5487202"/>
              <a:gd name="connsiteY407" fmla="*/ 1207477 h 2414954"/>
              <a:gd name="connsiteX408" fmla="*/ 879234 w 5487202"/>
              <a:gd name="connsiteY408" fmla="*/ 1078523 h 2414954"/>
              <a:gd name="connsiteX409" fmla="*/ 1031634 w 5487202"/>
              <a:gd name="connsiteY409" fmla="*/ 996462 h 2414954"/>
              <a:gd name="connsiteX410" fmla="*/ 1125419 w 5487202"/>
              <a:gd name="connsiteY410" fmla="*/ 961293 h 2414954"/>
              <a:gd name="connsiteX411" fmla="*/ 1195757 w 5487202"/>
              <a:gd name="connsiteY411" fmla="*/ 937847 h 2414954"/>
              <a:gd name="connsiteX412" fmla="*/ 1559173 w 5487202"/>
              <a:gd name="connsiteY412" fmla="*/ 844062 h 2414954"/>
              <a:gd name="connsiteX413" fmla="*/ 3892065 w 5487202"/>
              <a:gd name="connsiteY413" fmla="*/ 867508 h 2414954"/>
              <a:gd name="connsiteX414" fmla="*/ 4056188 w 5487202"/>
              <a:gd name="connsiteY414" fmla="*/ 926123 h 2414954"/>
              <a:gd name="connsiteX415" fmla="*/ 4243757 w 5487202"/>
              <a:gd name="connsiteY415" fmla="*/ 996462 h 2414954"/>
              <a:gd name="connsiteX416" fmla="*/ 4384434 w 5487202"/>
              <a:gd name="connsiteY416" fmla="*/ 1113693 h 2414954"/>
              <a:gd name="connsiteX417" fmla="*/ 4407881 w 5487202"/>
              <a:gd name="connsiteY417" fmla="*/ 1148862 h 2414954"/>
              <a:gd name="connsiteX418" fmla="*/ 4443050 w 5487202"/>
              <a:gd name="connsiteY418" fmla="*/ 1195754 h 2414954"/>
              <a:gd name="connsiteX419" fmla="*/ 4466496 w 5487202"/>
              <a:gd name="connsiteY419" fmla="*/ 1242647 h 2414954"/>
              <a:gd name="connsiteX420" fmla="*/ 4478219 w 5487202"/>
              <a:gd name="connsiteY420" fmla="*/ 1324708 h 2414954"/>
              <a:gd name="connsiteX421" fmla="*/ 4513388 w 5487202"/>
              <a:gd name="connsiteY421" fmla="*/ 1430216 h 2414954"/>
              <a:gd name="connsiteX422" fmla="*/ 4525111 w 5487202"/>
              <a:gd name="connsiteY422" fmla="*/ 1488831 h 2414954"/>
              <a:gd name="connsiteX423" fmla="*/ 4560281 w 5487202"/>
              <a:gd name="connsiteY423" fmla="*/ 1664677 h 2414954"/>
              <a:gd name="connsiteX424" fmla="*/ 4536834 w 5487202"/>
              <a:gd name="connsiteY424" fmla="*/ 1770185 h 2414954"/>
              <a:gd name="connsiteX425" fmla="*/ 4466496 w 5487202"/>
              <a:gd name="connsiteY425" fmla="*/ 1723293 h 2414954"/>
              <a:gd name="connsiteX426" fmla="*/ 4232034 w 5487202"/>
              <a:gd name="connsiteY426" fmla="*/ 1699847 h 2414954"/>
              <a:gd name="connsiteX427" fmla="*/ 4067911 w 5487202"/>
              <a:gd name="connsiteY427" fmla="*/ 1641231 h 2414954"/>
              <a:gd name="connsiteX428" fmla="*/ 3903788 w 5487202"/>
              <a:gd name="connsiteY428" fmla="*/ 1629508 h 2414954"/>
              <a:gd name="connsiteX429" fmla="*/ 3739665 w 5487202"/>
              <a:gd name="connsiteY429" fmla="*/ 1606062 h 2414954"/>
              <a:gd name="connsiteX430" fmla="*/ 3341081 w 5487202"/>
              <a:gd name="connsiteY430" fmla="*/ 1547447 h 2414954"/>
              <a:gd name="connsiteX431" fmla="*/ 3118342 w 5487202"/>
              <a:gd name="connsiteY431" fmla="*/ 1512277 h 2414954"/>
              <a:gd name="connsiteX432" fmla="*/ 2848711 w 5487202"/>
              <a:gd name="connsiteY432" fmla="*/ 1477108 h 2414954"/>
              <a:gd name="connsiteX433" fmla="*/ 2532188 w 5487202"/>
              <a:gd name="connsiteY433" fmla="*/ 1430216 h 2414954"/>
              <a:gd name="connsiteX434" fmla="*/ 1535727 w 5487202"/>
              <a:gd name="connsiteY434" fmla="*/ 1418493 h 2414954"/>
              <a:gd name="connsiteX435" fmla="*/ 1488834 w 5487202"/>
              <a:gd name="connsiteY435" fmla="*/ 1336431 h 2414954"/>
              <a:gd name="connsiteX436" fmla="*/ 1582619 w 5487202"/>
              <a:gd name="connsiteY436" fmla="*/ 996462 h 2414954"/>
              <a:gd name="connsiteX437" fmla="*/ 1664681 w 5487202"/>
              <a:gd name="connsiteY437" fmla="*/ 914400 h 2414954"/>
              <a:gd name="connsiteX438" fmla="*/ 2016373 w 5487202"/>
              <a:gd name="connsiteY438" fmla="*/ 785447 h 2414954"/>
              <a:gd name="connsiteX439" fmla="*/ 2321173 w 5487202"/>
              <a:gd name="connsiteY439" fmla="*/ 738554 h 2414954"/>
              <a:gd name="connsiteX440" fmla="*/ 2649419 w 5487202"/>
              <a:gd name="connsiteY440" fmla="*/ 679939 h 2414954"/>
              <a:gd name="connsiteX441" fmla="*/ 2895604 w 5487202"/>
              <a:gd name="connsiteY441" fmla="*/ 656493 h 2414954"/>
              <a:gd name="connsiteX442" fmla="*/ 3071450 w 5487202"/>
              <a:gd name="connsiteY442" fmla="*/ 621323 h 2414954"/>
              <a:gd name="connsiteX443" fmla="*/ 3399696 w 5487202"/>
              <a:gd name="connsiteY443" fmla="*/ 633047 h 2414954"/>
              <a:gd name="connsiteX444" fmla="*/ 3692773 w 5487202"/>
              <a:gd name="connsiteY444" fmla="*/ 621323 h 2414954"/>
              <a:gd name="connsiteX445" fmla="*/ 3915511 w 5487202"/>
              <a:gd name="connsiteY445" fmla="*/ 574431 h 2414954"/>
              <a:gd name="connsiteX446" fmla="*/ 3985850 w 5487202"/>
              <a:gd name="connsiteY446" fmla="*/ 562708 h 2414954"/>
              <a:gd name="connsiteX447" fmla="*/ 4149973 w 5487202"/>
              <a:gd name="connsiteY447" fmla="*/ 539262 h 2414954"/>
              <a:gd name="connsiteX448" fmla="*/ 4443050 w 5487202"/>
              <a:gd name="connsiteY448" fmla="*/ 492370 h 2414954"/>
              <a:gd name="connsiteX449" fmla="*/ 4525111 w 5487202"/>
              <a:gd name="connsiteY449" fmla="*/ 445477 h 2414954"/>
              <a:gd name="connsiteX450" fmla="*/ 4630619 w 5487202"/>
              <a:gd name="connsiteY450" fmla="*/ 386862 h 2414954"/>
              <a:gd name="connsiteX451" fmla="*/ 4548557 w 5487202"/>
              <a:gd name="connsiteY451" fmla="*/ 293077 h 2414954"/>
              <a:gd name="connsiteX452" fmla="*/ 4149973 w 5487202"/>
              <a:gd name="connsiteY452" fmla="*/ 234462 h 2414954"/>
              <a:gd name="connsiteX453" fmla="*/ 4044465 w 5487202"/>
              <a:gd name="connsiteY453" fmla="*/ 211016 h 2414954"/>
              <a:gd name="connsiteX454" fmla="*/ 3083173 w 5487202"/>
              <a:gd name="connsiteY454" fmla="*/ 234462 h 2414954"/>
              <a:gd name="connsiteX455" fmla="*/ 3048004 w 5487202"/>
              <a:gd name="connsiteY455" fmla="*/ 246185 h 2414954"/>
              <a:gd name="connsiteX456" fmla="*/ 2086711 w 5487202"/>
              <a:gd name="connsiteY456" fmla="*/ 269631 h 2414954"/>
              <a:gd name="connsiteX457" fmla="*/ 1934311 w 5487202"/>
              <a:gd name="connsiteY457" fmla="*/ 304800 h 2414954"/>
              <a:gd name="connsiteX458" fmla="*/ 1817081 w 5487202"/>
              <a:gd name="connsiteY458" fmla="*/ 316523 h 2414954"/>
              <a:gd name="connsiteX459" fmla="*/ 1664681 w 5487202"/>
              <a:gd name="connsiteY459" fmla="*/ 363416 h 2414954"/>
              <a:gd name="connsiteX460" fmla="*/ 1430219 w 5487202"/>
              <a:gd name="connsiteY460" fmla="*/ 375139 h 2414954"/>
              <a:gd name="connsiteX461" fmla="*/ 1207481 w 5487202"/>
              <a:gd name="connsiteY461" fmla="*/ 433754 h 2414954"/>
              <a:gd name="connsiteX462" fmla="*/ 1172311 w 5487202"/>
              <a:gd name="connsiteY462" fmla="*/ 457200 h 2414954"/>
              <a:gd name="connsiteX463" fmla="*/ 1090250 w 5487202"/>
              <a:gd name="connsiteY463" fmla="*/ 492370 h 2414954"/>
              <a:gd name="connsiteX464" fmla="*/ 984742 w 5487202"/>
              <a:gd name="connsiteY464" fmla="*/ 562708 h 2414954"/>
              <a:gd name="connsiteX465" fmla="*/ 973019 w 5487202"/>
              <a:gd name="connsiteY465" fmla="*/ 633047 h 2414954"/>
              <a:gd name="connsiteX466" fmla="*/ 961296 w 5487202"/>
              <a:gd name="connsiteY466" fmla="*/ 668216 h 2414954"/>
              <a:gd name="connsiteX467" fmla="*/ 937850 w 5487202"/>
              <a:gd name="connsiteY467" fmla="*/ 1207477 h 2414954"/>
              <a:gd name="connsiteX468" fmla="*/ 914404 w 5487202"/>
              <a:gd name="connsiteY468" fmla="*/ 1277816 h 2414954"/>
              <a:gd name="connsiteX469" fmla="*/ 879234 w 5487202"/>
              <a:gd name="connsiteY469" fmla="*/ 1324708 h 2414954"/>
              <a:gd name="connsiteX470" fmla="*/ 855788 w 5487202"/>
              <a:gd name="connsiteY470" fmla="*/ 1371600 h 2414954"/>
              <a:gd name="connsiteX471" fmla="*/ 832342 w 5487202"/>
              <a:gd name="connsiteY471" fmla="*/ 1395047 h 2414954"/>
              <a:gd name="connsiteX472" fmla="*/ 773727 w 5487202"/>
              <a:gd name="connsiteY472" fmla="*/ 1453662 h 2414954"/>
              <a:gd name="connsiteX473" fmla="*/ 738557 w 5487202"/>
              <a:gd name="connsiteY473" fmla="*/ 1559170 h 2414954"/>
              <a:gd name="connsiteX474" fmla="*/ 726834 w 5487202"/>
              <a:gd name="connsiteY474" fmla="*/ 1594339 h 2414954"/>
              <a:gd name="connsiteX475" fmla="*/ 750281 w 5487202"/>
              <a:gd name="connsiteY475" fmla="*/ 1781908 h 2414954"/>
              <a:gd name="connsiteX476" fmla="*/ 762004 w 5487202"/>
              <a:gd name="connsiteY476" fmla="*/ 1817077 h 2414954"/>
              <a:gd name="connsiteX477" fmla="*/ 808896 w 5487202"/>
              <a:gd name="connsiteY477" fmla="*/ 1852247 h 2414954"/>
              <a:gd name="connsiteX478" fmla="*/ 902681 w 5487202"/>
              <a:gd name="connsiteY478" fmla="*/ 1957754 h 2414954"/>
              <a:gd name="connsiteX479" fmla="*/ 949573 w 5487202"/>
              <a:gd name="connsiteY479" fmla="*/ 2004647 h 2414954"/>
              <a:gd name="connsiteX480" fmla="*/ 1488834 w 5487202"/>
              <a:gd name="connsiteY480" fmla="*/ 1992923 h 2414954"/>
              <a:gd name="connsiteX481" fmla="*/ 1899142 w 5487202"/>
              <a:gd name="connsiteY481" fmla="*/ 1922585 h 2414954"/>
              <a:gd name="connsiteX482" fmla="*/ 2016373 w 5487202"/>
              <a:gd name="connsiteY482" fmla="*/ 1852247 h 2414954"/>
              <a:gd name="connsiteX483" fmla="*/ 2074988 w 5487202"/>
              <a:gd name="connsiteY483" fmla="*/ 1770185 h 2414954"/>
              <a:gd name="connsiteX484" fmla="*/ 2133604 w 5487202"/>
              <a:gd name="connsiteY484" fmla="*/ 1477108 h 2414954"/>
              <a:gd name="connsiteX485" fmla="*/ 2274281 w 5487202"/>
              <a:gd name="connsiteY485" fmla="*/ 1348154 h 2414954"/>
              <a:gd name="connsiteX486" fmla="*/ 2883881 w 5487202"/>
              <a:gd name="connsiteY486" fmla="*/ 1125416 h 2414954"/>
              <a:gd name="connsiteX487" fmla="*/ 3235573 w 5487202"/>
              <a:gd name="connsiteY487" fmla="*/ 1055077 h 2414954"/>
              <a:gd name="connsiteX488" fmla="*/ 3962404 w 5487202"/>
              <a:gd name="connsiteY488" fmla="*/ 1101970 h 2414954"/>
              <a:gd name="connsiteX489" fmla="*/ 4161696 w 5487202"/>
              <a:gd name="connsiteY489" fmla="*/ 1230923 h 2414954"/>
              <a:gd name="connsiteX490" fmla="*/ 4185142 w 5487202"/>
              <a:gd name="connsiteY490" fmla="*/ 1277816 h 2414954"/>
              <a:gd name="connsiteX491" fmla="*/ 4232034 w 5487202"/>
              <a:gd name="connsiteY491" fmla="*/ 1359877 h 2414954"/>
              <a:gd name="connsiteX492" fmla="*/ 4278927 w 5487202"/>
              <a:gd name="connsiteY492" fmla="*/ 1477108 h 2414954"/>
              <a:gd name="connsiteX493" fmla="*/ 4302373 w 5487202"/>
              <a:gd name="connsiteY493" fmla="*/ 1594339 h 2414954"/>
              <a:gd name="connsiteX494" fmla="*/ 4267204 w 5487202"/>
              <a:gd name="connsiteY494" fmla="*/ 1793631 h 2414954"/>
              <a:gd name="connsiteX495" fmla="*/ 4232034 w 5487202"/>
              <a:gd name="connsiteY495" fmla="*/ 1828800 h 2414954"/>
              <a:gd name="connsiteX496" fmla="*/ 4079634 w 5487202"/>
              <a:gd name="connsiteY496" fmla="*/ 1899139 h 2414954"/>
              <a:gd name="connsiteX497" fmla="*/ 3962404 w 5487202"/>
              <a:gd name="connsiteY497" fmla="*/ 1946031 h 2414954"/>
              <a:gd name="connsiteX498" fmla="*/ 3587265 w 5487202"/>
              <a:gd name="connsiteY498" fmla="*/ 1922585 h 2414954"/>
              <a:gd name="connsiteX499" fmla="*/ 3516927 w 5487202"/>
              <a:gd name="connsiteY499" fmla="*/ 1887416 h 2414954"/>
              <a:gd name="connsiteX500" fmla="*/ 3446588 w 5487202"/>
              <a:gd name="connsiteY500" fmla="*/ 1863970 h 2414954"/>
              <a:gd name="connsiteX501" fmla="*/ 3376250 w 5487202"/>
              <a:gd name="connsiteY501" fmla="*/ 1817077 h 2414954"/>
              <a:gd name="connsiteX502" fmla="*/ 3352804 w 5487202"/>
              <a:gd name="connsiteY502" fmla="*/ 1758462 h 2414954"/>
              <a:gd name="connsiteX503" fmla="*/ 3329357 w 5487202"/>
              <a:gd name="connsiteY503" fmla="*/ 1723293 h 2414954"/>
              <a:gd name="connsiteX504" fmla="*/ 3317634 w 5487202"/>
              <a:gd name="connsiteY504" fmla="*/ 1582616 h 2414954"/>
              <a:gd name="connsiteX505" fmla="*/ 3305911 w 5487202"/>
              <a:gd name="connsiteY505" fmla="*/ 1465385 h 2414954"/>
              <a:gd name="connsiteX506" fmla="*/ 3341081 w 5487202"/>
              <a:gd name="connsiteY506" fmla="*/ 1148862 h 2414954"/>
              <a:gd name="connsiteX507" fmla="*/ 3411419 w 5487202"/>
              <a:gd name="connsiteY507" fmla="*/ 1019908 h 2414954"/>
              <a:gd name="connsiteX508" fmla="*/ 3470034 w 5487202"/>
              <a:gd name="connsiteY508" fmla="*/ 973016 h 2414954"/>
              <a:gd name="connsiteX509" fmla="*/ 3516927 w 5487202"/>
              <a:gd name="connsiteY509" fmla="*/ 926123 h 2414954"/>
              <a:gd name="connsiteX510" fmla="*/ 3598988 w 5487202"/>
              <a:gd name="connsiteY510" fmla="*/ 902677 h 2414954"/>
              <a:gd name="connsiteX511" fmla="*/ 3856896 w 5487202"/>
              <a:gd name="connsiteY511" fmla="*/ 914400 h 2414954"/>
              <a:gd name="connsiteX512" fmla="*/ 3927234 w 5487202"/>
              <a:gd name="connsiteY512" fmla="*/ 984739 h 2414954"/>
              <a:gd name="connsiteX513" fmla="*/ 3997573 w 5487202"/>
              <a:gd name="connsiteY513" fmla="*/ 1019908 h 2414954"/>
              <a:gd name="connsiteX514" fmla="*/ 4103081 w 5487202"/>
              <a:gd name="connsiteY514" fmla="*/ 1101970 h 2414954"/>
              <a:gd name="connsiteX515" fmla="*/ 4196865 w 5487202"/>
              <a:gd name="connsiteY515" fmla="*/ 1160585 h 2414954"/>
              <a:gd name="connsiteX516" fmla="*/ 4255481 w 5487202"/>
              <a:gd name="connsiteY516" fmla="*/ 1219200 h 2414954"/>
              <a:gd name="connsiteX517" fmla="*/ 4302373 w 5487202"/>
              <a:gd name="connsiteY517" fmla="*/ 1277816 h 2414954"/>
              <a:gd name="connsiteX518" fmla="*/ 4384434 w 5487202"/>
              <a:gd name="connsiteY518" fmla="*/ 1441939 h 2414954"/>
              <a:gd name="connsiteX519" fmla="*/ 4396157 w 5487202"/>
              <a:gd name="connsiteY519" fmla="*/ 1488831 h 2414954"/>
              <a:gd name="connsiteX520" fmla="*/ 4337542 w 5487202"/>
              <a:gd name="connsiteY520" fmla="*/ 1840523 h 2414954"/>
              <a:gd name="connsiteX521" fmla="*/ 4278927 w 5487202"/>
              <a:gd name="connsiteY521" fmla="*/ 1899139 h 2414954"/>
              <a:gd name="connsiteX522" fmla="*/ 4196865 w 5487202"/>
              <a:gd name="connsiteY522" fmla="*/ 2028093 h 2414954"/>
              <a:gd name="connsiteX523" fmla="*/ 4032742 w 5487202"/>
              <a:gd name="connsiteY523" fmla="*/ 2051539 h 2414954"/>
              <a:gd name="connsiteX524" fmla="*/ 3974127 w 5487202"/>
              <a:gd name="connsiteY524" fmla="*/ 2074985 h 2414954"/>
              <a:gd name="connsiteX525" fmla="*/ 3763111 w 5487202"/>
              <a:gd name="connsiteY525" fmla="*/ 1981200 h 2414954"/>
              <a:gd name="connsiteX526" fmla="*/ 3751388 w 5487202"/>
              <a:gd name="connsiteY526" fmla="*/ 1875693 h 2414954"/>
              <a:gd name="connsiteX527" fmla="*/ 3774834 w 5487202"/>
              <a:gd name="connsiteY527" fmla="*/ 1676400 h 2414954"/>
              <a:gd name="connsiteX528" fmla="*/ 3833450 w 5487202"/>
              <a:gd name="connsiteY528" fmla="*/ 1606062 h 2414954"/>
              <a:gd name="connsiteX529" fmla="*/ 3915511 w 5487202"/>
              <a:gd name="connsiteY529" fmla="*/ 1465385 h 2414954"/>
              <a:gd name="connsiteX530" fmla="*/ 4009296 w 5487202"/>
              <a:gd name="connsiteY530" fmla="*/ 1359877 h 2414954"/>
              <a:gd name="connsiteX531" fmla="*/ 4079634 w 5487202"/>
              <a:gd name="connsiteY531" fmla="*/ 1266093 h 2414954"/>
              <a:gd name="connsiteX532" fmla="*/ 4196865 w 5487202"/>
              <a:gd name="connsiteY532" fmla="*/ 1148862 h 2414954"/>
              <a:gd name="connsiteX533" fmla="*/ 4407881 w 5487202"/>
              <a:gd name="connsiteY533" fmla="*/ 914400 h 2414954"/>
              <a:gd name="connsiteX534" fmla="*/ 4595450 w 5487202"/>
              <a:gd name="connsiteY534" fmla="*/ 762000 h 2414954"/>
              <a:gd name="connsiteX535" fmla="*/ 4818188 w 5487202"/>
              <a:gd name="connsiteY535" fmla="*/ 574431 h 2414954"/>
              <a:gd name="connsiteX536" fmla="*/ 4865081 w 5487202"/>
              <a:gd name="connsiteY536" fmla="*/ 527539 h 2414954"/>
              <a:gd name="connsiteX537" fmla="*/ 4923696 w 5487202"/>
              <a:gd name="connsiteY537" fmla="*/ 504093 h 2414954"/>
              <a:gd name="connsiteX538" fmla="*/ 4994034 w 5487202"/>
              <a:gd name="connsiteY538" fmla="*/ 468923 h 2414954"/>
              <a:gd name="connsiteX539" fmla="*/ 5064373 w 5487202"/>
              <a:gd name="connsiteY539" fmla="*/ 480647 h 2414954"/>
              <a:gd name="connsiteX540" fmla="*/ 5111265 w 5487202"/>
              <a:gd name="connsiteY540" fmla="*/ 539262 h 2414954"/>
              <a:gd name="connsiteX541" fmla="*/ 5158157 w 5487202"/>
              <a:gd name="connsiteY541" fmla="*/ 586154 h 2414954"/>
              <a:gd name="connsiteX542" fmla="*/ 5205050 w 5487202"/>
              <a:gd name="connsiteY542" fmla="*/ 726831 h 2414954"/>
              <a:gd name="connsiteX543" fmla="*/ 5228496 w 5487202"/>
              <a:gd name="connsiteY543" fmla="*/ 844062 h 2414954"/>
              <a:gd name="connsiteX544" fmla="*/ 5251942 w 5487202"/>
              <a:gd name="connsiteY544" fmla="*/ 914400 h 2414954"/>
              <a:gd name="connsiteX545" fmla="*/ 5240219 w 5487202"/>
              <a:gd name="connsiteY545" fmla="*/ 1184031 h 2414954"/>
              <a:gd name="connsiteX546" fmla="*/ 5146434 w 5487202"/>
              <a:gd name="connsiteY546" fmla="*/ 1336431 h 2414954"/>
              <a:gd name="connsiteX547" fmla="*/ 5029204 w 5487202"/>
              <a:gd name="connsiteY547" fmla="*/ 1500554 h 2414954"/>
              <a:gd name="connsiteX548" fmla="*/ 4806465 w 5487202"/>
              <a:gd name="connsiteY548" fmla="*/ 1688123 h 2414954"/>
              <a:gd name="connsiteX549" fmla="*/ 4783019 w 5487202"/>
              <a:gd name="connsiteY549" fmla="*/ 1711570 h 2414954"/>
              <a:gd name="connsiteX550" fmla="*/ 4736127 w 5487202"/>
              <a:gd name="connsiteY550" fmla="*/ 1758462 h 2414954"/>
              <a:gd name="connsiteX551" fmla="*/ 4712681 w 5487202"/>
              <a:gd name="connsiteY551" fmla="*/ 1805354 h 2414954"/>
              <a:gd name="connsiteX552" fmla="*/ 4736127 w 5487202"/>
              <a:gd name="connsiteY552" fmla="*/ 2028093 h 2414954"/>
              <a:gd name="connsiteX553" fmla="*/ 4736127 w 5487202"/>
              <a:gd name="connsiteY553" fmla="*/ 2192216 h 2414954"/>
              <a:gd name="connsiteX554" fmla="*/ 4689234 w 5487202"/>
              <a:gd name="connsiteY554" fmla="*/ 2215662 h 2414954"/>
              <a:gd name="connsiteX555" fmla="*/ 4501665 w 5487202"/>
              <a:gd name="connsiteY555" fmla="*/ 2274277 h 2414954"/>
              <a:gd name="connsiteX556" fmla="*/ 4419604 w 5487202"/>
              <a:gd name="connsiteY556" fmla="*/ 2297723 h 2414954"/>
              <a:gd name="connsiteX557" fmla="*/ 3223850 w 5487202"/>
              <a:gd name="connsiteY557" fmla="*/ 2368062 h 2414954"/>
              <a:gd name="connsiteX558" fmla="*/ 3083173 w 5487202"/>
              <a:gd name="connsiteY558" fmla="*/ 2403231 h 2414954"/>
              <a:gd name="connsiteX559" fmla="*/ 2637696 w 5487202"/>
              <a:gd name="connsiteY559" fmla="*/ 2379785 h 2414954"/>
              <a:gd name="connsiteX560" fmla="*/ 2473573 w 5487202"/>
              <a:gd name="connsiteY560" fmla="*/ 2344616 h 2414954"/>
              <a:gd name="connsiteX561" fmla="*/ 1582619 w 5487202"/>
              <a:gd name="connsiteY561" fmla="*/ 2332893 h 2414954"/>
              <a:gd name="connsiteX562" fmla="*/ 1441942 w 5487202"/>
              <a:gd name="connsiteY562" fmla="*/ 2309447 h 2414954"/>
              <a:gd name="connsiteX563" fmla="*/ 1219204 w 5487202"/>
              <a:gd name="connsiteY563" fmla="*/ 2262554 h 2414954"/>
              <a:gd name="connsiteX564" fmla="*/ 1148865 w 5487202"/>
              <a:gd name="connsiteY564" fmla="*/ 2227385 h 2414954"/>
              <a:gd name="connsiteX565" fmla="*/ 1078527 w 5487202"/>
              <a:gd name="connsiteY565" fmla="*/ 2203939 h 2414954"/>
              <a:gd name="connsiteX566" fmla="*/ 914404 w 5487202"/>
              <a:gd name="connsiteY566" fmla="*/ 2086708 h 2414954"/>
              <a:gd name="connsiteX567" fmla="*/ 890957 w 5487202"/>
              <a:gd name="connsiteY567" fmla="*/ 2063262 h 2414954"/>
              <a:gd name="connsiteX568" fmla="*/ 844065 w 5487202"/>
              <a:gd name="connsiteY568" fmla="*/ 2039816 h 2414954"/>
              <a:gd name="connsiteX569" fmla="*/ 797173 w 5487202"/>
              <a:gd name="connsiteY569" fmla="*/ 2004647 h 2414954"/>
              <a:gd name="connsiteX570" fmla="*/ 726834 w 5487202"/>
              <a:gd name="connsiteY570" fmla="*/ 1910862 h 2414954"/>
              <a:gd name="connsiteX571" fmla="*/ 703388 w 5487202"/>
              <a:gd name="connsiteY571" fmla="*/ 1770185 h 2414954"/>
              <a:gd name="connsiteX572" fmla="*/ 715111 w 5487202"/>
              <a:gd name="connsiteY572" fmla="*/ 1336431 h 2414954"/>
              <a:gd name="connsiteX573" fmla="*/ 750281 w 5487202"/>
              <a:gd name="connsiteY573" fmla="*/ 1207477 h 2414954"/>
              <a:gd name="connsiteX574" fmla="*/ 785450 w 5487202"/>
              <a:gd name="connsiteY574" fmla="*/ 1101970 h 2414954"/>
              <a:gd name="connsiteX575" fmla="*/ 797173 w 5487202"/>
              <a:gd name="connsiteY575" fmla="*/ 1043354 h 2414954"/>
              <a:gd name="connsiteX576" fmla="*/ 890957 w 5487202"/>
              <a:gd name="connsiteY576" fmla="*/ 890954 h 2414954"/>
              <a:gd name="connsiteX577" fmla="*/ 973019 w 5487202"/>
              <a:gd name="connsiteY577" fmla="*/ 855785 h 2414954"/>
              <a:gd name="connsiteX578" fmla="*/ 1066804 w 5487202"/>
              <a:gd name="connsiteY578" fmla="*/ 820616 h 2414954"/>
              <a:gd name="connsiteX579" fmla="*/ 1453665 w 5487202"/>
              <a:gd name="connsiteY579" fmla="*/ 715108 h 2414954"/>
              <a:gd name="connsiteX580" fmla="*/ 1934311 w 5487202"/>
              <a:gd name="connsiteY580" fmla="*/ 668216 h 2414954"/>
              <a:gd name="connsiteX581" fmla="*/ 2520465 w 5487202"/>
              <a:gd name="connsiteY581" fmla="*/ 679939 h 2414954"/>
              <a:gd name="connsiteX582" fmla="*/ 2754927 w 5487202"/>
              <a:gd name="connsiteY582" fmla="*/ 762000 h 2414954"/>
              <a:gd name="connsiteX583" fmla="*/ 3176957 w 5487202"/>
              <a:gd name="connsiteY583" fmla="*/ 890954 h 2414954"/>
              <a:gd name="connsiteX584" fmla="*/ 3692773 w 5487202"/>
              <a:gd name="connsiteY584" fmla="*/ 1078523 h 2414954"/>
              <a:gd name="connsiteX585" fmla="*/ 3821727 w 5487202"/>
              <a:gd name="connsiteY585" fmla="*/ 1125416 h 2414954"/>
              <a:gd name="connsiteX586" fmla="*/ 3892065 w 5487202"/>
              <a:gd name="connsiteY586" fmla="*/ 1184031 h 2414954"/>
              <a:gd name="connsiteX587" fmla="*/ 4056188 w 5487202"/>
              <a:gd name="connsiteY587" fmla="*/ 1301262 h 2414954"/>
              <a:gd name="connsiteX588" fmla="*/ 4208588 w 5487202"/>
              <a:gd name="connsiteY588" fmla="*/ 1441939 h 2414954"/>
              <a:gd name="connsiteX589" fmla="*/ 4278927 w 5487202"/>
              <a:gd name="connsiteY589" fmla="*/ 1559170 h 2414954"/>
              <a:gd name="connsiteX590" fmla="*/ 4314096 w 5487202"/>
              <a:gd name="connsiteY590" fmla="*/ 1652954 h 2414954"/>
              <a:gd name="connsiteX591" fmla="*/ 4407881 w 5487202"/>
              <a:gd name="connsiteY591" fmla="*/ 1735016 h 2414954"/>
              <a:gd name="connsiteX592" fmla="*/ 4466496 w 5487202"/>
              <a:gd name="connsiteY592" fmla="*/ 1840523 h 2414954"/>
              <a:gd name="connsiteX593" fmla="*/ 4454773 w 5487202"/>
              <a:gd name="connsiteY593" fmla="*/ 2098431 h 2414954"/>
              <a:gd name="connsiteX594" fmla="*/ 4407881 w 5487202"/>
              <a:gd name="connsiteY594" fmla="*/ 2157047 h 2414954"/>
              <a:gd name="connsiteX595" fmla="*/ 4384434 w 5487202"/>
              <a:gd name="connsiteY595" fmla="*/ 2192216 h 2414954"/>
              <a:gd name="connsiteX596" fmla="*/ 4267204 w 5487202"/>
              <a:gd name="connsiteY596" fmla="*/ 2321170 h 2414954"/>
              <a:gd name="connsiteX597" fmla="*/ 3985850 w 5487202"/>
              <a:gd name="connsiteY597" fmla="*/ 2414954 h 2414954"/>
              <a:gd name="connsiteX598" fmla="*/ 703388 w 5487202"/>
              <a:gd name="connsiteY598" fmla="*/ 2391508 h 2414954"/>
              <a:gd name="connsiteX599" fmla="*/ 656496 w 5487202"/>
              <a:gd name="connsiteY599" fmla="*/ 2344616 h 2414954"/>
              <a:gd name="connsiteX600" fmla="*/ 586157 w 5487202"/>
              <a:gd name="connsiteY600" fmla="*/ 2332893 h 2414954"/>
              <a:gd name="connsiteX601" fmla="*/ 515819 w 5487202"/>
              <a:gd name="connsiteY601" fmla="*/ 2180493 h 2414954"/>
              <a:gd name="connsiteX602" fmla="*/ 527542 w 5487202"/>
              <a:gd name="connsiteY602" fmla="*/ 1969477 h 2414954"/>
              <a:gd name="connsiteX603" fmla="*/ 539265 w 5487202"/>
              <a:gd name="connsiteY603" fmla="*/ 1934308 h 2414954"/>
              <a:gd name="connsiteX604" fmla="*/ 586157 w 5487202"/>
              <a:gd name="connsiteY604" fmla="*/ 1875693 h 2414954"/>
              <a:gd name="connsiteX605" fmla="*/ 609604 w 5487202"/>
              <a:gd name="connsiteY605" fmla="*/ 1828800 h 2414954"/>
              <a:gd name="connsiteX606" fmla="*/ 668219 w 5487202"/>
              <a:gd name="connsiteY606" fmla="*/ 1770185 h 2414954"/>
              <a:gd name="connsiteX607" fmla="*/ 703388 w 5487202"/>
              <a:gd name="connsiteY607" fmla="*/ 1711570 h 2414954"/>
              <a:gd name="connsiteX608" fmla="*/ 797173 w 5487202"/>
              <a:gd name="connsiteY608" fmla="*/ 1606062 h 2414954"/>
              <a:gd name="connsiteX609" fmla="*/ 820619 w 5487202"/>
              <a:gd name="connsiteY609" fmla="*/ 1559170 h 2414954"/>
              <a:gd name="connsiteX610" fmla="*/ 855788 w 5487202"/>
              <a:gd name="connsiteY610" fmla="*/ 1524000 h 2414954"/>
              <a:gd name="connsiteX611" fmla="*/ 890957 w 5487202"/>
              <a:gd name="connsiteY611" fmla="*/ 1477108 h 2414954"/>
              <a:gd name="connsiteX612" fmla="*/ 937850 w 5487202"/>
              <a:gd name="connsiteY612" fmla="*/ 1430216 h 2414954"/>
              <a:gd name="connsiteX613" fmla="*/ 984742 w 5487202"/>
              <a:gd name="connsiteY613" fmla="*/ 1371600 h 2414954"/>
              <a:gd name="connsiteX614" fmla="*/ 1195757 w 5487202"/>
              <a:gd name="connsiteY614" fmla="*/ 1207477 h 2414954"/>
              <a:gd name="connsiteX615" fmla="*/ 1324711 w 5487202"/>
              <a:gd name="connsiteY615" fmla="*/ 1125416 h 2414954"/>
              <a:gd name="connsiteX616" fmla="*/ 1688127 w 5487202"/>
              <a:gd name="connsiteY616" fmla="*/ 973016 h 2414954"/>
              <a:gd name="connsiteX617" fmla="*/ 2649419 w 5487202"/>
              <a:gd name="connsiteY617" fmla="*/ 984739 h 2414954"/>
              <a:gd name="connsiteX618" fmla="*/ 3341081 w 5487202"/>
              <a:gd name="connsiteY618" fmla="*/ 1113693 h 2414954"/>
              <a:gd name="connsiteX619" fmla="*/ 3833450 w 5487202"/>
              <a:gd name="connsiteY619" fmla="*/ 1277816 h 2414954"/>
              <a:gd name="connsiteX620" fmla="*/ 3856896 w 5487202"/>
              <a:gd name="connsiteY620" fmla="*/ 1312985 h 2414954"/>
              <a:gd name="connsiteX621" fmla="*/ 3821727 w 5487202"/>
              <a:gd name="connsiteY621" fmla="*/ 1524000 h 2414954"/>
              <a:gd name="connsiteX622" fmla="*/ 3634157 w 5487202"/>
              <a:gd name="connsiteY622" fmla="*/ 1699847 h 2414954"/>
              <a:gd name="connsiteX623" fmla="*/ 3446588 w 5487202"/>
              <a:gd name="connsiteY623" fmla="*/ 1758462 h 2414954"/>
              <a:gd name="connsiteX624" fmla="*/ 3282465 w 5487202"/>
              <a:gd name="connsiteY624" fmla="*/ 1817077 h 2414954"/>
              <a:gd name="connsiteX625" fmla="*/ 2860434 w 5487202"/>
              <a:gd name="connsiteY625" fmla="*/ 1746739 h 2414954"/>
              <a:gd name="connsiteX626" fmla="*/ 2825265 w 5487202"/>
              <a:gd name="connsiteY626" fmla="*/ 1664677 h 2414954"/>
              <a:gd name="connsiteX627" fmla="*/ 2813542 w 5487202"/>
              <a:gd name="connsiteY627" fmla="*/ 1582616 h 2414954"/>
              <a:gd name="connsiteX628" fmla="*/ 2790096 w 5487202"/>
              <a:gd name="connsiteY628" fmla="*/ 1383323 h 2414954"/>
              <a:gd name="connsiteX629" fmla="*/ 2801819 w 5487202"/>
              <a:gd name="connsiteY629" fmla="*/ 1207477 h 2414954"/>
              <a:gd name="connsiteX630" fmla="*/ 2907327 w 5487202"/>
              <a:gd name="connsiteY630" fmla="*/ 1113693 h 2414954"/>
              <a:gd name="connsiteX631" fmla="*/ 2954219 w 5487202"/>
              <a:gd name="connsiteY631" fmla="*/ 1078523 h 2414954"/>
              <a:gd name="connsiteX632" fmla="*/ 3036281 w 5487202"/>
              <a:gd name="connsiteY632" fmla="*/ 1066800 h 2414954"/>
              <a:gd name="connsiteX633" fmla="*/ 3294188 w 5487202"/>
              <a:gd name="connsiteY633" fmla="*/ 1148862 h 2414954"/>
              <a:gd name="connsiteX634" fmla="*/ 3317634 w 5487202"/>
              <a:gd name="connsiteY634" fmla="*/ 1219200 h 2414954"/>
              <a:gd name="connsiteX635" fmla="*/ 3376250 w 5487202"/>
              <a:gd name="connsiteY635" fmla="*/ 1465385 h 2414954"/>
              <a:gd name="connsiteX636" fmla="*/ 3364527 w 5487202"/>
              <a:gd name="connsiteY636" fmla="*/ 1688123 h 2414954"/>
              <a:gd name="connsiteX637" fmla="*/ 3294188 w 5487202"/>
              <a:gd name="connsiteY637" fmla="*/ 1758462 h 2414954"/>
              <a:gd name="connsiteX638" fmla="*/ 3223850 w 5487202"/>
              <a:gd name="connsiteY638" fmla="*/ 1817077 h 2414954"/>
              <a:gd name="connsiteX639" fmla="*/ 2790096 w 5487202"/>
              <a:gd name="connsiteY639" fmla="*/ 1910862 h 2414954"/>
              <a:gd name="connsiteX640" fmla="*/ 2332896 w 5487202"/>
              <a:gd name="connsiteY640" fmla="*/ 1875693 h 2414954"/>
              <a:gd name="connsiteX641" fmla="*/ 2297727 w 5487202"/>
              <a:gd name="connsiteY641" fmla="*/ 1828800 h 2414954"/>
              <a:gd name="connsiteX642" fmla="*/ 2215665 w 5487202"/>
              <a:gd name="connsiteY642" fmla="*/ 1711570 h 2414954"/>
              <a:gd name="connsiteX643" fmla="*/ 2250834 w 5487202"/>
              <a:gd name="connsiteY643" fmla="*/ 1148862 h 2414954"/>
              <a:gd name="connsiteX644" fmla="*/ 2344619 w 5487202"/>
              <a:gd name="connsiteY644" fmla="*/ 1066800 h 2414954"/>
              <a:gd name="connsiteX645" fmla="*/ 2567357 w 5487202"/>
              <a:gd name="connsiteY645" fmla="*/ 996462 h 2414954"/>
              <a:gd name="connsiteX646" fmla="*/ 2848711 w 5487202"/>
              <a:gd name="connsiteY646" fmla="*/ 1008185 h 2414954"/>
              <a:gd name="connsiteX647" fmla="*/ 3153511 w 5487202"/>
              <a:gd name="connsiteY647" fmla="*/ 1219200 h 2414954"/>
              <a:gd name="connsiteX648" fmla="*/ 3200404 w 5487202"/>
              <a:gd name="connsiteY648" fmla="*/ 1254370 h 2414954"/>
              <a:gd name="connsiteX649" fmla="*/ 3270742 w 5487202"/>
              <a:gd name="connsiteY649" fmla="*/ 1395047 h 2414954"/>
              <a:gd name="connsiteX650" fmla="*/ 3212127 w 5487202"/>
              <a:gd name="connsiteY650" fmla="*/ 1641231 h 2414954"/>
              <a:gd name="connsiteX651" fmla="*/ 3106619 w 5487202"/>
              <a:gd name="connsiteY651" fmla="*/ 1723293 h 2414954"/>
              <a:gd name="connsiteX652" fmla="*/ 2813542 w 5487202"/>
              <a:gd name="connsiteY652" fmla="*/ 1817077 h 2414954"/>
              <a:gd name="connsiteX653" fmla="*/ 2614250 w 5487202"/>
              <a:gd name="connsiteY653" fmla="*/ 1863970 h 2414954"/>
              <a:gd name="connsiteX654" fmla="*/ 1946034 w 5487202"/>
              <a:gd name="connsiteY654" fmla="*/ 1805354 h 2414954"/>
              <a:gd name="connsiteX655" fmla="*/ 1899142 w 5487202"/>
              <a:gd name="connsiteY655" fmla="*/ 1758462 h 2414954"/>
              <a:gd name="connsiteX656" fmla="*/ 1817081 w 5487202"/>
              <a:gd name="connsiteY656" fmla="*/ 1641231 h 2414954"/>
              <a:gd name="connsiteX657" fmla="*/ 1770188 w 5487202"/>
              <a:gd name="connsiteY657" fmla="*/ 1559170 h 2414954"/>
              <a:gd name="connsiteX658" fmla="*/ 1723296 w 5487202"/>
              <a:gd name="connsiteY658" fmla="*/ 1500554 h 2414954"/>
              <a:gd name="connsiteX659" fmla="*/ 1676404 w 5487202"/>
              <a:gd name="connsiteY659" fmla="*/ 1430216 h 2414954"/>
              <a:gd name="connsiteX660" fmla="*/ 1711573 w 5487202"/>
              <a:gd name="connsiteY660" fmla="*/ 1008185 h 2414954"/>
              <a:gd name="connsiteX661" fmla="*/ 1817081 w 5487202"/>
              <a:gd name="connsiteY661" fmla="*/ 879231 h 2414954"/>
              <a:gd name="connsiteX662" fmla="*/ 1887419 w 5487202"/>
              <a:gd name="connsiteY662" fmla="*/ 832339 h 2414954"/>
              <a:gd name="connsiteX663" fmla="*/ 2391511 w 5487202"/>
              <a:gd name="connsiteY663" fmla="*/ 762000 h 2414954"/>
              <a:gd name="connsiteX664" fmla="*/ 3845173 w 5487202"/>
              <a:gd name="connsiteY664" fmla="*/ 844062 h 2414954"/>
              <a:gd name="connsiteX665" fmla="*/ 3903788 w 5487202"/>
              <a:gd name="connsiteY665" fmla="*/ 879231 h 2414954"/>
              <a:gd name="connsiteX666" fmla="*/ 3962404 w 5487202"/>
              <a:gd name="connsiteY666" fmla="*/ 1019908 h 2414954"/>
              <a:gd name="connsiteX667" fmla="*/ 3985850 w 5487202"/>
              <a:gd name="connsiteY667" fmla="*/ 1066800 h 2414954"/>
              <a:gd name="connsiteX668" fmla="*/ 4067911 w 5487202"/>
              <a:gd name="connsiteY668" fmla="*/ 1230923 h 2414954"/>
              <a:gd name="connsiteX669" fmla="*/ 4114804 w 5487202"/>
              <a:gd name="connsiteY669" fmla="*/ 1277816 h 2414954"/>
              <a:gd name="connsiteX670" fmla="*/ 4138250 w 5487202"/>
              <a:gd name="connsiteY670" fmla="*/ 1348154 h 2414954"/>
              <a:gd name="connsiteX671" fmla="*/ 4161696 w 5487202"/>
              <a:gd name="connsiteY671" fmla="*/ 1395047 h 2414954"/>
              <a:gd name="connsiteX672" fmla="*/ 4173419 w 5487202"/>
              <a:gd name="connsiteY672" fmla="*/ 1535723 h 2414954"/>
              <a:gd name="connsiteX673" fmla="*/ 4161696 w 5487202"/>
              <a:gd name="connsiteY673" fmla="*/ 1711570 h 2414954"/>
              <a:gd name="connsiteX674" fmla="*/ 4149973 w 5487202"/>
              <a:gd name="connsiteY674" fmla="*/ 1746739 h 2414954"/>
              <a:gd name="connsiteX675" fmla="*/ 4103081 w 5487202"/>
              <a:gd name="connsiteY675" fmla="*/ 1817077 h 2414954"/>
              <a:gd name="connsiteX676" fmla="*/ 4079634 w 5487202"/>
              <a:gd name="connsiteY676" fmla="*/ 1863970 h 2414954"/>
              <a:gd name="connsiteX677" fmla="*/ 4032742 w 5487202"/>
              <a:gd name="connsiteY677" fmla="*/ 1887416 h 2414954"/>
              <a:gd name="connsiteX678" fmla="*/ 3915511 w 5487202"/>
              <a:gd name="connsiteY678" fmla="*/ 1981200 h 2414954"/>
              <a:gd name="connsiteX679" fmla="*/ 3505204 w 5487202"/>
              <a:gd name="connsiteY679" fmla="*/ 2121877 h 2414954"/>
              <a:gd name="connsiteX680" fmla="*/ 3364527 w 5487202"/>
              <a:gd name="connsiteY680" fmla="*/ 2157047 h 2414954"/>
              <a:gd name="connsiteX681" fmla="*/ 3200404 w 5487202"/>
              <a:gd name="connsiteY681" fmla="*/ 2192216 h 2414954"/>
              <a:gd name="connsiteX682" fmla="*/ 2708034 w 5487202"/>
              <a:gd name="connsiteY682" fmla="*/ 2180493 h 2414954"/>
              <a:gd name="connsiteX683" fmla="*/ 2649419 w 5487202"/>
              <a:gd name="connsiteY683" fmla="*/ 2145323 h 2414954"/>
              <a:gd name="connsiteX684" fmla="*/ 2614250 w 5487202"/>
              <a:gd name="connsiteY684" fmla="*/ 2063262 h 2414954"/>
              <a:gd name="connsiteX685" fmla="*/ 2567357 w 5487202"/>
              <a:gd name="connsiteY685" fmla="*/ 2004647 h 2414954"/>
              <a:gd name="connsiteX686" fmla="*/ 2625973 w 5487202"/>
              <a:gd name="connsiteY686" fmla="*/ 1430216 h 2414954"/>
              <a:gd name="connsiteX687" fmla="*/ 2848711 w 5487202"/>
              <a:gd name="connsiteY687" fmla="*/ 1113693 h 2414954"/>
              <a:gd name="connsiteX688" fmla="*/ 2883881 w 5487202"/>
              <a:gd name="connsiteY688" fmla="*/ 1066800 h 2414954"/>
              <a:gd name="connsiteX689" fmla="*/ 3399696 w 5487202"/>
              <a:gd name="connsiteY689" fmla="*/ 703385 h 2414954"/>
              <a:gd name="connsiteX690" fmla="*/ 3587265 w 5487202"/>
              <a:gd name="connsiteY690" fmla="*/ 586154 h 2414954"/>
              <a:gd name="connsiteX691" fmla="*/ 3727942 w 5487202"/>
              <a:gd name="connsiteY691" fmla="*/ 527539 h 2414954"/>
              <a:gd name="connsiteX692" fmla="*/ 3821727 w 5487202"/>
              <a:gd name="connsiteY692" fmla="*/ 504093 h 2414954"/>
              <a:gd name="connsiteX693" fmla="*/ 3856896 w 5487202"/>
              <a:gd name="connsiteY693" fmla="*/ 492370 h 2414954"/>
              <a:gd name="connsiteX694" fmla="*/ 4149973 w 5487202"/>
              <a:gd name="connsiteY694" fmla="*/ 457200 h 2414954"/>
              <a:gd name="connsiteX695" fmla="*/ 4255481 w 5487202"/>
              <a:gd name="connsiteY695" fmla="*/ 445477 h 2414954"/>
              <a:gd name="connsiteX696" fmla="*/ 4747850 w 5487202"/>
              <a:gd name="connsiteY696" fmla="*/ 468923 h 2414954"/>
              <a:gd name="connsiteX697" fmla="*/ 4853357 w 5487202"/>
              <a:gd name="connsiteY697" fmla="*/ 562708 h 2414954"/>
              <a:gd name="connsiteX698" fmla="*/ 4911973 w 5487202"/>
              <a:gd name="connsiteY698" fmla="*/ 609600 h 2414954"/>
              <a:gd name="connsiteX699" fmla="*/ 4947142 w 5487202"/>
              <a:gd name="connsiteY699" fmla="*/ 668216 h 2414954"/>
              <a:gd name="connsiteX700" fmla="*/ 4982311 w 5487202"/>
              <a:gd name="connsiteY700" fmla="*/ 750277 h 2414954"/>
              <a:gd name="connsiteX701" fmla="*/ 5005757 w 5487202"/>
              <a:gd name="connsiteY701" fmla="*/ 797170 h 2414954"/>
              <a:gd name="connsiteX702" fmla="*/ 5029204 w 5487202"/>
              <a:gd name="connsiteY702" fmla="*/ 973016 h 2414954"/>
              <a:gd name="connsiteX703" fmla="*/ 5052650 w 5487202"/>
              <a:gd name="connsiteY703" fmla="*/ 1137139 h 2414954"/>
              <a:gd name="connsiteX704" fmla="*/ 5040927 w 5487202"/>
              <a:gd name="connsiteY704" fmla="*/ 1453662 h 2414954"/>
              <a:gd name="connsiteX705" fmla="*/ 5005757 w 5487202"/>
              <a:gd name="connsiteY705" fmla="*/ 1606062 h 2414954"/>
              <a:gd name="connsiteX706" fmla="*/ 4994034 w 5487202"/>
              <a:gd name="connsiteY706" fmla="*/ 1664677 h 2414954"/>
              <a:gd name="connsiteX707" fmla="*/ 4923696 w 5487202"/>
              <a:gd name="connsiteY707" fmla="*/ 1758462 h 2414954"/>
              <a:gd name="connsiteX708" fmla="*/ 4900250 w 5487202"/>
              <a:gd name="connsiteY708" fmla="*/ 1793631 h 2414954"/>
              <a:gd name="connsiteX709" fmla="*/ 4876804 w 5487202"/>
              <a:gd name="connsiteY709" fmla="*/ 1840523 h 2414954"/>
              <a:gd name="connsiteX710" fmla="*/ 4829911 w 5487202"/>
              <a:gd name="connsiteY710" fmla="*/ 1875693 h 2414954"/>
              <a:gd name="connsiteX711" fmla="*/ 4759573 w 5487202"/>
              <a:gd name="connsiteY711" fmla="*/ 1899139 h 2414954"/>
              <a:gd name="connsiteX712" fmla="*/ 4689234 w 5487202"/>
              <a:gd name="connsiteY712" fmla="*/ 1934308 h 2414954"/>
              <a:gd name="connsiteX713" fmla="*/ 4560281 w 5487202"/>
              <a:gd name="connsiteY713" fmla="*/ 1957754 h 2414954"/>
              <a:gd name="connsiteX714" fmla="*/ 3376250 w 5487202"/>
              <a:gd name="connsiteY714" fmla="*/ 1922585 h 2414954"/>
              <a:gd name="connsiteX715" fmla="*/ 2743204 w 5487202"/>
              <a:gd name="connsiteY715" fmla="*/ 1828800 h 2414954"/>
              <a:gd name="connsiteX716" fmla="*/ 2309450 w 5487202"/>
              <a:gd name="connsiteY716" fmla="*/ 1770185 h 2414954"/>
              <a:gd name="connsiteX717" fmla="*/ 2180496 w 5487202"/>
              <a:gd name="connsiteY717" fmla="*/ 1723293 h 2414954"/>
              <a:gd name="connsiteX718" fmla="*/ 2110157 w 5487202"/>
              <a:gd name="connsiteY718" fmla="*/ 1711570 h 2414954"/>
              <a:gd name="connsiteX719" fmla="*/ 2063265 w 5487202"/>
              <a:gd name="connsiteY719" fmla="*/ 1676400 h 2414954"/>
              <a:gd name="connsiteX720" fmla="*/ 1969481 w 5487202"/>
              <a:gd name="connsiteY720" fmla="*/ 1582616 h 2414954"/>
              <a:gd name="connsiteX721" fmla="*/ 1828804 w 5487202"/>
              <a:gd name="connsiteY721" fmla="*/ 1477108 h 2414954"/>
              <a:gd name="connsiteX722" fmla="*/ 1781911 w 5487202"/>
              <a:gd name="connsiteY722" fmla="*/ 1441939 h 2414954"/>
              <a:gd name="connsiteX723" fmla="*/ 1735019 w 5487202"/>
              <a:gd name="connsiteY723" fmla="*/ 1395047 h 2414954"/>
              <a:gd name="connsiteX724" fmla="*/ 1699850 w 5487202"/>
              <a:gd name="connsiteY724" fmla="*/ 1348154 h 2414954"/>
              <a:gd name="connsiteX725" fmla="*/ 1652957 w 5487202"/>
              <a:gd name="connsiteY725" fmla="*/ 1312985 h 2414954"/>
              <a:gd name="connsiteX726" fmla="*/ 1535727 w 5487202"/>
              <a:gd name="connsiteY726" fmla="*/ 1172308 h 2414954"/>
              <a:gd name="connsiteX727" fmla="*/ 1453665 w 5487202"/>
              <a:gd name="connsiteY727" fmla="*/ 1113693 h 2414954"/>
              <a:gd name="connsiteX728" fmla="*/ 1395050 w 5487202"/>
              <a:gd name="connsiteY728" fmla="*/ 1066800 h 2414954"/>
              <a:gd name="connsiteX729" fmla="*/ 1312988 w 5487202"/>
              <a:gd name="connsiteY729" fmla="*/ 1019908 h 2414954"/>
              <a:gd name="connsiteX730" fmla="*/ 1277819 w 5487202"/>
              <a:gd name="connsiteY730" fmla="*/ 996462 h 2414954"/>
              <a:gd name="connsiteX731" fmla="*/ 1277819 w 5487202"/>
              <a:gd name="connsiteY731" fmla="*/ 785447 h 2414954"/>
              <a:gd name="connsiteX732" fmla="*/ 1301265 w 5487202"/>
              <a:gd name="connsiteY732" fmla="*/ 750277 h 2414954"/>
              <a:gd name="connsiteX733" fmla="*/ 1524004 w 5487202"/>
              <a:gd name="connsiteY733" fmla="*/ 668216 h 2414954"/>
              <a:gd name="connsiteX734" fmla="*/ 1606065 w 5487202"/>
              <a:gd name="connsiteY734" fmla="*/ 656493 h 2414954"/>
              <a:gd name="connsiteX735" fmla="*/ 1875696 w 5487202"/>
              <a:gd name="connsiteY735" fmla="*/ 621323 h 2414954"/>
              <a:gd name="connsiteX736" fmla="*/ 2074988 w 5487202"/>
              <a:gd name="connsiteY736" fmla="*/ 597877 h 2414954"/>
              <a:gd name="connsiteX737" fmla="*/ 3552096 w 5487202"/>
              <a:gd name="connsiteY737" fmla="*/ 621323 h 2414954"/>
              <a:gd name="connsiteX738" fmla="*/ 3598988 w 5487202"/>
              <a:gd name="connsiteY738" fmla="*/ 644770 h 2414954"/>
              <a:gd name="connsiteX739" fmla="*/ 3704496 w 5487202"/>
              <a:gd name="connsiteY739" fmla="*/ 726831 h 2414954"/>
              <a:gd name="connsiteX740" fmla="*/ 3856896 w 5487202"/>
              <a:gd name="connsiteY740" fmla="*/ 785447 h 2414954"/>
              <a:gd name="connsiteX741" fmla="*/ 3950681 w 5487202"/>
              <a:gd name="connsiteY741" fmla="*/ 832339 h 2414954"/>
              <a:gd name="connsiteX742" fmla="*/ 4044465 w 5487202"/>
              <a:gd name="connsiteY742" fmla="*/ 879231 h 2414954"/>
              <a:gd name="connsiteX743" fmla="*/ 4056188 w 5487202"/>
              <a:gd name="connsiteY743" fmla="*/ 914400 h 2414954"/>
              <a:gd name="connsiteX744" fmla="*/ 4079634 w 5487202"/>
              <a:gd name="connsiteY744" fmla="*/ 1078523 h 2414954"/>
              <a:gd name="connsiteX745" fmla="*/ 4091357 w 5487202"/>
              <a:gd name="connsiteY745" fmla="*/ 1172308 h 2414954"/>
              <a:gd name="connsiteX746" fmla="*/ 4103081 w 5487202"/>
              <a:gd name="connsiteY746" fmla="*/ 1219200 h 2414954"/>
              <a:gd name="connsiteX747" fmla="*/ 4114804 w 5487202"/>
              <a:gd name="connsiteY747" fmla="*/ 1324708 h 2414954"/>
              <a:gd name="connsiteX748" fmla="*/ 4149973 w 5487202"/>
              <a:gd name="connsiteY748" fmla="*/ 1383323 h 2414954"/>
              <a:gd name="connsiteX749" fmla="*/ 4126527 w 5487202"/>
              <a:gd name="connsiteY749" fmla="*/ 1699847 h 2414954"/>
              <a:gd name="connsiteX750" fmla="*/ 4103081 w 5487202"/>
              <a:gd name="connsiteY750" fmla="*/ 1735016 h 2414954"/>
              <a:gd name="connsiteX751" fmla="*/ 4021019 w 5487202"/>
              <a:gd name="connsiteY751" fmla="*/ 1746739 h 2414954"/>
              <a:gd name="connsiteX752" fmla="*/ 3739665 w 5487202"/>
              <a:gd name="connsiteY752" fmla="*/ 1793631 h 2414954"/>
              <a:gd name="connsiteX753" fmla="*/ 3118342 w 5487202"/>
              <a:gd name="connsiteY753" fmla="*/ 1852247 h 2414954"/>
              <a:gd name="connsiteX754" fmla="*/ 2051542 w 5487202"/>
              <a:gd name="connsiteY754" fmla="*/ 1946031 h 2414954"/>
              <a:gd name="connsiteX755" fmla="*/ 1699850 w 5487202"/>
              <a:gd name="connsiteY755" fmla="*/ 2004647 h 2414954"/>
              <a:gd name="connsiteX756" fmla="*/ 1629511 w 5487202"/>
              <a:gd name="connsiteY756" fmla="*/ 2016370 h 2414954"/>
              <a:gd name="connsiteX757" fmla="*/ 1570896 w 5487202"/>
              <a:gd name="connsiteY757" fmla="*/ 2028093 h 2414954"/>
              <a:gd name="connsiteX758" fmla="*/ 1395050 w 5487202"/>
              <a:gd name="connsiteY758" fmla="*/ 2039816 h 2414954"/>
              <a:gd name="connsiteX759" fmla="*/ 1254373 w 5487202"/>
              <a:gd name="connsiteY759" fmla="*/ 2016370 h 2414954"/>
              <a:gd name="connsiteX760" fmla="*/ 1148865 w 5487202"/>
              <a:gd name="connsiteY760" fmla="*/ 1899139 h 2414954"/>
              <a:gd name="connsiteX761" fmla="*/ 1125419 w 5487202"/>
              <a:gd name="connsiteY761" fmla="*/ 1817077 h 2414954"/>
              <a:gd name="connsiteX762" fmla="*/ 1078527 w 5487202"/>
              <a:gd name="connsiteY762" fmla="*/ 1735016 h 2414954"/>
              <a:gd name="connsiteX763" fmla="*/ 1043357 w 5487202"/>
              <a:gd name="connsiteY763" fmla="*/ 1664677 h 2414954"/>
              <a:gd name="connsiteX764" fmla="*/ 1019911 w 5487202"/>
              <a:gd name="connsiteY764" fmla="*/ 1629508 h 2414954"/>
              <a:gd name="connsiteX765" fmla="*/ 984742 w 5487202"/>
              <a:gd name="connsiteY765" fmla="*/ 1547447 h 2414954"/>
              <a:gd name="connsiteX766" fmla="*/ 902681 w 5487202"/>
              <a:gd name="connsiteY766" fmla="*/ 1348154 h 2414954"/>
              <a:gd name="connsiteX767" fmla="*/ 855788 w 5487202"/>
              <a:gd name="connsiteY767" fmla="*/ 1289539 h 2414954"/>
              <a:gd name="connsiteX768" fmla="*/ 820619 w 5487202"/>
              <a:gd name="connsiteY768" fmla="*/ 1219200 h 2414954"/>
              <a:gd name="connsiteX769" fmla="*/ 750281 w 5487202"/>
              <a:gd name="connsiteY769" fmla="*/ 1125416 h 2414954"/>
              <a:gd name="connsiteX770" fmla="*/ 715111 w 5487202"/>
              <a:gd name="connsiteY770" fmla="*/ 984739 h 2414954"/>
              <a:gd name="connsiteX771" fmla="*/ 656496 w 5487202"/>
              <a:gd name="connsiteY771" fmla="*/ 926123 h 2414954"/>
              <a:gd name="connsiteX772" fmla="*/ 609604 w 5487202"/>
              <a:gd name="connsiteY772" fmla="*/ 855785 h 2414954"/>
              <a:gd name="connsiteX773" fmla="*/ 586157 w 5487202"/>
              <a:gd name="connsiteY773" fmla="*/ 750277 h 2414954"/>
              <a:gd name="connsiteX774" fmla="*/ 562711 w 5487202"/>
              <a:gd name="connsiteY774" fmla="*/ 668216 h 2414954"/>
              <a:gd name="connsiteX775" fmla="*/ 586157 w 5487202"/>
              <a:gd name="connsiteY775" fmla="*/ 609600 h 2414954"/>
              <a:gd name="connsiteX776" fmla="*/ 703388 w 5487202"/>
              <a:gd name="connsiteY776" fmla="*/ 597877 h 2414954"/>
              <a:gd name="connsiteX777" fmla="*/ 867511 w 5487202"/>
              <a:gd name="connsiteY777" fmla="*/ 550985 h 2414954"/>
              <a:gd name="connsiteX778" fmla="*/ 1101973 w 5487202"/>
              <a:gd name="connsiteY778" fmla="*/ 492370 h 2414954"/>
              <a:gd name="connsiteX779" fmla="*/ 1500557 w 5487202"/>
              <a:gd name="connsiteY779" fmla="*/ 445477 h 2414954"/>
              <a:gd name="connsiteX780" fmla="*/ 2297727 w 5487202"/>
              <a:gd name="connsiteY780" fmla="*/ 504093 h 2414954"/>
              <a:gd name="connsiteX781" fmla="*/ 2485296 w 5487202"/>
              <a:gd name="connsiteY781" fmla="*/ 550985 h 2414954"/>
              <a:gd name="connsiteX782" fmla="*/ 3048004 w 5487202"/>
              <a:gd name="connsiteY782" fmla="*/ 621323 h 2414954"/>
              <a:gd name="connsiteX783" fmla="*/ 3270742 w 5487202"/>
              <a:gd name="connsiteY783" fmla="*/ 656493 h 2414954"/>
              <a:gd name="connsiteX784" fmla="*/ 3505204 w 5487202"/>
              <a:gd name="connsiteY784" fmla="*/ 679939 h 2414954"/>
              <a:gd name="connsiteX785" fmla="*/ 3810004 w 5487202"/>
              <a:gd name="connsiteY785" fmla="*/ 726831 h 2414954"/>
              <a:gd name="connsiteX786" fmla="*/ 3868619 w 5487202"/>
              <a:gd name="connsiteY786" fmla="*/ 738554 h 2414954"/>
              <a:gd name="connsiteX787" fmla="*/ 3915511 w 5487202"/>
              <a:gd name="connsiteY787" fmla="*/ 750277 h 2414954"/>
              <a:gd name="connsiteX788" fmla="*/ 4337542 w 5487202"/>
              <a:gd name="connsiteY788" fmla="*/ 738554 h 2414954"/>
              <a:gd name="connsiteX789" fmla="*/ 4419604 w 5487202"/>
              <a:gd name="connsiteY789" fmla="*/ 715108 h 2414954"/>
              <a:gd name="connsiteX790" fmla="*/ 4466496 w 5487202"/>
              <a:gd name="connsiteY790" fmla="*/ 691662 h 2414954"/>
              <a:gd name="connsiteX791" fmla="*/ 4572004 w 5487202"/>
              <a:gd name="connsiteY791" fmla="*/ 679939 h 2414954"/>
              <a:gd name="connsiteX792" fmla="*/ 4876804 w 5487202"/>
              <a:gd name="connsiteY792" fmla="*/ 609600 h 2414954"/>
              <a:gd name="connsiteX793" fmla="*/ 4923696 w 5487202"/>
              <a:gd name="connsiteY793" fmla="*/ 586154 h 2414954"/>
              <a:gd name="connsiteX794" fmla="*/ 4970588 w 5487202"/>
              <a:gd name="connsiteY794" fmla="*/ 515816 h 2414954"/>
              <a:gd name="connsiteX795" fmla="*/ 4982311 w 5487202"/>
              <a:gd name="connsiteY795" fmla="*/ 480647 h 2414954"/>
              <a:gd name="connsiteX796" fmla="*/ 5005757 w 5487202"/>
              <a:gd name="connsiteY796" fmla="*/ 457200 h 2414954"/>
              <a:gd name="connsiteX797" fmla="*/ 5064373 w 5487202"/>
              <a:gd name="connsiteY797" fmla="*/ 386862 h 2414954"/>
              <a:gd name="connsiteX798" fmla="*/ 4771296 w 5487202"/>
              <a:gd name="connsiteY798" fmla="*/ 351693 h 2414954"/>
              <a:gd name="connsiteX799" fmla="*/ 4255481 w 5487202"/>
              <a:gd name="connsiteY799" fmla="*/ 363416 h 2414954"/>
              <a:gd name="connsiteX800" fmla="*/ 4021019 w 5487202"/>
              <a:gd name="connsiteY800" fmla="*/ 375139 h 2414954"/>
              <a:gd name="connsiteX801" fmla="*/ 3903788 w 5487202"/>
              <a:gd name="connsiteY801" fmla="*/ 422031 h 2414954"/>
              <a:gd name="connsiteX802" fmla="*/ 3833450 w 5487202"/>
              <a:gd name="connsiteY802" fmla="*/ 480647 h 2414954"/>
              <a:gd name="connsiteX803" fmla="*/ 3810004 w 5487202"/>
              <a:gd name="connsiteY803" fmla="*/ 515816 h 2414954"/>
              <a:gd name="connsiteX804" fmla="*/ 3810004 w 5487202"/>
              <a:gd name="connsiteY804" fmla="*/ 808893 h 2414954"/>
              <a:gd name="connsiteX805" fmla="*/ 3997573 w 5487202"/>
              <a:gd name="connsiteY805" fmla="*/ 961293 h 2414954"/>
              <a:gd name="connsiteX806" fmla="*/ 4489942 w 5487202"/>
              <a:gd name="connsiteY806" fmla="*/ 1219200 h 2414954"/>
              <a:gd name="connsiteX807" fmla="*/ 4595450 w 5487202"/>
              <a:gd name="connsiteY807" fmla="*/ 1266093 h 2414954"/>
              <a:gd name="connsiteX808" fmla="*/ 4618896 w 5487202"/>
              <a:gd name="connsiteY808" fmla="*/ 1453662 h 2414954"/>
              <a:gd name="connsiteX809" fmla="*/ 4642342 w 5487202"/>
              <a:gd name="connsiteY809" fmla="*/ 1535723 h 2414954"/>
              <a:gd name="connsiteX810" fmla="*/ 4677511 w 5487202"/>
              <a:gd name="connsiteY810" fmla="*/ 1582616 h 2414954"/>
              <a:gd name="connsiteX811" fmla="*/ 4700957 w 5487202"/>
              <a:gd name="connsiteY811" fmla="*/ 1723293 h 2414954"/>
              <a:gd name="connsiteX812" fmla="*/ 4712681 w 5487202"/>
              <a:gd name="connsiteY812" fmla="*/ 1781908 h 2414954"/>
              <a:gd name="connsiteX813" fmla="*/ 4724404 w 5487202"/>
              <a:gd name="connsiteY813" fmla="*/ 1887416 h 2414954"/>
              <a:gd name="connsiteX814" fmla="*/ 4712681 w 5487202"/>
              <a:gd name="connsiteY814" fmla="*/ 2028093 h 2414954"/>
              <a:gd name="connsiteX815" fmla="*/ 4630619 w 5487202"/>
              <a:gd name="connsiteY815" fmla="*/ 2086708 h 2414954"/>
              <a:gd name="connsiteX816" fmla="*/ 4443050 w 5487202"/>
              <a:gd name="connsiteY816" fmla="*/ 2145323 h 2414954"/>
              <a:gd name="connsiteX817" fmla="*/ 3165234 w 5487202"/>
              <a:gd name="connsiteY817" fmla="*/ 2110154 h 2414954"/>
              <a:gd name="connsiteX818" fmla="*/ 3071450 w 5487202"/>
              <a:gd name="connsiteY818" fmla="*/ 2086708 h 2414954"/>
              <a:gd name="connsiteX819" fmla="*/ 2989388 w 5487202"/>
              <a:gd name="connsiteY819" fmla="*/ 2039816 h 2414954"/>
              <a:gd name="connsiteX820" fmla="*/ 3001111 w 5487202"/>
              <a:gd name="connsiteY820" fmla="*/ 1524000 h 2414954"/>
              <a:gd name="connsiteX821" fmla="*/ 3083173 w 5487202"/>
              <a:gd name="connsiteY821" fmla="*/ 1453662 h 2414954"/>
              <a:gd name="connsiteX822" fmla="*/ 3247296 w 5487202"/>
              <a:gd name="connsiteY822" fmla="*/ 1348154 h 2414954"/>
              <a:gd name="connsiteX823" fmla="*/ 3458311 w 5487202"/>
              <a:gd name="connsiteY823" fmla="*/ 1289539 h 2414954"/>
              <a:gd name="connsiteX824" fmla="*/ 3645881 w 5487202"/>
              <a:gd name="connsiteY824" fmla="*/ 1254370 h 2414954"/>
              <a:gd name="connsiteX825" fmla="*/ 3739665 w 5487202"/>
              <a:gd name="connsiteY825" fmla="*/ 1230923 h 2414954"/>
              <a:gd name="connsiteX826" fmla="*/ 3903788 w 5487202"/>
              <a:gd name="connsiteY826" fmla="*/ 1207477 h 2414954"/>
              <a:gd name="connsiteX827" fmla="*/ 3997573 w 5487202"/>
              <a:gd name="connsiteY827" fmla="*/ 1148862 h 2414954"/>
              <a:gd name="connsiteX828" fmla="*/ 4208588 w 5487202"/>
              <a:gd name="connsiteY828" fmla="*/ 1055077 h 2414954"/>
              <a:gd name="connsiteX829" fmla="*/ 4314096 w 5487202"/>
              <a:gd name="connsiteY829" fmla="*/ 1031631 h 2414954"/>
              <a:gd name="connsiteX830" fmla="*/ 4525111 w 5487202"/>
              <a:gd name="connsiteY830" fmla="*/ 961293 h 2414954"/>
              <a:gd name="connsiteX831" fmla="*/ 4853357 w 5487202"/>
              <a:gd name="connsiteY831" fmla="*/ 902677 h 2414954"/>
              <a:gd name="connsiteX832" fmla="*/ 5040927 w 5487202"/>
              <a:gd name="connsiteY832" fmla="*/ 996462 h 2414954"/>
              <a:gd name="connsiteX833" fmla="*/ 5087819 w 5487202"/>
              <a:gd name="connsiteY833" fmla="*/ 1090247 h 2414954"/>
              <a:gd name="connsiteX834" fmla="*/ 5099542 w 5487202"/>
              <a:gd name="connsiteY834" fmla="*/ 1160585 h 2414954"/>
              <a:gd name="connsiteX835" fmla="*/ 5052650 w 5487202"/>
              <a:gd name="connsiteY835" fmla="*/ 1383323 h 2414954"/>
              <a:gd name="connsiteX836" fmla="*/ 4947142 w 5487202"/>
              <a:gd name="connsiteY836" fmla="*/ 1535723 h 2414954"/>
              <a:gd name="connsiteX837" fmla="*/ 4853357 w 5487202"/>
              <a:gd name="connsiteY837" fmla="*/ 1606062 h 2414954"/>
              <a:gd name="connsiteX838" fmla="*/ 4771296 w 5487202"/>
              <a:gd name="connsiteY838" fmla="*/ 1699847 h 2414954"/>
              <a:gd name="connsiteX839" fmla="*/ 4712681 w 5487202"/>
              <a:gd name="connsiteY839" fmla="*/ 1735016 h 2414954"/>
              <a:gd name="connsiteX840" fmla="*/ 4618896 w 5487202"/>
              <a:gd name="connsiteY840" fmla="*/ 1805354 h 2414954"/>
              <a:gd name="connsiteX841" fmla="*/ 4583727 w 5487202"/>
              <a:gd name="connsiteY841" fmla="*/ 1852247 h 2414954"/>
              <a:gd name="connsiteX842" fmla="*/ 4572004 w 5487202"/>
              <a:gd name="connsiteY842" fmla="*/ 1969477 h 2414954"/>
              <a:gd name="connsiteX843" fmla="*/ 4654065 w 5487202"/>
              <a:gd name="connsiteY843" fmla="*/ 2016370 h 2414954"/>
              <a:gd name="connsiteX844" fmla="*/ 4794742 w 5487202"/>
              <a:gd name="connsiteY844" fmla="*/ 1992923 h 2414954"/>
              <a:gd name="connsiteX845" fmla="*/ 4923696 w 5487202"/>
              <a:gd name="connsiteY845" fmla="*/ 1969477 h 2414954"/>
              <a:gd name="connsiteX846" fmla="*/ 5087819 w 5487202"/>
              <a:gd name="connsiteY846" fmla="*/ 1957754 h 2414954"/>
              <a:gd name="connsiteX847" fmla="*/ 5122988 w 5487202"/>
              <a:gd name="connsiteY847" fmla="*/ 1934308 h 2414954"/>
              <a:gd name="connsiteX848" fmla="*/ 5158157 w 5487202"/>
              <a:gd name="connsiteY848" fmla="*/ 1922585 h 2414954"/>
              <a:gd name="connsiteX849" fmla="*/ 5205050 w 5487202"/>
              <a:gd name="connsiteY849" fmla="*/ 1887416 h 2414954"/>
              <a:gd name="connsiteX850" fmla="*/ 5251942 w 5487202"/>
              <a:gd name="connsiteY850" fmla="*/ 1863970 h 2414954"/>
              <a:gd name="connsiteX851" fmla="*/ 5287111 w 5487202"/>
              <a:gd name="connsiteY851" fmla="*/ 1852247 h 24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Lst>
            <a:rect l="l" t="t" r="r" b="b"/>
            <a:pathLst>
              <a:path w="5487202" h="2414954">
                <a:moveTo>
                  <a:pt x="726834" y="1184031"/>
                </a:moveTo>
                <a:cubicBezTo>
                  <a:pt x="732045" y="1105870"/>
                  <a:pt x="711446" y="1011851"/>
                  <a:pt x="773727" y="949570"/>
                </a:cubicBezTo>
                <a:cubicBezTo>
                  <a:pt x="786084" y="937213"/>
                  <a:pt x="805446" y="934794"/>
                  <a:pt x="820619" y="926123"/>
                </a:cubicBezTo>
                <a:cubicBezTo>
                  <a:pt x="832852" y="919133"/>
                  <a:pt x="844065" y="910492"/>
                  <a:pt x="855788" y="902677"/>
                </a:cubicBezTo>
                <a:cubicBezTo>
                  <a:pt x="1019911" y="906585"/>
                  <a:pt x="1184351" y="903479"/>
                  <a:pt x="1348157" y="914400"/>
                </a:cubicBezTo>
                <a:cubicBezTo>
                  <a:pt x="1362216" y="915337"/>
                  <a:pt x="1373364" y="927884"/>
                  <a:pt x="1383327" y="937847"/>
                </a:cubicBezTo>
                <a:cubicBezTo>
                  <a:pt x="1397143" y="951663"/>
                  <a:pt x="1406773" y="969108"/>
                  <a:pt x="1418496" y="984739"/>
                </a:cubicBezTo>
                <a:cubicBezTo>
                  <a:pt x="1422404" y="996462"/>
                  <a:pt x="1430219" y="1007551"/>
                  <a:pt x="1430219" y="1019908"/>
                </a:cubicBezTo>
                <a:cubicBezTo>
                  <a:pt x="1430219" y="1070858"/>
                  <a:pt x="1426442" y="1121981"/>
                  <a:pt x="1418496" y="1172308"/>
                </a:cubicBezTo>
                <a:cubicBezTo>
                  <a:pt x="1408033" y="1238571"/>
                  <a:pt x="1394730" y="1240751"/>
                  <a:pt x="1359881" y="1289539"/>
                </a:cubicBezTo>
                <a:cubicBezTo>
                  <a:pt x="1351692" y="1301004"/>
                  <a:pt x="1346397" y="1314745"/>
                  <a:pt x="1336434" y="1324708"/>
                </a:cubicBezTo>
                <a:cubicBezTo>
                  <a:pt x="1326471" y="1334671"/>
                  <a:pt x="1310821" y="1337801"/>
                  <a:pt x="1301265" y="1348154"/>
                </a:cubicBezTo>
                <a:cubicBezTo>
                  <a:pt x="1263594" y="1388964"/>
                  <a:pt x="1229080" y="1432677"/>
                  <a:pt x="1195757" y="1477108"/>
                </a:cubicBezTo>
                <a:cubicBezTo>
                  <a:pt x="1080821" y="1630356"/>
                  <a:pt x="1228270" y="1444594"/>
                  <a:pt x="1125419" y="1547447"/>
                </a:cubicBezTo>
                <a:cubicBezTo>
                  <a:pt x="1049331" y="1623536"/>
                  <a:pt x="1134947" y="1571991"/>
                  <a:pt x="1043357" y="1617785"/>
                </a:cubicBezTo>
                <a:cubicBezTo>
                  <a:pt x="983835" y="1677307"/>
                  <a:pt x="1036867" y="1636338"/>
                  <a:pt x="961296" y="1664677"/>
                </a:cubicBezTo>
                <a:cubicBezTo>
                  <a:pt x="944933" y="1670813"/>
                  <a:pt x="930373" y="1681025"/>
                  <a:pt x="914404" y="1688123"/>
                </a:cubicBezTo>
                <a:cubicBezTo>
                  <a:pt x="903958" y="1692766"/>
                  <a:pt x="840729" y="1718652"/>
                  <a:pt x="820619" y="1723293"/>
                </a:cubicBezTo>
                <a:cubicBezTo>
                  <a:pt x="781789" y="1732254"/>
                  <a:pt x="742465" y="1738924"/>
                  <a:pt x="703388" y="1746739"/>
                </a:cubicBezTo>
                <a:cubicBezTo>
                  <a:pt x="687757" y="1754554"/>
                  <a:pt x="672559" y="1763301"/>
                  <a:pt x="656496" y="1770185"/>
                </a:cubicBezTo>
                <a:cubicBezTo>
                  <a:pt x="645138" y="1775053"/>
                  <a:pt x="632380" y="1776382"/>
                  <a:pt x="621327" y="1781908"/>
                </a:cubicBezTo>
                <a:cubicBezTo>
                  <a:pt x="608725" y="1788209"/>
                  <a:pt x="599107" y="1799804"/>
                  <a:pt x="586157" y="1805354"/>
                </a:cubicBezTo>
                <a:cubicBezTo>
                  <a:pt x="571348" y="1811701"/>
                  <a:pt x="554757" y="1812651"/>
                  <a:pt x="539265" y="1817077"/>
                </a:cubicBezTo>
                <a:cubicBezTo>
                  <a:pt x="527383" y="1820472"/>
                  <a:pt x="515819" y="1824892"/>
                  <a:pt x="504096" y="1828800"/>
                </a:cubicBezTo>
                <a:cubicBezTo>
                  <a:pt x="339973" y="1824892"/>
                  <a:pt x="175191" y="1832283"/>
                  <a:pt x="11727" y="1817077"/>
                </a:cubicBezTo>
                <a:cubicBezTo>
                  <a:pt x="-577" y="1815932"/>
                  <a:pt x="4" y="1794265"/>
                  <a:pt x="4" y="1781908"/>
                </a:cubicBezTo>
                <a:cubicBezTo>
                  <a:pt x="4" y="1695850"/>
                  <a:pt x="5127" y="1609805"/>
                  <a:pt x="11727" y="1524000"/>
                </a:cubicBezTo>
                <a:cubicBezTo>
                  <a:pt x="15761" y="1471555"/>
                  <a:pt x="39913" y="1452413"/>
                  <a:pt x="70342" y="1406770"/>
                </a:cubicBezTo>
                <a:cubicBezTo>
                  <a:pt x="93373" y="1337676"/>
                  <a:pt x="66541" y="1405816"/>
                  <a:pt x="117234" y="1324708"/>
                </a:cubicBezTo>
                <a:cubicBezTo>
                  <a:pt x="126496" y="1309889"/>
                  <a:pt x="132194" y="1293093"/>
                  <a:pt x="140681" y="1277816"/>
                </a:cubicBezTo>
                <a:cubicBezTo>
                  <a:pt x="151747" y="1257898"/>
                  <a:pt x="165660" y="1239580"/>
                  <a:pt x="175850" y="1219200"/>
                </a:cubicBezTo>
                <a:cubicBezTo>
                  <a:pt x="181376" y="1208147"/>
                  <a:pt x="180718" y="1194313"/>
                  <a:pt x="187573" y="1184031"/>
                </a:cubicBezTo>
                <a:cubicBezTo>
                  <a:pt x="196769" y="1170237"/>
                  <a:pt x="213106" y="1162353"/>
                  <a:pt x="222742" y="1148862"/>
                </a:cubicBezTo>
                <a:cubicBezTo>
                  <a:pt x="232899" y="1134642"/>
                  <a:pt x="235000" y="1115395"/>
                  <a:pt x="246188" y="1101970"/>
                </a:cubicBezTo>
                <a:cubicBezTo>
                  <a:pt x="255208" y="1091146"/>
                  <a:pt x="270533" y="1087543"/>
                  <a:pt x="281357" y="1078523"/>
                </a:cubicBezTo>
                <a:cubicBezTo>
                  <a:pt x="294093" y="1067909"/>
                  <a:pt x="305913" y="1056090"/>
                  <a:pt x="316527" y="1043354"/>
                </a:cubicBezTo>
                <a:cubicBezTo>
                  <a:pt x="325547" y="1032530"/>
                  <a:pt x="328971" y="1016987"/>
                  <a:pt x="339973" y="1008185"/>
                </a:cubicBezTo>
                <a:cubicBezTo>
                  <a:pt x="467793" y="905929"/>
                  <a:pt x="390287" y="981807"/>
                  <a:pt x="492373" y="926123"/>
                </a:cubicBezTo>
                <a:cubicBezTo>
                  <a:pt x="610472" y="861705"/>
                  <a:pt x="515730" y="890976"/>
                  <a:pt x="609604" y="867508"/>
                </a:cubicBezTo>
                <a:cubicBezTo>
                  <a:pt x="629142" y="855785"/>
                  <a:pt x="647397" y="841593"/>
                  <a:pt x="668219" y="832339"/>
                </a:cubicBezTo>
                <a:cubicBezTo>
                  <a:pt x="682942" y="825795"/>
                  <a:pt x="699567" y="824855"/>
                  <a:pt x="715111" y="820616"/>
                </a:cubicBezTo>
                <a:cubicBezTo>
                  <a:pt x="742557" y="813131"/>
                  <a:pt x="770437" y="806892"/>
                  <a:pt x="797173" y="797170"/>
                </a:cubicBezTo>
                <a:cubicBezTo>
                  <a:pt x="918131" y="753185"/>
                  <a:pt x="740809" y="785196"/>
                  <a:pt x="949573" y="762000"/>
                </a:cubicBezTo>
                <a:cubicBezTo>
                  <a:pt x="984742" y="746369"/>
                  <a:pt x="1018570" y="727278"/>
                  <a:pt x="1055081" y="715108"/>
                </a:cubicBezTo>
                <a:cubicBezTo>
                  <a:pt x="1089259" y="703715"/>
                  <a:pt x="1126921" y="704487"/>
                  <a:pt x="1160588" y="691662"/>
                </a:cubicBezTo>
                <a:cubicBezTo>
                  <a:pt x="1209581" y="672998"/>
                  <a:pt x="1252946" y="641668"/>
                  <a:pt x="1301265" y="621323"/>
                </a:cubicBezTo>
                <a:cubicBezTo>
                  <a:pt x="1357047" y="597836"/>
                  <a:pt x="1406495" y="594567"/>
                  <a:pt x="1465388" y="586154"/>
                </a:cubicBezTo>
                <a:cubicBezTo>
                  <a:pt x="1561164" y="538267"/>
                  <a:pt x="1520466" y="550985"/>
                  <a:pt x="1699850" y="550985"/>
                </a:cubicBezTo>
                <a:cubicBezTo>
                  <a:pt x="2020304" y="550985"/>
                  <a:pt x="2340711" y="558800"/>
                  <a:pt x="2661142" y="562708"/>
                </a:cubicBezTo>
                <a:cubicBezTo>
                  <a:pt x="2684588" y="586154"/>
                  <a:pt x="2713088" y="605458"/>
                  <a:pt x="2731481" y="633047"/>
                </a:cubicBezTo>
                <a:lnTo>
                  <a:pt x="2778373" y="703385"/>
                </a:lnTo>
                <a:cubicBezTo>
                  <a:pt x="2807094" y="904434"/>
                  <a:pt x="2774538" y="711492"/>
                  <a:pt x="2801819" y="820616"/>
                </a:cubicBezTo>
                <a:lnTo>
                  <a:pt x="2825265" y="914400"/>
                </a:lnTo>
                <a:cubicBezTo>
                  <a:pt x="2829173" y="941754"/>
                  <a:pt x="2836988" y="968830"/>
                  <a:pt x="2836988" y="996462"/>
                </a:cubicBezTo>
                <a:cubicBezTo>
                  <a:pt x="2836988" y="1216715"/>
                  <a:pt x="2875887" y="1265426"/>
                  <a:pt x="2801819" y="1395047"/>
                </a:cubicBezTo>
                <a:cubicBezTo>
                  <a:pt x="2794829" y="1407280"/>
                  <a:pt x="2788336" y="1420253"/>
                  <a:pt x="2778373" y="1430216"/>
                </a:cubicBezTo>
                <a:cubicBezTo>
                  <a:pt x="2760680" y="1447909"/>
                  <a:pt x="2740255" y="1462759"/>
                  <a:pt x="2719757" y="1477108"/>
                </a:cubicBezTo>
                <a:cubicBezTo>
                  <a:pt x="2701090" y="1490175"/>
                  <a:pt x="2680680" y="1500554"/>
                  <a:pt x="2661142" y="1512277"/>
                </a:cubicBezTo>
                <a:cubicBezTo>
                  <a:pt x="2653327" y="1524000"/>
                  <a:pt x="2648299" y="1538169"/>
                  <a:pt x="2637696" y="1547447"/>
                </a:cubicBezTo>
                <a:cubicBezTo>
                  <a:pt x="2616489" y="1566003"/>
                  <a:pt x="2590803" y="1578708"/>
                  <a:pt x="2567357" y="1594339"/>
                </a:cubicBezTo>
                <a:cubicBezTo>
                  <a:pt x="2521325" y="1625027"/>
                  <a:pt x="2535343" y="1619170"/>
                  <a:pt x="2473573" y="1641231"/>
                </a:cubicBezTo>
                <a:cubicBezTo>
                  <a:pt x="2438661" y="1653699"/>
                  <a:pt x="2403234" y="1664677"/>
                  <a:pt x="2368065" y="1676400"/>
                </a:cubicBezTo>
                <a:lnTo>
                  <a:pt x="2332896" y="1688123"/>
                </a:lnTo>
                <a:cubicBezTo>
                  <a:pt x="2168000" y="1646899"/>
                  <a:pt x="2317191" y="1700165"/>
                  <a:pt x="2274281" y="1324708"/>
                </a:cubicBezTo>
                <a:cubicBezTo>
                  <a:pt x="2271694" y="1302070"/>
                  <a:pt x="2249834" y="1286198"/>
                  <a:pt x="2239111" y="1266093"/>
                </a:cubicBezTo>
                <a:cubicBezTo>
                  <a:pt x="2218551" y="1227544"/>
                  <a:pt x="2180496" y="1148862"/>
                  <a:pt x="2180496" y="1148862"/>
                </a:cubicBezTo>
                <a:cubicBezTo>
                  <a:pt x="2176588" y="1129324"/>
                  <a:pt x="2177018" y="1108386"/>
                  <a:pt x="2168773" y="1090247"/>
                </a:cubicBezTo>
                <a:cubicBezTo>
                  <a:pt x="2125717" y="995524"/>
                  <a:pt x="2137897" y="1045790"/>
                  <a:pt x="2098434" y="996462"/>
                </a:cubicBezTo>
                <a:cubicBezTo>
                  <a:pt x="2049153" y="934861"/>
                  <a:pt x="2106247" y="983868"/>
                  <a:pt x="2028096" y="914400"/>
                </a:cubicBezTo>
                <a:cubicBezTo>
                  <a:pt x="2009395" y="897777"/>
                  <a:pt x="1988479" y="883792"/>
                  <a:pt x="1969481" y="867508"/>
                </a:cubicBezTo>
                <a:cubicBezTo>
                  <a:pt x="1961089" y="860315"/>
                  <a:pt x="1956383" y="847943"/>
                  <a:pt x="1946034" y="844062"/>
                </a:cubicBezTo>
                <a:cubicBezTo>
                  <a:pt x="1923778" y="835716"/>
                  <a:pt x="1899142" y="836247"/>
                  <a:pt x="1875696" y="832339"/>
                </a:cubicBezTo>
                <a:cubicBezTo>
                  <a:pt x="1736396" y="776619"/>
                  <a:pt x="1799979" y="792367"/>
                  <a:pt x="1688127" y="773723"/>
                </a:cubicBezTo>
                <a:cubicBezTo>
                  <a:pt x="1664681" y="758092"/>
                  <a:pt x="1643799" y="737669"/>
                  <a:pt x="1617788" y="726831"/>
                </a:cubicBezTo>
                <a:cubicBezTo>
                  <a:pt x="1609301" y="723295"/>
                  <a:pt x="1467395" y="703672"/>
                  <a:pt x="1465388" y="703385"/>
                </a:cubicBezTo>
                <a:cubicBezTo>
                  <a:pt x="1438034" y="687754"/>
                  <a:pt x="1413619" y="665148"/>
                  <a:pt x="1383327" y="656493"/>
                </a:cubicBezTo>
                <a:cubicBezTo>
                  <a:pt x="1330190" y="641311"/>
                  <a:pt x="1219204" y="633047"/>
                  <a:pt x="1219204" y="633047"/>
                </a:cubicBezTo>
                <a:cubicBezTo>
                  <a:pt x="1184035" y="617416"/>
                  <a:pt x="1150778" y="596455"/>
                  <a:pt x="1113696" y="586154"/>
                </a:cubicBezTo>
                <a:cubicBezTo>
                  <a:pt x="1079601" y="576683"/>
                  <a:pt x="1042968" y="580952"/>
                  <a:pt x="1008188" y="574431"/>
                </a:cubicBezTo>
                <a:cubicBezTo>
                  <a:pt x="980227" y="569188"/>
                  <a:pt x="953481" y="558800"/>
                  <a:pt x="926127" y="550985"/>
                </a:cubicBezTo>
                <a:cubicBezTo>
                  <a:pt x="906588" y="539262"/>
                  <a:pt x="888925" y="523603"/>
                  <a:pt x="867511" y="515816"/>
                </a:cubicBezTo>
                <a:cubicBezTo>
                  <a:pt x="844357" y="507396"/>
                  <a:pt x="698591" y="493140"/>
                  <a:pt x="691665" y="492370"/>
                </a:cubicBezTo>
                <a:cubicBezTo>
                  <a:pt x="676034" y="484554"/>
                  <a:pt x="660999" y="475413"/>
                  <a:pt x="644773" y="468923"/>
                </a:cubicBezTo>
                <a:cubicBezTo>
                  <a:pt x="585282" y="445126"/>
                  <a:pt x="574683" y="445527"/>
                  <a:pt x="515819" y="433754"/>
                </a:cubicBezTo>
                <a:cubicBezTo>
                  <a:pt x="312219" y="441898"/>
                  <a:pt x="273893" y="377061"/>
                  <a:pt x="187573" y="480647"/>
                </a:cubicBezTo>
                <a:cubicBezTo>
                  <a:pt x="178553" y="491471"/>
                  <a:pt x="171942" y="504093"/>
                  <a:pt x="164127" y="515816"/>
                </a:cubicBezTo>
                <a:cubicBezTo>
                  <a:pt x="185491" y="750818"/>
                  <a:pt x="117260" y="742476"/>
                  <a:pt x="257911" y="820616"/>
                </a:cubicBezTo>
                <a:cubicBezTo>
                  <a:pt x="268713" y="826617"/>
                  <a:pt x="281358" y="828431"/>
                  <a:pt x="293081" y="832339"/>
                </a:cubicBezTo>
                <a:cubicBezTo>
                  <a:pt x="498975" y="997054"/>
                  <a:pt x="259988" y="816942"/>
                  <a:pt x="386865" y="890954"/>
                </a:cubicBezTo>
                <a:cubicBezTo>
                  <a:pt x="423375" y="912252"/>
                  <a:pt x="454567" y="942390"/>
                  <a:pt x="492373" y="961293"/>
                </a:cubicBezTo>
                <a:cubicBezTo>
                  <a:pt x="531450" y="980831"/>
                  <a:pt x="574653" y="993694"/>
                  <a:pt x="609604" y="1019908"/>
                </a:cubicBezTo>
                <a:cubicBezTo>
                  <a:pt x="625235" y="1031631"/>
                  <a:pt x="641973" y="1042006"/>
                  <a:pt x="656496" y="1055077"/>
                </a:cubicBezTo>
                <a:cubicBezTo>
                  <a:pt x="681142" y="1077259"/>
                  <a:pt x="703388" y="1101970"/>
                  <a:pt x="726834" y="1125416"/>
                </a:cubicBezTo>
                <a:cubicBezTo>
                  <a:pt x="734650" y="1133232"/>
                  <a:pt x="741650" y="1141957"/>
                  <a:pt x="750281" y="1148862"/>
                </a:cubicBezTo>
                <a:cubicBezTo>
                  <a:pt x="799764" y="1188448"/>
                  <a:pt x="823143" y="1209927"/>
                  <a:pt x="879234" y="1242647"/>
                </a:cubicBezTo>
                <a:cubicBezTo>
                  <a:pt x="901877" y="1255855"/>
                  <a:pt x="926493" y="1265388"/>
                  <a:pt x="949573" y="1277816"/>
                </a:cubicBezTo>
                <a:cubicBezTo>
                  <a:pt x="977312" y="1292752"/>
                  <a:pt x="1001563" y="1315311"/>
                  <a:pt x="1031634" y="1324708"/>
                </a:cubicBezTo>
                <a:cubicBezTo>
                  <a:pt x="1065409" y="1335263"/>
                  <a:pt x="1101973" y="1332523"/>
                  <a:pt x="1137142" y="1336431"/>
                </a:cubicBezTo>
                <a:cubicBezTo>
                  <a:pt x="1431385" y="1434511"/>
                  <a:pt x="1142788" y="1349229"/>
                  <a:pt x="1383327" y="1395047"/>
                </a:cubicBezTo>
                <a:cubicBezTo>
                  <a:pt x="1430809" y="1404091"/>
                  <a:pt x="1477707" y="1416327"/>
                  <a:pt x="1524004" y="1430216"/>
                </a:cubicBezTo>
                <a:cubicBezTo>
                  <a:pt x="1555983" y="1439810"/>
                  <a:pt x="1585196" y="1458142"/>
                  <a:pt x="1617788" y="1465385"/>
                </a:cubicBezTo>
                <a:cubicBezTo>
                  <a:pt x="1656125" y="1473904"/>
                  <a:pt x="1696016" y="1472519"/>
                  <a:pt x="1735019" y="1477108"/>
                </a:cubicBezTo>
                <a:cubicBezTo>
                  <a:pt x="1762461" y="1480336"/>
                  <a:pt x="1789727" y="1484923"/>
                  <a:pt x="1817081" y="1488831"/>
                </a:cubicBezTo>
                <a:cubicBezTo>
                  <a:pt x="1840527" y="1500554"/>
                  <a:pt x="1864776" y="1510792"/>
                  <a:pt x="1887419" y="1524000"/>
                </a:cubicBezTo>
                <a:cubicBezTo>
                  <a:pt x="1908465" y="1536277"/>
                  <a:pt x="1980664" y="1585503"/>
                  <a:pt x="2004650" y="1606062"/>
                </a:cubicBezTo>
                <a:cubicBezTo>
                  <a:pt x="2139060" y="1721269"/>
                  <a:pt x="1954751" y="1567884"/>
                  <a:pt x="2063265" y="1676400"/>
                </a:cubicBezTo>
                <a:cubicBezTo>
                  <a:pt x="2073228" y="1686363"/>
                  <a:pt x="2086711" y="1692031"/>
                  <a:pt x="2098434" y="1699847"/>
                </a:cubicBezTo>
                <a:cubicBezTo>
                  <a:pt x="2139644" y="1761660"/>
                  <a:pt x="2108371" y="1706209"/>
                  <a:pt x="2133604" y="1781908"/>
                </a:cubicBezTo>
                <a:cubicBezTo>
                  <a:pt x="2153434" y="1841400"/>
                  <a:pt x="2175992" y="1886533"/>
                  <a:pt x="2192219" y="1946031"/>
                </a:cubicBezTo>
                <a:cubicBezTo>
                  <a:pt x="2215620" y="2031835"/>
                  <a:pt x="2186586" y="1978613"/>
                  <a:pt x="2227388" y="2039816"/>
                </a:cubicBezTo>
                <a:cubicBezTo>
                  <a:pt x="2219573" y="2098431"/>
                  <a:pt x="2213664" y="2157333"/>
                  <a:pt x="2203942" y="2215662"/>
                </a:cubicBezTo>
                <a:cubicBezTo>
                  <a:pt x="2201911" y="2227851"/>
                  <a:pt x="2199074" y="2240549"/>
                  <a:pt x="2192219" y="2250831"/>
                </a:cubicBezTo>
                <a:cubicBezTo>
                  <a:pt x="2182310" y="2265694"/>
                  <a:pt x="2140910" y="2302527"/>
                  <a:pt x="2121881" y="2309447"/>
                </a:cubicBezTo>
                <a:cubicBezTo>
                  <a:pt x="2091597" y="2320459"/>
                  <a:pt x="2028096" y="2332893"/>
                  <a:pt x="2028096" y="2332893"/>
                </a:cubicBezTo>
                <a:cubicBezTo>
                  <a:pt x="1957758" y="2328985"/>
                  <a:pt x="1886284" y="2334352"/>
                  <a:pt x="1817081" y="2321170"/>
                </a:cubicBezTo>
                <a:cubicBezTo>
                  <a:pt x="1780237" y="2314152"/>
                  <a:pt x="1781889" y="2274233"/>
                  <a:pt x="1770188" y="2250831"/>
                </a:cubicBezTo>
                <a:cubicBezTo>
                  <a:pt x="1763887" y="2238229"/>
                  <a:pt x="1753043" y="2228264"/>
                  <a:pt x="1746742" y="2215662"/>
                </a:cubicBezTo>
                <a:cubicBezTo>
                  <a:pt x="1738333" y="2198843"/>
                  <a:pt x="1727052" y="2148625"/>
                  <a:pt x="1723296" y="2133600"/>
                </a:cubicBezTo>
                <a:cubicBezTo>
                  <a:pt x="1727204" y="1977292"/>
                  <a:pt x="1724844" y="1820702"/>
                  <a:pt x="1735019" y="1664677"/>
                </a:cubicBezTo>
                <a:cubicBezTo>
                  <a:pt x="1736627" y="1640015"/>
                  <a:pt x="1751962" y="1618182"/>
                  <a:pt x="1758465" y="1594339"/>
                </a:cubicBezTo>
                <a:cubicBezTo>
                  <a:pt x="1763708" y="1575115"/>
                  <a:pt x="1762096" y="1553931"/>
                  <a:pt x="1770188" y="1535723"/>
                </a:cubicBezTo>
                <a:cubicBezTo>
                  <a:pt x="1778123" y="1517869"/>
                  <a:pt x="1793634" y="1504462"/>
                  <a:pt x="1805357" y="1488831"/>
                </a:cubicBezTo>
                <a:cubicBezTo>
                  <a:pt x="1828668" y="1395593"/>
                  <a:pt x="1799109" y="1488045"/>
                  <a:pt x="1852250" y="1395047"/>
                </a:cubicBezTo>
                <a:cubicBezTo>
                  <a:pt x="1858381" y="1384318"/>
                  <a:pt x="1858447" y="1370930"/>
                  <a:pt x="1863973" y="1359877"/>
                </a:cubicBezTo>
                <a:cubicBezTo>
                  <a:pt x="1874163" y="1339497"/>
                  <a:pt x="1888952" y="1321642"/>
                  <a:pt x="1899142" y="1301262"/>
                </a:cubicBezTo>
                <a:cubicBezTo>
                  <a:pt x="1908553" y="1282440"/>
                  <a:pt x="1910520" y="1259886"/>
                  <a:pt x="1922588" y="1242647"/>
                </a:cubicBezTo>
                <a:cubicBezTo>
                  <a:pt x="1938434" y="1220010"/>
                  <a:pt x="1963355" y="1205125"/>
                  <a:pt x="1981204" y="1184031"/>
                </a:cubicBezTo>
                <a:cubicBezTo>
                  <a:pt x="2006445" y="1154200"/>
                  <a:pt x="2028558" y="1121850"/>
                  <a:pt x="2051542" y="1090247"/>
                </a:cubicBezTo>
                <a:cubicBezTo>
                  <a:pt x="2099141" y="1024798"/>
                  <a:pt x="2048070" y="1085793"/>
                  <a:pt x="2110157" y="1008185"/>
                </a:cubicBezTo>
                <a:cubicBezTo>
                  <a:pt x="2129223" y="984353"/>
                  <a:pt x="2146088" y="958264"/>
                  <a:pt x="2168773" y="937847"/>
                </a:cubicBezTo>
                <a:cubicBezTo>
                  <a:pt x="2185709" y="922604"/>
                  <a:pt x="2208429" y="915316"/>
                  <a:pt x="2227388" y="902677"/>
                </a:cubicBezTo>
                <a:cubicBezTo>
                  <a:pt x="2264982" y="877614"/>
                  <a:pt x="2303946" y="839388"/>
                  <a:pt x="2344619" y="820616"/>
                </a:cubicBezTo>
                <a:cubicBezTo>
                  <a:pt x="2370449" y="808694"/>
                  <a:pt x="2400462" y="808210"/>
                  <a:pt x="2426681" y="797170"/>
                </a:cubicBezTo>
                <a:cubicBezTo>
                  <a:pt x="2475000" y="776825"/>
                  <a:pt x="2515948" y="737113"/>
                  <a:pt x="2567357" y="726831"/>
                </a:cubicBezTo>
                <a:cubicBezTo>
                  <a:pt x="2662325" y="707838"/>
                  <a:pt x="2607070" y="721409"/>
                  <a:pt x="2731481" y="679939"/>
                </a:cubicBezTo>
                <a:lnTo>
                  <a:pt x="3270742" y="703385"/>
                </a:lnTo>
                <a:cubicBezTo>
                  <a:pt x="3298330" y="704947"/>
                  <a:pt x="3326235" y="707517"/>
                  <a:pt x="3352804" y="715108"/>
                </a:cubicBezTo>
                <a:cubicBezTo>
                  <a:pt x="3381419" y="723284"/>
                  <a:pt x="3406632" y="740866"/>
                  <a:pt x="3434865" y="750277"/>
                </a:cubicBezTo>
                <a:cubicBezTo>
                  <a:pt x="3465435" y="760467"/>
                  <a:pt x="3497388" y="765908"/>
                  <a:pt x="3528650" y="773723"/>
                </a:cubicBezTo>
                <a:cubicBezTo>
                  <a:pt x="3556004" y="797169"/>
                  <a:pt x="3584153" y="819718"/>
                  <a:pt x="3610711" y="844062"/>
                </a:cubicBezTo>
                <a:cubicBezTo>
                  <a:pt x="3702144" y="927876"/>
                  <a:pt x="3634683" y="879581"/>
                  <a:pt x="3704496" y="926123"/>
                </a:cubicBezTo>
                <a:cubicBezTo>
                  <a:pt x="3760535" y="1094244"/>
                  <a:pt x="3663918" y="814667"/>
                  <a:pt x="3739665" y="996462"/>
                </a:cubicBezTo>
                <a:cubicBezTo>
                  <a:pt x="3765538" y="1058557"/>
                  <a:pt x="3778687" y="1120350"/>
                  <a:pt x="3798281" y="1184031"/>
                </a:cubicBezTo>
                <a:cubicBezTo>
                  <a:pt x="3805549" y="1207653"/>
                  <a:pt x="3816366" y="1230244"/>
                  <a:pt x="3821727" y="1254370"/>
                </a:cubicBezTo>
                <a:cubicBezTo>
                  <a:pt x="3832040" y="1300777"/>
                  <a:pt x="3837358" y="1348155"/>
                  <a:pt x="3845173" y="1395047"/>
                </a:cubicBezTo>
                <a:cubicBezTo>
                  <a:pt x="3841265" y="1512278"/>
                  <a:pt x="3847155" y="1630247"/>
                  <a:pt x="3833450" y="1746739"/>
                </a:cubicBezTo>
                <a:cubicBezTo>
                  <a:pt x="3831167" y="1766144"/>
                  <a:pt x="3812097" y="1779815"/>
                  <a:pt x="3798281" y="1793631"/>
                </a:cubicBezTo>
                <a:cubicBezTo>
                  <a:pt x="3753465" y="1838446"/>
                  <a:pt x="3752173" y="1827322"/>
                  <a:pt x="3692773" y="1840523"/>
                </a:cubicBezTo>
                <a:cubicBezTo>
                  <a:pt x="3587838" y="1863843"/>
                  <a:pt x="3713385" y="1840997"/>
                  <a:pt x="3575542" y="1863970"/>
                </a:cubicBezTo>
                <a:cubicBezTo>
                  <a:pt x="3563819" y="1867878"/>
                  <a:pt x="3552255" y="1872298"/>
                  <a:pt x="3540373" y="1875693"/>
                </a:cubicBezTo>
                <a:cubicBezTo>
                  <a:pt x="3437323" y="1905136"/>
                  <a:pt x="3542643" y="1871029"/>
                  <a:pt x="3458311" y="1899139"/>
                </a:cubicBezTo>
                <a:cubicBezTo>
                  <a:pt x="3442680" y="1895231"/>
                  <a:pt x="3425830" y="1894621"/>
                  <a:pt x="3411419" y="1887416"/>
                </a:cubicBezTo>
                <a:cubicBezTo>
                  <a:pt x="3386215" y="1874814"/>
                  <a:pt x="3341081" y="1840523"/>
                  <a:pt x="3341081" y="1840523"/>
                </a:cubicBezTo>
                <a:cubicBezTo>
                  <a:pt x="3333265" y="1824892"/>
                  <a:pt x="3324518" y="1809694"/>
                  <a:pt x="3317634" y="1793631"/>
                </a:cubicBezTo>
                <a:cubicBezTo>
                  <a:pt x="3284599" y="1716553"/>
                  <a:pt x="3292026" y="1598578"/>
                  <a:pt x="3317634" y="1535723"/>
                </a:cubicBezTo>
                <a:cubicBezTo>
                  <a:pt x="3336515" y="1489379"/>
                  <a:pt x="3395788" y="1473200"/>
                  <a:pt x="3434865" y="1441939"/>
                </a:cubicBezTo>
                <a:cubicBezTo>
                  <a:pt x="3454404" y="1426308"/>
                  <a:pt x="3470249" y="1404340"/>
                  <a:pt x="3493481" y="1395047"/>
                </a:cubicBezTo>
                <a:cubicBezTo>
                  <a:pt x="3543898" y="1374879"/>
                  <a:pt x="3573804" y="1364798"/>
                  <a:pt x="3622434" y="1336431"/>
                </a:cubicBezTo>
                <a:cubicBezTo>
                  <a:pt x="3792305" y="1237340"/>
                  <a:pt x="3590828" y="1345778"/>
                  <a:pt x="3763111" y="1230923"/>
                </a:cubicBezTo>
                <a:cubicBezTo>
                  <a:pt x="3784922" y="1216382"/>
                  <a:pt x="3810807" y="1208962"/>
                  <a:pt x="3833450" y="1195754"/>
                </a:cubicBezTo>
                <a:cubicBezTo>
                  <a:pt x="3857790" y="1181556"/>
                  <a:pt x="3879322" y="1162842"/>
                  <a:pt x="3903788" y="1148862"/>
                </a:cubicBezTo>
                <a:cubicBezTo>
                  <a:pt x="3934134" y="1131521"/>
                  <a:pt x="3966733" y="1118418"/>
                  <a:pt x="3997573" y="1101970"/>
                </a:cubicBezTo>
                <a:cubicBezTo>
                  <a:pt x="4025371" y="1087144"/>
                  <a:pt x="4049965" y="1065673"/>
                  <a:pt x="4079634" y="1055077"/>
                </a:cubicBezTo>
                <a:cubicBezTo>
                  <a:pt x="4105656" y="1045783"/>
                  <a:pt x="4134201" y="1046103"/>
                  <a:pt x="4161696" y="1043354"/>
                </a:cubicBezTo>
                <a:cubicBezTo>
                  <a:pt x="4212393" y="1038284"/>
                  <a:pt x="4263296" y="1035539"/>
                  <a:pt x="4314096" y="1031631"/>
                </a:cubicBezTo>
                <a:lnTo>
                  <a:pt x="4677511" y="1078523"/>
                </a:lnTo>
                <a:cubicBezTo>
                  <a:pt x="4720761" y="1084702"/>
                  <a:pt x="4764508" y="1089789"/>
                  <a:pt x="4806465" y="1101970"/>
                </a:cubicBezTo>
                <a:cubicBezTo>
                  <a:pt x="4885984" y="1125056"/>
                  <a:pt x="4962948" y="1156182"/>
                  <a:pt x="5040927" y="1184031"/>
                </a:cubicBezTo>
                <a:cubicBezTo>
                  <a:pt x="5072369" y="1195260"/>
                  <a:pt x="5134711" y="1219200"/>
                  <a:pt x="5134711" y="1219200"/>
                </a:cubicBezTo>
                <a:cubicBezTo>
                  <a:pt x="5146434" y="1230923"/>
                  <a:pt x="5160684" y="1240575"/>
                  <a:pt x="5169881" y="1254370"/>
                </a:cubicBezTo>
                <a:cubicBezTo>
                  <a:pt x="5200237" y="1299903"/>
                  <a:pt x="5164783" y="1352233"/>
                  <a:pt x="5146434" y="1395047"/>
                </a:cubicBezTo>
                <a:cubicBezTo>
                  <a:pt x="5137458" y="1415990"/>
                  <a:pt x="5130922" y="1442139"/>
                  <a:pt x="5111265" y="1453662"/>
                </a:cubicBezTo>
                <a:cubicBezTo>
                  <a:pt x="4830149" y="1618454"/>
                  <a:pt x="4893625" y="1556111"/>
                  <a:pt x="4700957" y="1629508"/>
                </a:cubicBezTo>
                <a:cubicBezTo>
                  <a:pt x="4653485" y="1647592"/>
                  <a:pt x="4608185" y="1671216"/>
                  <a:pt x="4560281" y="1688123"/>
                </a:cubicBezTo>
                <a:cubicBezTo>
                  <a:pt x="4530825" y="1698519"/>
                  <a:pt x="4426487" y="1709244"/>
                  <a:pt x="4407881" y="1711570"/>
                </a:cubicBezTo>
                <a:cubicBezTo>
                  <a:pt x="4392250" y="1723293"/>
                  <a:pt x="4376995" y="1735534"/>
                  <a:pt x="4360988" y="1746739"/>
                </a:cubicBezTo>
                <a:cubicBezTo>
                  <a:pt x="4337903" y="1762898"/>
                  <a:pt x="4290650" y="1793631"/>
                  <a:pt x="4290650" y="1793631"/>
                </a:cubicBezTo>
                <a:cubicBezTo>
                  <a:pt x="4282835" y="1805354"/>
                  <a:pt x="4277167" y="1818837"/>
                  <a:pt x="4267204" y="1828800"/>
                </a:cubicBezTo>
                <a:cubicBezTo>
                  <a:pt x="4257241" y="1838763"/>
                  <a:pt x="4241054" y="1841423"/>
                  <a:pt x="4232034" y="1852247"/>
                </a:cubicBezTo>
                <a:cubicBezTo>
                  <a:pt x="4220846" y="1865672"/>
                  <a:pt x="4218282" y="1884598"/>
                  <a:pt x="4208588" y="1899139"/>
                </a:cubicBezTo>
                <a:cubicBezTo>
                  <a:pt x="4176512" y="1947252"/>
                  <a:pt x="4143964" y="1975486"/>
                  <a:pt x="4103081" y="2016370"/>
                </a:cubicBezTo>
                <a:cubicBezTo>
                  <a:pt x="4082477" y="2078176"/>
                  <a:pt x="4104974" y="2028165"/>
                  <a:pt x="4056188" y="2086708"/>
                </a:cubicBezTo>
                <a:cubicBezTo>
                  <a:pt x="4047168" y="2097532"/>
                  <a:pt x="4044465" y="2114062"/>
                  <a:pt x="4032742" y="2121877"/>
                </a:cubicBezTo>
                <a:cubicBezTo>
                  <a:pt x="4019336" y="2130814"/>
                  <a:pt x="4001481" y="2129692"/>
                  <a:pt x="3985850" y="2133600"/>
                </a:cubicBezTo>
                <a:cubicBezTo>
                  <a:pt x="3911604" y="2125785"/>
                  <a:pt x="3835137" y="2129797"/>
                  <a:pt x="3763111" y="2110154"/>
                </a:cubicBezTo>
                <a:cubicBezTo>
                  <a:pt x="3695010" y="2091581"/>
                  <a:pt x="3594031" y="2026967"/>
                  <a:pt x="3528650" y="1981200"/>
                </a:cubicBezTo>
                <a:cubicBezTo>
                  <a:pt x="3512643" y="1969995"/>
                  <a:pt x="3497388" y="1957754"/>
                  <a:pt x="3481757" y="1946031"/>
                </a:cubicBezTo>
                <a:cubicBezTo>
                  <a:pt x="3477849" y="1934308"/>
                  <a:pt x="3472065" y="1923051"/>
                  <a:pt x="3470034" y="1910862"/>
                </a:cubicBezTo>
                <a:cubicBezTo>
                  <a:pt x="3464217" y="1875958"/>
                  <a:pt x="3467782" y="1839449"/>
                  <a:pt x="3458311" y="1805354"/>
                </a:cubicBezTo>
                <a:cubicBezTo>
                  <a:pt x="3448010" y="1768272"/>
                  <a:pt x="3427050" y="1735016"/>
                  <a:pt x="3411419" y="1699847"/>
                </a:cubicBezTo>
                <a:cubicBezTo>
                  <a:pt x="3376711" y="1422183"/>
                  <a:pt x="3430204" y="1765595"/>
                  <a:pt x="3364527" y="1535723"/>
                </a:cubicBezTo>
                <a:cubicBezTo>
                  <a:pt x="3355872" y="1505431"/>
                  <a:pt x="3359405" y="1472744"/>
                  <a:pt x="3352804" y="1441939"/>
                </a:cubicBezTo>
                <a:cubicBezTo>
                  <a:pt x="3336525" y="1365971"/>
                  <a:pt x="3331434" y="1385963"/>
                  <a:pt x="3305911" y="1324708"/>
                </a:cubicBezTo>
                <a:cubicBezTo>
                  <a:pt x="3293070" y="1293889"/>
                  <a:pt x="3281300" y="1262597"/>
                  <a:pt x="3270742" y="1230923"/>
                </a:cubicBezTo>
                <a:cubicBezTo>
                  <a:pt x="3241122" y="1142063"/>
                  <a:pt x="3233771" y="1106486"/>
                  <a:pt x="3212127" y="1019908"/>
                </a:cubicBezTo>
                <a:cubicBezTo>
                  <a:pt x="3223850" y="926123"/>
                  <a:pt x="3225649" y="830556"/>
                  <a:pt x="3247296" y="738554"/>
                </a:cubicBezTo>
                <a:cubicBezTo>
                  <a:pt x="3257303" y="696026"/>
                  <a:pt x="3283433" y="658786"/>
                  <a:pt x="3305911" y="621323"/>
                </a:cubicBezTo>
                <a:cubicBezTo>
                  <a:pt x="3330452" y="580421"/>
                  <a:pt x="3357080" y="540437"/>
                  <a:pt x="3387973" y="504093"/>
                </a:cubicBezTo>
                <a:cubicBezTo>
                  <a:pt x="3423764" y="461986"/>
                  <a:pt x="3460994" y="420020"/>
                  <a:pt x="3505204" y="386862"/>
                </a:cubicBezTo>
                <a:cubicBezTo>
                  <a:pt x="3671127" y="262418"/>
                  <a:pt x="3578286" y="327698"/>
                  <a:pt x="3845173" y="164123"/>
                </a:cubicBezTo>
                <a:cubicBezTo>
                  <a:pt x="3884027" y="140309"/>
                  <a:pt x="3918755" y="106880"/>
                  <a:pt x="3962404" y="93785"/>
                </a:cubicBezTo>
                <a:cubicBezTo>
                  <a:pt x="4048245" y="68033"/>
                  <a:pt x="4064281" y="59221"/>
                  <a:pt x="4138250" y="46893"/>
                </a:cubicBezTo>
                <a:lnTo>
                  <a:pt x="4431327" y="0"/>
                </a:lnTo>
                <a:lnTo>
                  <a:pt x="5017481" y="11723"/>
                </a:lnTo>
                <a:cubicBezTo>
                  <a:pt x="5060953" y="16070"/>
                  <a:pt x="5092640" y="58559"/>
                  <a:pt x="5134711" y="70339"/>
                </a:cubicBezTo>
                <a:cubicBezTo>
                  <a:pt x="5191655" y="86283"/>
                  <a:pt x="5252147" y="84562"/>
                  <a:pt x="5310557" y="93785"/>
                </a:cubicBezTo>
                <a:cubicBezTo>
                  <a:pt x="5326472" y="96298"/>
                  <a:pt x="5341819" y="101600"/>
                  <a:pt x="5357450" y="105508"/>
                </a:cubicBezTo>
                <a:cubicBezTo>
                  <a:pt x="5369173" y="113323"/>
                  <a:pt x="5382656" y="118991"/>
                  <a:pt x="5392619" y="128954"/>
                </a:cubicBezTo>
                <a:cubicBezTo>
                  <a:pt x="5447957" y="184292"/>
                  <a:pt x="5389650" y="142085"/>
                  <a:pt x="5427788" y="199293"/>
                </a:cubicBezTo>
                <a:cubicBezTo>
                  <a:pt x="5436984" y="213087"/>
                  <a:pt x="5451234" y="222739"/>
                  <a:pt x="5462957" y="234462"/>
                </a:cubicBezTo>
                <a:cubicBezTo>
                  <a:pt x="5477538" y="300072"/>
                  <a:pt x="5509325" y="368839"/>
                  <a:pt x="5462957" y="433754"/>
                </a:cubicBezTo>
                <a:cubicBezTo>
                  <a:pt x="5411135" y="506305"/>
                  <a:pt x="5286552" y="532470"/>
                  <a:pt x="5216773" y="562708"/>
                </a:cubicBezTo>
                <a:cubicBezTo>
                  <a:pt x="5149407" y="591900"/>
                  <a:pt x="5084964" y="627572"/>
                  <a:pt x="5017481" y="656493"/>
                </a:cubicBezTo>
                <a:cubicBezTo>
                  <a:pt x="4975441" y="674510"/>
                  <a:pt x="4929822" y="683721"/>
                  <a:pt x="4888527" y="703385"/>
                </a:cubicBezTo>
                <a:cubicBezTo>
                  <a:pt x="4669252" y="807801"/>
                  <a:pt x="4875335" y="752915"/>
                  <a:pt x="4654065" y="797170"/>
                </a:cubicBezTo>
                <a:lnTo>
                  <a:pt x="4443050" y="890954"/>
                </a:lnTo>
                <a:lnTo>
                  <a:pt x="4314096" y="949570"/>
                </a:lnTo>
                <a:cubicBezTo>
                  <a:pt x="4248920" y="978537"/>
                  <a:pt x="4234049" y="983933"/>
                  <a:pt x="4173419" y="1008185"/>
                </a:cubicBezTo>
                <a:lnTo>
                  <a:pt x="4114804" y="1031631"/>
                </a:lnTo>
                <a:cubicBezTo>
                  <a:pt x="3999848" y="1146587"/>
                  <a:pt x="4107054" y="1049663"/>
                  <a:pt x="3892065" y="1184031"/>
                </a:cubicBezTo>
                <a:cubicBezTo>
                  <a:pt x="3851616" y="1209312"/>
                  <a:pt x="3812994" y="1237473"/>
                  <a:pt x="3774834" y="1266093"/>
                </a:cubicBezTo>
                <a:cubicBezTo>
                  <a:pt x="3750418" y="1284405"/>
                  <a:pt x="3731096" y="1309745"/>
                  <a:pt x="3704496" y="1324708"/>
                </a:cubicBezTo>
                <a:cubicBezTo>
                  <a:pt x="3667814" y="1345342"/>
                  <a:pt x="3626342" y="1355969"/>
                  <a:pt x="3587265" y="1371600"/>
                </a:cubicBezTo>
                <a:cubicBezTo>
                  <a:pt x="3571634" y="1395046"/>
                  <a:pt x="3556947" y="1419150"/>
                  <a:pt x="3540373" y="1441939"/>
                </a:cubicBezTo>
                <a:cubicBezTo>
                  <a:pt x="3525656" y="1462175"/>
                  <a:pt x="3506914" y="1479445"/>
                  <a:pt x="3493481" y="1500554"/>
                </a:cubicBezTo>
                <a:cubicBezTo>
                  <a:pt x="3479407" y="1522670"/>
                  <a:pt x="3470034" y="1547447"/>
                  <a:pt x="3458311" y="1570893"/>
                </a:cubicBezTo>
                <a:cubicBezTo>
                  <a:pt x="3454403" y="1586524"/>
                  <a:pt x="3452094" y="1602643"/>
                  <a:pt x="3446588" y="1617785"/>
                </a:cubicBezTo>
                <a:cubicBezTo>
                  <a:pt x="3436418" y="1645753"/>
                  <a:pt x="3414534" y="1670250"/>
                  <a:pt x="3411419" y="1699847"/>
                </a:cubicBezTo>
                <a:cubicBezTo>
                  <a:pt x="3398731" y="1820382"/>
                  <a:pt x="3413458" y="1942844"/>
                  <a:pt x="3399696" y="2063262"/>
                </a:cubicBezTo>
                <a:cubicBezTo>
                  <a:pt x="3395697" y="2098256"/>
                  <a:pt x="3344744" y="2124563"/>
                  <a:pt x="3317634" y="2133600"/>
                </a:cubicBezTo>
                <a:cubicBezTo>
                  <a:pt x="3275366" y="2147689"/>
                  <a:pt x="3232174" y="2159105"/>
                  <a:pt x="3188681" y="2168770"/>
                </a:cubicBezTo>
                <a:cubicBezTo>
                  <a:pt x="3128558" y="2182131"/>
                  <a:pt x="3000714" y="2188640"/>
                  <a:pt x="2954219" y="2192216"/>
                </a:cubicBezTo>
                <a:cubicBezTo>
                  <a:pt x="2805727" y="2184401"/>
                  <a:pt x="2657043" y="2179621"/>
                  <a:pt x="2508742" y="2168770"/>
                </a:cubicBezTo>
                <a:cubicBezTo>
                  <a:pt x="2496418" y="2167868"/>
                  <a:pt x="2483459" y="2164461"/>
                  <a:pt x="2473573" y="2157047"/>
                </a:cubicBezTo>
                <a:cubicBezTo>
                  <a:pt x="2451468" y="2140468"/>
                  <a:pt x="2433442" y="2118970"/>
                  <a:pt x="2414957" y="2098431"/>
                </a:cubicBezTo>
                <a:cubicBezTo>
                  <a:pt x="2398219" y="2079833"/>
                  <a:pt x="2383696" y="2059354"/>
                  <a:pt x="2368065" y="2039816"/>
                </a:cubicBezTo>
                <a:cubicBezTo>
                  <a:pt x="2352890" y="1994292"/>
                  <a:pt x="2355778" y="1994478"/>
                  <a:pt x="2321173" y="1946031"/>
                </a:cubicBezTo>
                <a:cubicBezTo>
                  <a:pt x="2286324" y="1897242"/>
                  <a:pt x="2238762" y="1825412"/>
                  <a:pt x="2180496" y="1793631"/>
                </a:cubicBezTo>
                <a:cubicBezTo>
                  <a:pt x="2158799" y="1781796"/>
                  <a:pt x="2133603" y="1778000"/>
                  <a:pt x="2110157" y="1770185"/>
                </a:cubicBezTo>
                <a:cubicBezTo>
                  <a:pt x="2047632" y="1676397"/>
                  <a:pt x="2129698" y="1789727"/>
                  <a:pt x="2051542" y="1711570"/>
                </a:cubicBezTo>
                <a:cubicBezTo>
                  <a:pt x="2041579" y="1701607"/>
                  <a:pt x="2036285" y="1687865"/>
                  <a:pt x="2028096" y="1676400"/>
                </a:cubicBezTo>
                <a:cubicBezTo>
                  <a:pt x="2016740" y="1660501"/>
                  <a:pt x="2004650" y="1645139"/>
                  <a:pt x="1992927" y="1629508"/>
                </a:cubicBezTo>
                <a:cubicBezTo>
                  <a:pt x="2004650" y="1574800"/>
                  <a:pt x="2007317" y="1517333"/>
                  <a:pt x="2028096" y="1465385"/>
                </a:cubicBezTo>
                <a:cubicBezTo>
                  <a:pt x="2032685" y="1453912"/>
                  <a:pt x="2050908" y="1453662"/>
                  <a:pt x="2063265" y="1453662"/>
                </a:cubicBezTo>
                <a:cubicBezTo>
                  <a:pt x="2125910" y="1453662"/>
                  <a:pt x="2188311" y="1461477"/>
                  <a:pt x="2250834" y="1465385"/>
                </a:cubicBezTo>
                <a:cubicBezTo>
                  <a:pt x="2337278" y="1486996"/>
                  <a:pt x="2404141" y="1498754"/>
                  <a:pt x="2485296" y="1547447"/>
                </a:cubicBezTo>
                <a:cubicBezTo>
                  <a:pt x="2502050" y="1557499"/>
                  <a:pt x="2508093" y="1579217"/>
                  <a:pt x="2520465" y="1594339"/>
                </a:cubicBezTo>
                <a:cubicBezTo>
                  <a:pt x="2543279" y="1622222"/>
                  <a:pt x="2567358" y="1649046"/>
                  <a:pt x="2590804" y="1676400"/>
                </a:cubicBezTo>
                <a:cubicBezTo>
                  <a:pt x="2594712" y="1688123"/>
                  <a:pt x="2598188" y="1699999"/>
                  <a:pt x="2602527" y="1711570"/>
                </a:cubicBezTo>
                <a:cubicBezTo>
                  <a:pt x="2609916" y="1731274"/>
                  <a:pt x="2619318" y="1750221"/>
                  <a:pt x="2625973" y="1770185"/>
                </a:cubicBezTo>
                <a:cubicBezTo>
                  <a:pt x="2631068" y="1785470"/>
                  <a:pt x="2633788" y="1801446"/>
                  <a:pt x="2637696" y="1817077"/>
                </a:cubicBezTo>
                <a:cubicBezTo>
                  <a:pt x="2644575" y="1940901"/>
                  <a:pt x="2617415" y="2019989"/>
                  <a:pt x="2696311" y="2110154"/>
                </a:cubicBezTo>
                <a:cubicBezTo>
                  <a:pt x="2704448" y="2119454"/>
                  <a:pt x="2719758" y="2117969"/>
                  <a:pt x="2731481" y="2121877"/>
                </a:cubicBezTo>
                <a:cubicBezTo>
                  <a:pt x="2782281" y="2110154"/>
                  <a:pt x="2835475" y="2106070"/>
                  <a:pt x="2883881" y="2086708"/>
                </a:cubicBezTo>
                <a:cubicBezTo>
                  <a:pt x="2992944" y="2043083"/>
                  <a:pt x="3085969" y="1958733"/>
                  <a:pt x="3165234" y="1875693"/>
                </a:cubicBezTo>
                <a:cubicBezTo>
                  <a:pt x="3203582" y="1835519"/>
                  <a:pt x="3235573" y="1789724"/>
                  <a:pt x="3270742" y="1746739"/>
                </a:cubicBezTo>
                <a:cubicBezTo>
                  <a:pt x="3282465" y="1707662"/>
                  <a:pt x="3296462" y="1669196"/>
                  <a:pt x="3305911" y="1629508"/>
                </a:cubicBezTo>
                <a:cubicBezTo>
                  <a:pt x="3336221" y="1502203"/>
                  <a:pt x="3340085" y="1387910"/>
                  <a:pt x="3352804" y="1254370"/>
                </a:cubicBezTo>
                <a:cubicBezTo>
                  <a:pt x="3344988" y="1062893"/>
                  <a:pt x="3339609" y="871301"/>
                  <a:pt x="3329357" y="679939"/>
                </a:cubicBezTo>
                <a:cubicBezTo>
                  <a:pt x="3324675" y="592535"/>
                  <a:pt x="3313834" y="600951"/>
                  <a:pt x="3294188" y="515816"/>
                </a:cubicBezTo>
                <a:cubicBezTo>
                  <a:pt x="3288843" y="492655"/>
                  <a:pt x="3286079" y="468970"/>
                  <a:pt x="3282465" y="445477"/>
                </a:cubicBezTo>
                <a:cubicBezTo>
                  <a:pt x="3278263" y="418167"/>
                  <a:pt x="3274169" y="390834"/>
                  <a:pt x="3270742" y="363416"/>
                </a:cubicBezTo>
                <a:cubicBezTo>
                  <a:pt x="3266353" y="328303"/>
                  <a:pt x="3268740" y="291932"/>
                  <a:pt x="3259019" y="257908"/>
                </a:cubicBezTo>
                <a:cubicBezTo>
                  <a:pt x="3237105" y="181210"/>
                  <a:pt x="3210582" y="104478"/>
                  <a:pt x="3141788" y="58616"/>
                </a:cubicBezTo>
                <a:cubicBezTo>
                  <a:pt x="3128382" y="49679"/>
                  <a:pt x="3110527" y="50801"/>
                  <a:pt x="3094896" y="46893"/>
                </a:cubicBezTo>
                <a:cubicBezTo>
                  <a:pt x="3016742" y="58616"/>
                  <a:pt x="2934764" y="55220"/>
                  <a:pt x="2860434" y="82062"/>
                </a:cubicBezTo>
                <a:cubicBezTo>
                  <a:pt x="2791087" y="107104"/>
                  <a:pt x="2729506" y="152092"/>
                  <a:pt x="2672865" y="199293"/>
                </a:cubicBezTo>
                <a:cubicBezTo>
                  <a:pt x="2543091" y="307438"/>
                  <a:pt x="2624108" y="236327"/>
                  <a:pt x="2438404" y="422031"/>
                </a:cubicBezTo>
                <a:cubicBezTo>
                  <a:pt x="2408647" y="511302"/>
                  <a:pt x="2453579" y="393983"/>
                  <a:pt x="2344619" y="539262"/>
                </a:cubicBezTo>
                <a:cubicBezTo>
                  <a:pt x="2308830" y="586981"/>
                  <a:pt x="2285040" y="642796"/>
                  <a:pt x="2250834" y="691662"/>
                </a:cubicBezTo>
                <a:cubicBezTo>
                  <a:pt x="2158865" y="823047"/>
                  <a:pt x="2212342" y="730155"/>
                  <a:pt x="2121881" y="820616"/>
                </a:cubicBezTo>
                <a:cubicBezTo>
                  <a:pt x="2081862" y="860635"/>
                  <a:pt x="2096200" y="870778"/>
                  <a:pt x="2051542" y="902677"/>
                </a:cubicBezTo>
                <a:cubicBezTo>
                  <a:pt x="2009839" y="932465"/>
                  <a:pt x="1958890" y="936763"/>
                  <a:pt x="1910865" y="949570"/>
                </a:cubicBezTo>
                <a:cubicBezTo>
                  <a:pt x="1749348" y="992642"/>
                  <a:pt x="1913589" y="957554"/>
                  <a:pt x="1723296" y="984739"/>
                </a:cubicBezTo>
                <a:cubicBezTo>
                  <a:pt x="1697375" y="988442"/>
                  <a:pt x="1561141" y="1019416"/>
                  <a:pt x="1559173" y="1019908"/>
                </a:cubicBezTo>
                <a:cubicBezTo>
                  <a:pt x="1531574" y="1026808"/>
                  <a:pt x="1504710" y="1036454"/>
                  <a:pt x="1477111" y="1043354"/>
                </a:cubicBezTo>
                <a:cubicBezTo>
                  <a:pt x="1457781" y="1048187"/>
                  <a:pt x="1437540" y="1049217"/>
                  <a:pt x="1418496" y="1055077"/>
                </a:cubicBezTo>
                <a:cubicBezTo>
                  <a:pt x="1358290" y="1073602"/>
                  <a:pt x="1305506" y="1103768"/>
                  <a:pt x="1242650" y="1113693"/>
                </a:cubicBezTo>
                <a:cubicBezTo>
                  <a:pt x="1196171" y="1121032"/>
                  <a:pt x="1148865" y="1121508"/>
                  <a:pt x="1101973" y="1125416"/>
                </a:cubicBezTo>
                <a:cubicBezTo>
                  <a:pt x="1086342" y="1129324"/>
                  <a:pt x="1069890" y="1130792"/>
                  <a:pt x="1055081" y="1137139"/>
                </a:cubicBezTo>
                <a:cubicBezTo>
                  <a:pt x="1042131" y="1142689"/>
                  <a:pt x="1028713" y="1149583"/>
                  <a:pt x="1019911" y="1160585"/>
                </a:cubicBezTo>
                <a:cubicBezTo>
                  <a:pt x="1010298" y="1172601"/>
                  <a:pt x="997049" y="1251451"/>
                  <a:pt x="996465" y="1254370"/>
                </a:cubicBezTo>
                <a:cubicBezTo>
                  <a:pt x="1019911" y="1359878"/>
                  <a:pt x="1016465" y="1475250"/>
                  <a:pt x="1066804" y="1570893"/>
                </a:cubicBezTo>
                <a:cubicBezTo>
                  <a:pt x="1096618" y="1627539"/>
                  <a:pt x="1318670" y="1756386"/>
                  <a:pt x="1383327" y="1781908"/>
                </a:cubicBezTo>
                <a:cubicBezTo>
                  <a:pt x="1548736" y="1847201"/>
                  <a:pt x="1755137" y="1904302"/>
                  <a:pt x="1934311" y="1922585"/>
                </a:cubicBezTo>
                <a:cubicBezTo>
                  <a:pt x="2039346" y="1933303"/>
                  <a:pt x="2145326" y="1930400"/>
                  <a:pt x="2250834" y="1934308"/>
                </a:cubicBezTo>
                <a:cubicBezTo>
                  <a:pt x="2297726" y="1938216"/>
                  <a:pt x="2344539" y="1943235"/>
                  <a:pt x="2391511" y="1946031"/>
                </a:cubicBezTo>
                <a:lnTo>
                  <a:pt x="3235573" y="1992923"/>
                </a:lnTo>
                <a:cubicBezTo>
                  <a:pt x="3290702" y="1996769"/>
                  <a:pt x="3344988" y="2008554"/>
                  <a:pt x="3399696" y="2016370"/>
                </a:cubicBezTo>
                <a:cubicBezTo>
                  <a:pt x="3419234" y="2032001"/>
                  <a:pt x="3438075" y="2048545"/>
                  <a:pt x="3458311" y="2063262"/>
                </a:cubicBezTo>
                <a:cubicBezTo>
                  <a:pt x="3481100" y="2079836"/>
                  <a:pt x="3511047" y="2088150"/>
                  <a:pt x="3528650" y="2110154"/>
                </a:cubicBezTo>
                <a:cubicBezTo>
                  <a:pt x="3551569" y="2138804"/>
                  <a:pt x="3583775" y="2189070"/>
                  <a:pt x="3622434" y="2203939"/>
                </a:cubicBezTo>
                <a:cubicBezTo>
                  <a:pt x="3695744" y="2232135"/>
                  <a:pt x="3807894" y="2233535"/>
                  <a:pt x="3880342" y="2239108"/>
                </a:cubicBezTo>
                <a:cubicBezTo>
                  <a:pt x="3967783" y="2260968"/>
                  <a:pt x="3971111" y="2266891"/>
                  <a:pt x="4103081" y="2239108"/>
                </a:cubicBezTo>
                <a:cubicBezTo>
                  <a:pt x="4122200" y="2235083"/>
                  <a:pt x="4134716" y="2216145"/>
                  <a:pt x="4149973" y="2203939"/>
                </a:cubicBezTo>
                <a:cubicBezTo>
                  <a:pt x="4252457" y="2121951"/>
                  <a:pt x="4183209" y="2167584"/>
                  <a:pt x="4278927" y="2110154"/>
                </a:cubicBezTo>
                <a:cubicBezTo>
                  <a:pt x="4290650" y="2094523"/>
                  <a:pt x="4300280" y="2077078"/>
                  <a:pt x="4314096" y="2063262"/>
                </a:cubicBezTo>
                <a:cubicBezTo>
                  <a:pt x="4331789" y="2045569"/>
                  <a:pt x="4356088" y="2035071"/>
                  <a:pt x="4372711" y="2016370"/>
                </a:cubicBezTo>
                <a:cubicBezTo>
                  <a:pt x="4387849" y="1999340"/>
                  <a:pt x="4396158" y="1977293"/>
                  <a:pt x="4407881" y="1957754"/>
                </a:cubicBezTo>
                <a:cubicBezTo>
                  <a:pt x="4411789" y="1942123"/>
                  <a:pt x="4416109" y="1926590"/>
                  <a:pt x="4419604" y="1910862"/>
                </a:cubicBezTo>
                <a:cubicBezTo>
                  <a:pt x="4423926" y="1891411"/>
                  <a:pt x="4424331" y="1870904"/>
                  <a:pt x="4431327" y="1852247"/>
                </a:cubicBezTo>
                <a:cubicBezTo>
                  <a:pt x="4436274" y="1839055"/>
                  <a:pt x="4446958" y="1828800"/>
                  <a:pt x="4454773" y="1817077"/>
                </a:cubicBezTo>
                <a:cubicBezTo>
                  <a:pt x="4458681" y="1793631"/>
                  <a:pt x="4461599" y="1769999"/>
                  <a:pt x="4466496" y="1746739"/>
                </a:cubicBezTo>
                <a:cubicBezTo>
                  <a:pt x="4477236" y="1695722"/>
                  <a:pt x="4499581" y="1646432"/>
                  <a:pt x="4501665" y="1594339"/>
                </a:cubicBezTo>
                <a:cubicBezTo>
                  <a:pt x="4507446" y="1449817"/>
                  <a:pt x="4496662" y="1305066"/>
                  <a:pt x="4489942" y="1160585"/>
                </a:cubicBezTo>
                <a:cubicBezTo>
                  <a:pt x="4488838" y="1136841"/>
                  <a:pt x="4480751" y="1113881"/>
                  <a:pt x="4478219" y="1090247"/>
                </a:cubicBezTo>
                <a:cubicBezTo>
                  <a:pt x="4469023" y="1004414"/>
                  <a:pt x="4462588" y="918308"/>
                  <a:pt x="4454773" y="832339"/>
                </a:cubicBezTo>
                <a:cubicBezTo>
                  <a:pt x="4458681" y="742462"/>
                  <a:pt x="4460087" y="652441"/>
                  <a:pt x="4466496" y="562708"/>
                </a:cubicBezTo>
                <a:cubicBezTo>
                  <a:pt x="4467916" y="542833"/>
                  <a:pt x="4470127" y="522301"/>
                  <a:pt x="4478219" y="504093"/>
                </a:cubicBezTo>
                <a:cubicBezTo>
                  <a:pt x="4486154" y="486238"/>
                  <a:pt x="4501665" y="472831"/>
                  <a:pt x="4513388" y="457200"/>
                </a:cubicBezTo>
                <a:cubicBezTo>
                  <a:pt x="4493850" y="453292"/>
                  <a:pt x="4474103" y="440644"/>
                  <a:pt x="4454773" y="445477"/>
                </a:cubicBezTo>
                <a:cubicBezTo>
                  <a:pt x="4424209" y="453118"/>
                  <a:pt x="4399543" y="475858"/>
                  <a:pt x="4372711" y="492370"/>
                </a:cubicBezTo>
                <a:cubicBezTo>
                  <a:pt x="4238053" y="575237"/>
                  <a:pt x="4363495" y="510648"/>
                  <a:pt x="4243757" y="562708"/>
                </a:cubicBezTo>
                <a:cubicBezTo>
                  <a:pt x="4173168" y="593399"/>
                  <a:pt x="4103602" y="626431"/>
                  <a:pt x="4032742" y="656493"/>
                </a:cubicBezTo>
                <a:cubicBezTo>
                  <a:pt x="3974625" y="681149"/>
                  <a:pt x="3910595" y="693636"/>
                  <a:pt x="3856896" y="726831"/>
                </a:cubicBezTo>
                <a:cubicBezTo>
                  <a:pt x="3276710" y="1085491"/>
                  <a:pt x="3584981" y="1015676"/>
                  <a:pt x="3329357" y="1066800"/>
                </a:cubicBezTo>
                <a:cubicBezTo>
                  <a:pt x="3220088" y="1132363"/>
                  <a:pt x="3317067" y="1081369"/>
                  <a:pt x="3141788" y="1137139"/>
                </a:cubicBezTo>
                <a:cubicBezTo>
                  <a:pt x="2909343" y="1211098"/>
                  <a:pt x="3119213" y="1170734"/>
                  <a:pt x="2825265" y="1207477"/>
                </a:cubicBezTo>
                <a:cubicBezTo>
                  <a:pt x="2782280" y="1219200"/>
                  <a:pt x="2740000" y="1233909"/>
                  <a:pt x="2696311" y="1242647"/>
                </a:cubicBezTo>
                <a:cubicBezTo>
                  <a:pt x="2642121" y="1253485"/>
                  <a:pt x="2585206" y="1250500"/>
                  <a:pt x="2532188" y="1266093"/>
                </a:cubicBezTo>
                <a:cubicBezTo>
                  <a:pt x="2516283" y="1270771"/>
                  <a:pt x="2509496" y="1290345"/>
                  <a:pt x="2497019" y="1301262"/>
                </a:cubicBezTo>
                <a:cubicBezTo>
                  <a:pt x="2458142" y="1335280"/>
                  <a:pt x="2423409" y="1354036"/>
                  <a:pt x="2391511" y="1395047"/>
                </a:cubicBezTo>
                <a:cubicBezTo>
                  <a:pt x="2377522" y="1413033"/>
                  <a:pt x="2368065" y="1434124"/>
                  <a:pt x="2356342" y="1453662"/>
                </a:cubicBezTo>
                <a:cubicBezTo>
                  <a:pt x="2352434" y="1473200"/>
                  <a:pt x="2347649" y="1492583"/>
                  <a:pt x="2344619" y="1512277"/>
                </a:cubicBezTo>
                <a:cubicBezTo>
                  <a:pt x="2337023" y="1561649"/>
                  <a:pt x="2332737" y="1626288"/>
                  <a:pt x="2321173" y="1676400"/>
                </a:cubicBezTo>
                <a:cubicBezTo>
                  <a:pt x="2314776" y="1704120"/>
                  <a:pt x="2305057" y="1730974"/>
                  <a:pt x="2297727" y="1758462"/>
                </a:cubicBezTo>
                <a:cubicBezTo>
                  <a:pt x="2289424" y="1789598"/>
                  <a:pt x="2283374" y="1821333"/>
                  <a:pt x="2274281" y="1852247"/>
                </a:cubicBezTo>
                <a:cubicBezTo>
                  <a:pt x="2258800" y="1904880"/>
                  <a:pt x="2247720" y="1965733"/>
                  <a:pt x="2203942" y="2004647"/>
                </a:cubicBezTo>
                <a:cubicBezTo>
                  <a:pt x="2185152" y="2021349"/>
                  <a:pt x="2117820" y="2063673"/>
                  <a:pt x="2086711" y="2074985"/>
                </a:cubicBezTo>
                <a:cubicBezTo>
                  <a:pt x="2059976" y="2084707"/>
                  <a:pt x="2032370" y="2092034"/>
                  <a:pt x="2004650" y="2098431"/>
                </a:cubicBezTo>
                <a:cubicBezTo>
                  <a:pt x="1981489" y="2103776"/>
                  <a:pt x="1957757" y="2106246"/>
                  <a:pt x="1934311" y="2110154"/>
                </a:cubicBezTo>
                <a:cubicBezTo>
                  <a:pt x="1766280" y="2094523"/>
                  <a:pt x="1597672" y="2084194"/>
                  <a:pt x="1430219" y="2063262"/>
                </a:cubicBezTo>
                <a:cubicBezTo>
                  <a:pt x="1378122" y="2056750"/>
                  <a:pt x="1352662" y="2021777"/>
                  <a:pt x="1312988" y="1992923"/>
                </a:cubicBezTo>
                <a:cubicBezTo>
                  <a:pt x="1290199" y="1976349"/>
                  <a:pt x="1266813" y="1960529"/>
                  <a:pt x="1242650" y="1946031"/>
                </a:cubicBezTo>
                <a:cubicBezTo>
                  <a:pt x="1227664" y="1937040"/>
                  <a:pt x="1211034" y="1931072"/>
                  <a:pt x="1195757" y="1922585"/>
                </a:cubicBezTo>
                <a:cubicBezTo>
                  <a:pt x="1175839" y="1911520"/>
                  <a:pt x="1156680" y="1899139"/>
                  <a:pt x="1137142" y="1887416"/>
                </a:cubicBezTo>
                <a:cubicBezTo>
                  <a:pt x="1133234" y="1875693"/>
                  <a:pt x="1130008" y="1863720"/>
                  <a:pt x="1125419" y="1852247"/>
                </a:cubicBezTo>
                <a:cubicBezTo>
                  <a:pt x="1106552" y="1805080"/>
                  <a:pt x="1066804" y="1711570"/>
                  <a:pt x="1066804" y="1711570"/>
                </a:cubicBezTo>
                <a:cubicBezTo>
                  <a:pt x="1043077" y="1569204"/>
                  <a:pt x="1034017" y="1544081"/>
                  <a:pt x="1066804" y="1336431"/>
                </a:cubicBezTo>
                <a:cubicBezTo>
                  <a:pt x="1096789" y="1146524"/>
                  <a:pt x="1147905" y="1232845"/>
                  <a:pt x="1230927" y="1066800"/>
                </a:cubicBezTo>
                <a:cubicBezTo>
                  <a:pt x="1261787" y="1005079"/>
                  <a:pt x="1242016" y="1032265"/>
                  <a:pt x="1289542" y="984739"/>
                </a:cubicBezTo>
                <a:lnTo>
                  <a:pt x="1723296" y="1008185"/>
                </a:lnTo>
                <a:cubicBezTo>
                  <a:pt x="1763282" y="1011111"/>
                  <a:pt x="1788660" y="1026656"/>
                  <a:pt x="1817081" y="1055077"/>
                </a:cubicBezTo>
                <a:cubicBezTo>
                  <a:pt x="1830897" y="1068893"/>
                  <a:pt x="1837647" y="1088989"/>
                  <a:pt x="1852250" y="1101970"/>
                </a:cubicBezTo>
                <a:cubicBezTo>
                  <a:pt x="1873311" y="1120691"/>
                  <a:pt x="1901737" y="1129907"/>
                  <a:pt x="1922588" y="1148862"/>
                </a:cubicBezTo>
                <a:cubicBezTo>
                  <a:pt x="1945171" y="1169392"/>
                  <a:pt x="1957013" y="1200592"/>
                  <a:pt x="1981204" y="1219200"/>
                </a:cubicBezTo>
                <a:cubicBezTo>
                  <a:pt x="2008907" y="1240510"/>
                  <a:pt x="2046142" y="1246356"/>
                  <a:pt x="2074988" y="1266093"/>
                </a:cubicBezTo>
                <a:cubicBezTo>
                  <a:pt x="2120824" y="1297455"/>
                  <a:pt x="2159026" y="1338934"/>
                  <a:pt x="2203942" y="1371600"/>
                </a:cubicBezTo>
                <a:cubicBezTo>
                  <a:pt x="2245147" y="1401567"/>
                  <a:pt x="2290764" y="1425012"/>
                  <a:pt x="2332896" y="1453662"/>
                </a:cubicBezTo>
                <a:cubicBezTo>
                  <a:pt x="2388491" y="1491466"/>
                  <a:pt x="2497019" y="1570893"/>
                  <a:pt x="2497019" y="1570893"/>
                </a:cubicBezTo>
                <a:cubicBezTo>
                  <a:pt x="2508742" y="1590431"/>
                  <a:pt x="2520112" y="1610186"/>
                  <a:pt x="2532188" y="1629508"/>
                </a:cubicBezTo>
                <a:cubicBezTo>
                  <a:pt x="2539655" y="1641456"/>
                  <a:pt x="2548644" y="1652444"/>
                  <a:pt x="2555634" y="1664677"/>
                </a:cubicBezTo>
                <a:cubicBezTo>
                  <a:pt x="2564305" y="1679850"/>
                  <a:pt x="2571265" y="1695939"/>
                  <a:pt x="2579081" y="1711570"/>
                </a:cubicBezTo>
                <a:cubicBezTo>
                  <a:pt x="2567358" y="1797539"/>
                  <a:pt x="2556626" y="1883649"/>
                  <a:pt x="2543911" y="1969477"/>
                </a:cubicBezTo>
                <a:cubicBezTo>
                  <a:pt x="2540991" y="1989187"/>
                  <a:pt x="2541099" y="2010271"/>
                  <a:pt x="2532188" y="2028093"/>
                </a:cubicBezTo>
                <a:cubicBezTo>
                  <a:pt x="2519123" y="2054223"/>
                  <a:pt x="2469367" y="2108976"/>
                  <a:pt x="2438404" y="2121877"/>
                </a:cubicBezTo>
                <a:cubicBezTo>
                  <a:pt x="2408659" y="2134271"/>
                  <a:pt x="2376646" y="2141764"/>
                  <a:pt x="2344619" y="2145323"/>
                </a:cubicBezTo>
                <a:cubicBezTo>
                  <a:pt x="2274281" y="2153139"/>
                  <a:pt x="2203664" y="2158762"/>
                  <a:pt x="2133604" y="2168770"/>
                </a:cubicBezTo>
                <a:cubicBezTo>
                  <a:pt x="2012665" y="2186047"/>
                  <a:pt x="2079037" y="2177744"/>
                  <a:pt x="1934311" y="2192216"/>
                </a:cubicBezTo>
                <a:cubicBezTo>
                  <a:pt x="1903050" y="2207847"/>
                  <a:pt x="1875407" y="2236882"/>
                  <a:pt x="1840527" y="2239108"/>
                </a:cubicBezTo>
                <a:cubicBezTo>
                  <a:pt x="1476754" y="2262327"/>
                  <a:pt x="1519380" y="2272735"/>
                  <a:pt x="1348157" y="2215662"/>
                </a:cubicBezTo>
                <a:cubicBezTo>
                  <a:pt x="1240494" y="2072111"/>
                  <a:pt x="1364062" y="2232264"/>
                  <a:pt x="1289542" y="2145323"/>
                </a:cubicBezTo>
                <a:cubicBezTo>
                  <a:pt x="1224568" y="2069519"/>
                  <a:pt x="1268695" y="2104071"/>
                  <a:pt x="1207481" y="2063262"/>
                </a:cubicBezTo>
                <a:cubicBezTo>
                  <a:pt x="1199665" y="2043724"/>
                  <a:pt x="1193445" y="2023469"/>
                  <a:pt x="1184034" y="2004647"/>
                </a:cubicBezTo>
                <a:cubicBezTo>
                  <a:pt x="1177733" y="1992045"/>
                  <a:pt x="1166138" y="1982427"/>
                  <a:pt x="1160588" y="1969477"/>
                </a:cubicBezTo>
                <a:cubicBezTo>
                  <a:pt x="1154241" y="1954668"/>
                  <a:pt x="1154849" y="1937544"/>
                  <a:pt x="1148865" y="1922585"/>
                </a:cubicBezTo>
                <a:cubicBezTo>
                  <a:pt x="1139130" y="1898246"/>
                  <a:pt x="1125419" y="1875693"/>
                  <a:pt x="1113696" y="1852247"/>
                </a:cubicBezTo>
                <a:cubicBezTo>
                  <a:pt x="1133234" y="1715478"/>
                  <a:pt x="1143114" y="1576976"/>
                  <a:pt x="1172311" y="1441939"/>
                </a:cubicBezTo>
                <a:cubicBezTo>
                  <a:pt x="1175289" y="1428168"/>
                  <a:pt x="1196016" y="1426682"/>
                  <a:pt x="1207481" y="1418493"/>
                </a:cubicBezTo>
                <a:cubicBezTo>
                  <a:pt x="1391281" y="1287207"/>
                  <a:pt x="1003329" y="1553780"/>
                  <a:pt x="1371604" y="1312985"/>
                </a:cubicBezTo>
                <a:cubicBezTo>
                  <a:pt x="1742217" y="1070662"/>
                  <a:pt x="1389224" y="1270474"/>
                  <a:pt x="1711573" y="1125416"/>
                </a:cubicBezTo>
                <a:cubicBezTo>
                  <a:pt x="1740303" y="1112487"/>
                  <a:pt x="1763612" y="1088075"/>
                  <a:pt x="1793634" y="1078523"/>
                </a:cubicBezTo>
                <a:cubicBezTo>
                  <a:pt x="1949914" y="1028797"/>
                  <a:pt x="2098564" y="1038191"/>
                  <a:pt x="2262557" y="1031631"/>
                </a:cubicBezTo>
                <a:cubicBezTo>
                  <a:pt x="2829173" y="1047262"/>
                  <a:pt x="3396356" y="1048731"/>
                  <a:pt x="3962404" y="1078523"/>
                </a:cubicBezTo>
                <a:cubicBezTo>
                  <a:pt x="3993865" y="1080179"/>
                  <a:pt x="4015860" y="1112214"/>
                  <a:pt x="4044465" y="1125416"/>
                </a:cubicBezTo>
                <a:cubicBezTo>
                  <a:pt x="4066905" y="1135773"/>
                  <a:pt x="4091991" y="1139356"/>
                  <a:pt x="4114804" y="1148862"/>
                </a:cubicBezTo>
                <a:cubicBezTo>
                  <a:pt x="4151349" y="1164089"/>
                  <a:pt x="4269323" y="1229522"/>
                  <a:pt x="4290650" y="1242647"/>
                </a:cubicBezTo>
                <a:cubicBezTo>
                  <a:pt x="4307290" y="1252887"/>
                  <a:pt x="4320974" y="1267461"/>
                  <a:pt x="4337542" y="1277816"/>
                </a:cubicBezTo>
                <a:cubicBezTo>
                  <a:pt x="4394097" y="1313163"/>
                  <a:pt x="4368838" y="1291228"/>
                  <a:pt x="4419604" y="1312985"/>
                </a:cubicBezTo>
                <a:cubicBezTo>
                  <a:pt x="4435667" y="1319869"/>
                  <a:pt x="4450433" y="1329547"/>
                  <a:pt x="4466496" y="1336431"/>
                </a:cubicBezTo>
                <a:cubicBezTo>
                  <a:pt x="4510037" y="1355091"/>
                  <a:pt x="4497078" y="1338470"/>
                  <a:pt x="4536834" y="1371600"/>
                </a:cubicBezTo>
                <a:cubicBezTo>
                  <a:pt x="4549571" y="1382214"/>
                  <a:pt x="4558917" y="1396591"/>
                  <a:pt x="4572004" y="1406770"/>
                </a:cubicBezTo>
                <a:cubicBezTo>
                  <a:pt x="4594247" y="1424070"/>
                  <a:pt x="4619553" y="1437088"/>
                  <a:pt x="4642342" y="1453662"/>
                </a:cubicBezTo>
                <a:cubicBezTo>
                  <a:pt x="4662578" y="1468379"/>
                  <a:pt x="4680940" y="1485541"/>
                  <a:pt x="4700957" y="1500554"/>
                </a:cubicBezTo>
                <a:cubicBezTo>
                  <a:pt x="4745992" y="1534330"/>
                  <a:pt x="4787451" y="1544589"/>
                  <a:pt x="4818188" y="1606062"/>
                </a:cubicBezTo>
                <a:cubicBezTo>
                  <a:pt x="4839029" y="1647744"/>
                  <a:pt x="4876051" y="1728778"/>
                  <a:pt x="4911973" y="1746739"/>
                </a:cubicBezTo>
                <a:cubicBezTo>
                  <a:pt x="4970174" y="1775840"/>
                  <a:pt x="4973363" y="1772959"/>
                  <a:pt x="5029204" y="1828800"/>
                </a:cubicBezTo>
                <a:cubicBezTo>
                  <a:pt x="5039167" y="1838763"/>
                  <a:pt x="5044196" y="1852698"/>
                  <a:pt x="5052650" y="1863970"/>
                </a:cubicBezTo>
                <a:cubicBezTo>
                  <a:pt x="5067663" y="1883987"/>
                  <a:pt x="5083911" y="1903047"/>
                  <a:pt x="5099542" y="1922585"/>
                </a:cubicBezTo>
                <a:cubicBezTo>
                  <a:pt x="5103450" y="1938216"/>
                  <a:pt x="5104918" y="1954668"/>
                  <a:pt x="5111265" y="1969477"/>
                </a:cubicBezTo>
                <a:cubicBezTo>
                  <a:pt x="5126127" y="2004156"/>
                  <a:pt x="5165243" y="2014971"/>
                  <a:pt x="5122988" y="2063262"/>
                </a:cubicBezTo>
                <a:cubicBezTo>
                  <a:pt x="5088309" y="2102895"/>
                  <a:pt x="4914527" y="2130031"/>
                  <a:pt x="4900250" y="2133600"/>
                </a:cubicBezTo>
                <a:cubicBezTo>
                  <a:pt x="4857026" y="2144406"/>
                  <a:pt x="4815192" y="2161136"/>
                  <a:pt x="4771296" y="2168770"/>
                </a:cubicBezTo>
                <a:cubicBezTo>
                  <a:pt x="4724937" y="2176833"/>
                  <a:pt x="4677644" y="2178814"/>
                  <a:pt x="4630619" y="2180493"/>
                </a:cubicBezTo>
                <a:cubicBezTo>
                  <a:pt x="4458746" y="2186631"/>
                  <a:pt x="4286742" y="2188308"/>
                  <a:pt x="4114804" y="2192216"/>
                </a:cubicBezTo>
                <a:cubicBezTo>
                  <a:pt x="4056188" y="2207847"/>
                  <a:pt x="3999065" y="2230912"/>
                  <a:pt x="3938957" y="2239108"/>
                </a:cubicBezTo>
                <a:cubicBezTo>
                  <a:pt x="3826406" y="2254456"/>
                  <a:pt x="3712570" y="2261019"/>
                  <a:pt x="3598988" y="2262554"/>
                </a:cubicBezTo>
                <a:lnTo>
                  <a:pt x="1863973" y="2286000"/>
                </a:lnTo>
                <a:lnTo>
                  <a:pt x="1195757" y="2227385"/>
                </a:lnTo>
                <a:cubicBezTo>
                  <a:pt x="995719" y="2206329"/>
                  <a:pt x="1030634" y="2215262"/>
                  <a:pt x="914404" y="2168770"/>
                </a:cubicBezTo>
                <a:cubicBezTo>
                  <a:pt x="902681" y="2153139"/>
                  <a:pt x="891950" y="2136712"/>
                  <a:pt x="879234" y="2121877"/>
                </a:cubicBezTo>
                <a:cubicBezTo>
                  <a:pt x="868445" y="2109289"/>
                  <a:pt x="854012" y="2099971"/>
                  <a:pt x="844065" y="2086708"/>
                </a:cubicBezTo>
                <a:cubicBezTo>
                  <a:pt x="830394" y="2068480"/>
                  <a:pt x="820619" y="2047631"/>
                  <a:pt x="808896" y="2028093"/>
                </a:cubicBezTo>
                <a:cubicBezTo>
                  <a:pt x="804988" y="2012462"/>
                  <a:pt x="802830" y="1996286"/>
                  <a:pt x="797173" y="1981200"/>
                </a:cubicBezTo>
                <a:cubicBezTo>
                  <a:pt x="791037" y="1964837"/>
                  <a:pt x="779253" y="1950887"/>
                  <a:pt x="773727" y="1934308"/>
                </a:cubicBezTo>
                <a:cubicBezTo>
                  <a:pt x="765383" y="1909277"/>
                  <a:pt x="761549" y="1855091"/>
                  <a:pt x="750281" y="1828800"/>
                </a:cubicBezTo>
                <a:cubicBezTo>
                  <a:pt x="744731" y="1815850"/>
                  <a:pt x="734650" y="1805354"/>
                  <a:pt x="726834" y="1793631"/>
                </a:cubicBezTo>
                <a:cubicBezTo>
                  <a:pt x="660392" y="1594305"/>
                  <a:pt x="663822" y="1618518"/>
                  <a:pt x="738557" y="1207477"/>
                </a:cubicBezTo>
                <a:cubicBezTo>
                  <a:pt x="742252" y="1187154"/>
                  <a:pt x="842895" y="1101648"/>
                  <a:pt x="879234" y="1078523"/>
                </a:cubicBezTo>
                <a:cubicBezTo>
                  <a:pt x="910593" y="1058567"/>
                  <a:pt x="994241" y="1012487"/>
                  <a:pt x="1031634" y="996462"/>
                </a:cubicBezTo>
                <a:cubicBezTo>
                  <a:pt x="1062322" y="983310"/>
                  <a:pt x="1093977" y="972522"/>
                  <a:pt x="1125419" y="961293"/>
                </a:cubicBezTo>
                <a:cubicBezTo>
                  <a:pt x="1148693" y="952981"/>
                  <a:pt x="1171966" y="944538"/>
                  <a:pt x="1195757" y="937847"/>
                </a:cubicBezTo>
                <a:cubicBezTo>
                  <a:pt x="1471867" y="860191"/>
                  <a:pt x="1406459" y="874604"/>
                  <a:pt x="1559173" y="844062"/>
                </a:cubicBezTo>
                <a:lnTo>
                  <a:pt x="3892065" y="867508"/>
                </a:lnTo>
                <a:cubicBezTo>
                  <a:pt x="3950126" y="869416"/>
                  <a:pt x="4001077" y="907753"/>
                  <a:pt x="4056188" y="926123"/>
                </a:cubicBezTo>
                <a:cubicBezTo>
                  <a:pt x="4104004" y="942062"/>
                  <a:pt x="4197662" y="960244"/>
                  <a:pt x="4243757" y="996462"/>
                </a:cubicBezTo>
                <a:cubicBezTo>
                  <a:pt x="4429505" y="1142407"/>
                  <a:pt x="4266532" y="1054742"/>
                  <a:pt x="4384434" y="1113693"/>
                </a:cubicBezTo>
                <a:cubicBezTo>
                  <a:pt x="4392250" y="1125416"/>
                  <a:pt x="4399692" y="1137397"/>
                  <a:pt x="4407881" y="1148862"/>
                </a:cubicBezTo>
                <a:cubicBezTo>
                  <a:pt x="4419238" y="1164761"/>
                  <a:pt x="4432695" y="1179185"/>
                  <a:pt x="4443050" y="1195754"/>
                </a:cubicBezTo>
                <a:cubicBezTo>
                  <a:pt x="4452312" y="1210574"/>
                  <a:pt x="4458681" y="1227016"/>
                  <a:pt x="4466496" y="1242647"/>
                </a:cubicBezTo>
                <a:cubicBezTo>
                  <a:pt x="4470404" y="1270001"/>
                  <a:pt x="4471517" y="1297902"/>
                  <a:pt x="4478219" y="1324708"/>
                </a:cubicBezTo>
                <a:cubicBezTo>
                  <a:pt x="4487210" y="1360673"/>
                  <a:pt x="4506118" y="1393864"/>
                  <a:pt x="4513388" y="1430216"/>
                </a:cubicBezTo>
                <a:cubicBezTo>
                  <a:pt x="4517296" y="1449754"/>
                  <a:pt x="4521648" y="1469209"/>
                  <a:pt x="4525111" y="1488831"/>
                </a:cubicBezTo>
                <a:cubicBezTo>
                  <a:pt x="4553773" y="1651250"/>
                  <a:pt x="4532695" y="1581926"/>
                  <a:pt x="4560281" y="1664677"/>
                </a:cubicBezTo>
                <a:cubicBezTo>
                  <a:pt x="4560669" y="1667007"/>
                  <a:pt x="4598619" y="1777050"/>
                  <a:pt x="4536834" y="1770185"/>
                </a:cubicBezTo>
                <a:cubicBezTo>
                  <a:pt x="4508828" y="1767073"/>
                  <a:pt x="4493953" y="1729629"/>
                  <a:pt x="4466496" y="1723293"/>
                </a:cubicBezTo>
                <a:cubicBezTo>
                  <a:pt x="4389964" y="1705632"/>
                  <a:pt x="4310188" y="1707662"/>
                  <a:pt x="4232034" y="1699847"/>
                </a:cubicBezTo>
                <a:cubicBezTo>
                  <a:pt x="4177326" y="1680308"/>
                  <a:pt x="4124714" y="1653403"/>
                  <a:pt x="4067911" y="1641231"/>
                </a:cubicBezTo>
                <a:cubicBezTo>
                  <a:pt x="4014281" y="1629739"/>
                  <a:pt x="3958323" y="1635351"/>
                  <a:pt x="3903788" y="1629508"/>
                </a:cubicBezTo>
                <a:cubicBezTo>
                  <a:pt x="3848839" y="1623621"/>
                  <a:pt x="3794223" y="1614862"/>
                  <a:pt x="3739665" y="1606062"/>
                </a:cubicBezTo>
                <a:cubicBezTo>
                  <a:pt x="3040099" y="1493229"/>
                  <a:pt x="4038111" y="1644258"/>
                  <a:pt x="3341081" y="1547447"/>
                </a:cubicBezTo>
                <a:cubicBezTo>
                  <a:pt x="3266629" y="1537106"/>
                  <a:pt x="3192753" y="1522907"/>
                  <a:pt x="3118342" y="1512277"/>
                </a:cubicBezTo>
                <a:cubicBezTo>
                  <a:pt x="3028615" y="1499459"/>
                  <a:pt x="2938474" y="1489675"/>
                  <a:pt x="2848711" y="1477108"/>
                </a:cubicBezTo>
                <a:cubicBezTo>
                  <a:pt x="2743082" y="1462320"/>
                  <a:pt x="2638741" y="1434973"/>
                  <a:pt x="2532188" y="1430216"/>
                </a:cubicBezTo>
                <a:cubicBezTo>
                  <a:pt x="2200342" y="1415402"/>
                  <a:pt x="1867881" y="1422401"/>
                  <a:pt x="1535727" y="1418493"/>
                </a:cubicBezTo>
                <a:cubicBezTo>
                  <a:pt x="1529438" y="1410108"/>
                  <a:pt x="1483781" y="1359530"/>
                  <a:pt x="1488834" y="1336431"/>
                </a:cubicBezTo>
                <a:cubicBezTo>
                  <a:pt x="1513955" y="1221591"/>
                  <a:pt x="1537405" y="1104975"/>
                  <a:pt x="1582619" y="996462"/>
                </a:cubicBezTo>
                <a:cubicBezTo>
                  <a:pt x="1597498" y="960753"/>
                  <a:pt x="1633320" y="937049"/>
                  <a:pt x="1664681" y="914400"/>
                </a:cubicBezTo>
                <a:cubicBezTo>
                  <a:pt x="1773738" y="835636"/>
                  <a:pt x="1883162" y="812089"/>
                  <a:pt x="2016373" y="785447"/>
                </a:cubicBezTo>
                <a:cubicBezTo>
                  <a:pt x="2117172" y="765287"/>
                  <a:pt x="2219776" y="755454"/>
                  <a:pt x="2321173" y="738554"/>
                </a:cubicBezTo>
                <a:cubicBezTo>
                  <a:pt x="2430807" y="720282"/>
                  <a:pt x="2539390" y="695657"/>
                  <a:pt x="2649419" y="679939"/>
                </a:cubicBezTo>
                <a:cubicBezTo>
                  <a:pt x="2731024" y="668281"/>
                  <a:pt x="2813542" y="664308"/>
                  <a:pt x="2895604" y="656493"/>
                </a:cubicBezTo>
                <a:cubicBezTo>
                  <a:pt x="2954219" y="644770"/>
                  <a:pt x="3011738" y="624100"/>
                  <a:pt x="3071450" y="621323"/>
                </a:cubicBezTo>
                <a:cubicBezTo>
                  <a:pt x="3180817" y="616236"/>
                  <a:pt x="3290211" y="633047"/>
                  <a:pt x="3399696" y="633047"/>
                </a:cubicBezTo>
                <a:cubicBezTo>
                  <a:pt x="3497466" y="633047"/>
                  <a:pt x="3595081" y="625231"/>
                  <a:pt x="3692773" y="621323"/>
                </a:cubicBezTo>
                <a:cubicBezTo>
                  <a:pt x="3851481" y="594872"/>
                  <a:pt x="3658917" y="628450"/>
                  <a:pt x="3915511" y="574431"/>
                </a:cubicBezTo>
                <a:cubicBezTo>
                  <a:pt x="3938771" y="569534"/>
                  <a:pt x="3962343" y="566234"/>
                  <a:pt x="3985850" y="562708"/>
                </a:cubicBezTo>
                <a:lnTo>
                  <a:pt x="4149973" y="539262"/>
                </a:lnTo>
                <a:cubicBezTo>
                  <a:pt x="4566622" y="472599"/>
                  <a:pt x="3940544" y="564156"/>
                  <a:pt x="4443050" y="492370"/>
                </a:cubicBezTo>
                <a:cubicBezTo>
                  <a:pt x="4470404" y="476739"/>
                  <a:pt x="4498280" y="461989"/>
                  <a:pt x="4525111" y="445477"/>
                </a:cubicBezTo>
                <a:cubicBezTo>
                  <a:pt x="4620387" y="386846"/>
                  <a:pt x="4562291" y="409638"/>
                  <a:pt x="4630619" y="386862"/>
                </a:cubicBezTo>
                <a:cubicBezTo>
                  <a:pt x="4603265" y="355600"/>
                  <a:pt x="4585711" y="311654"/>
                  <a:pt x="4548557" y="293077"/>
                </a:cubicBezTo>
                <a:cubicBezTo>
                  <a:pt x="4442930" y="240264"/>
                  <a:pt x="4262895" y="241104"/>
                  <a:pt x="4149973" y="234462"/>
                </a:cubicBezTo>
                <a:cubicBezTo>
                  <a:pt x="4114804" y="226647"/>
                  <a:pt x="4080492" y="211016"/>
                  <a:pt x="4044465" y="211016"/>
                </a:cubicBezTo>
                <a:cubicBezTo>
                  <a:pt x="3723939" y="211016"/>
                  <a:pt x="3403500" y="223156"/>
                  <a:pt x="3083173" y="234462"/>
                </a:cubicBezTo>
                <a:cubicBezTo>
                  <a:pt x="3070824" y="234898"/>
                  <a:pt x="3060353" y="245749"/>
                  <a:pt x="3048004" y="246185"/>
                </a:cubicBezTo>
                <a:cubicBezTo>
                  <a:pt x="2727677" y="257491"/>
                  <a:pt x="2407142" y="261816"/>
                  <a:pt x="2086711" y="269631"/>
                </a:cubicBezTo>
                <a:cubicBezTo>
                  <a:pt x="2035911" y="281354"/>
                  <a:pt x="1985675" y="295867"/>
                  <a:pt x="1934311" y="304800"/>
                </a:cubicBezTo>
                <a:cubicBezTo>
                  <a:pt x="1895620" y="311529"/>
                  <a:pt x="1855456" y="308180"/>
                  <a:pt x="1817081" y="316523"/>
                </a:cubicBezTo>
                <a:cubicBezTo>
                  <a:pt x="1765144" y="327814"/>
                  <a:pt x="1717232" y="355454"/>
                  <a:pt x="1664681" y="363416"/>
                </a:cubicBezTo>
                <a:cubicBezTo>
                  <a:pt x="1587312" y="375139"/>
                  <a:pt x="1508373" y="371231"/>
                  <a:pt x="1430219" y="375139"/>
                </a:cubicBezTo>
                <a:cubicBezTo>
                  <a:pt x="1355973" y="394677"/>
                  <a:pt x="1280641" y="410476"/>
                  <a:pt x="1207481" y="433754"/>
                </a:cubicBezTo>
                <a:cubicBezTo>
                  <a:pt x="1194055" y="438026"/>
                  <a:pt x="1184913" y="450899"/>
                  <a:pt x="1172311" y="457200"/>
                </a:cubicBezTo>
                <a:cubicBezTo>
                  <a:pt x="1145693" y="470509"/>
                  <a:pt x="1115956" y="477375"/>
                  <a:pt x="1090250" y="492370"/>
                </a:cubicBezTo>
                <a:cubicBezTo>
                  <a:pt x="830127" y="644109"/>
                  <a:pt x="1185220" y="462469"/>
                  <a:pt x="984742" y="562708"/>
                </a:cubicBezTo>
                <a:cubicBezTo>
                  <a:pt x="980834" y="586154"/>
                  <a:pt x="978175" y="609843"/>
                  <a:pt x="973019" y="633047"/>
                </a:cubicBezTo>
                <a:cubicBezTo>
                  <a:pt x="970338" y="645110"/>
                  <a:pt x="962051" y="655882"/>
                  <a:pt x="961296" y="668216"/>
                </a:cubicBezTo>
                <a:cubicBezTo>
                  <a:pt x="950301" y="847803"/>
                  <a:pt x="951649" y="1028083"/>
                  <a:pt x="937850" y="1207477"/>
                </a:cubicBezTo>
                <a:cubicBezTo>
                  <a:pt x="935954" y="1232119"/>
                  <a:pt x="929233" y="1258045"/>
                  <a:pt x="914404" y="1277816"/>
                </a:cubicBezTo>
                <a:cubicBezTo>
                  <a:pt x="902681" y="1293447"/>
                  <a:pt x="889590" y="1308139"/>
                  <a:pt x="879234" y="1324708"/>
                </a:cubicBezTo>
                <a:cubicBezTo>
                  <a:pt x="869972" y="1339527"/>
                  <a:pt x="865482" y="1357059"/>
                  <a:pt x="855788" y="1371600"/>
                </a:cubicBezTo>
                <a:cubicBezTo>
                  <a:pt x="849657" y="1380797"/>
                  <a:pt x="839247" y="1386416"/>
                  <a:pt x="832342" y="1395047"/>
                </a:cubicBezTo>
                <a:cubicBezTo>
                  <a:pt x="787685" y="1450870"/>
                  <a:pt x="834015" y="1413470"/>
                  <a:pt x="773727" y="1453662"/>
                </a:cubicBezTo>
                <a:lnTo>
                  <a:pt x="738557" y="1559170"/>
                </a:lnTo>
                <a:lnTo>
                  <a:pt x="726834" y="1594339"/>
                </a:lnTo>
                <a:cubicBezTo>
                  <a:pt x="734650" y="1656862"/>
                  <a:pt x="740454" y="1719669"/>
                  <a:pt x="750281" y="1781908"/>
                </a:cubicBezTo>
                <a:cubicBezTo>
                  <a:pt x="752208" y="1794114"/>
                  <a:pt x="754093" y="1807584"/>
                  <a:pt x="762004" y="1817077"/>
                </a:cubicBezTo>
                <a:cubicBezTo>
                  <a:pt x="774512" y="1832087"/>
                  <a:pt x="794192" y="1839381"/>
                  <a:pt x="808896" y="1852247"/>
                </a:cubicBezTo>
                <a:cubicBezTo>
                  <a:pt x="867999" y="1903963"/>
                  <a:pt x="848184" y="1896445"/>
                  <a:pt x="902681" y="1957754"/>
                </a:cubicBezTo>
                <a:cubicBezTo>
                  <a:pt x="917367" y="1974276"/>
                  <a:pt x="933942" y="1989016"/>
                  <a:pt x="949573" y="2004647"/>
                </a:cubicBezTo>
                <a:cubicBezTo>
                  <a:pt x="1129327" y="2000739"/>
                  <a:pt x="1309357" y="2003638"/>
                  <a:pt x="1488834" y="1992923"/>
                </a:cubicBezTo>
                <a:cubicBezTo>
                  <a:pt x="1628183" y="1984604"/>
                  <a:pt x="1763456" y="1951660"/>
                  <a:pt x="1899142" y="1922585"/>
                </a:cubicBezTo>
                <a:cubicBezTo>
                  <a:pt x="1938219" y="1899139"/>
                  <a:pt x="1980252" y="1880032"/>
                  <a:pt x="2016373" y="1852247"/>
                </a:cubicBezTo>
                <a:cubicBezTo>
                  <a:pt x="2026320" y="1844595"/>
                  <a:pt x="2064987" y="1785186"/>
                  <a:pt x="2074988" y="1770185"/>
                </a:cubicBezTo>
                <a:cubicBezTo>
                  <a:pt x="2094527" y="1672493"/>
                  <a:pt x="2091063" y="1567196"/>
                  <a:pt x="2133604" y="1477108"/>
                </a:cubicBezTo>
                <a:cubicBezTo>
                  <a:pt x="2160767" y="1419586"/>
                  <a:pt x="2220424" y="1382007"/>
                  <a:pt x="2274281" y="1348154"/>
                </a:cubicBezTo>
                <a:cubicBezTo>
                  <a:pt x="2469221" y="1225620"/>
                  <a:pt x="2661140" y="1178270"/>
                  <a:pt x="2883881" y="1125416"/>
                </a:cubicBezTo>
                <a:cubicBezTo>
                  <a:pt x="3000203" y="1097814"/>
                  <a:pt x="3118342" y="1078523"/>
                  <a:pt x="3235573" y="1055077"/>
                </a:cubicBezTo>
                <a:cubicBezTo>
                  <a:pt x="3477850" y="1070708"/>
                  <a:pt x="3722262" y="1066273"/>
                  <a:pt x="3962404" y="1101970"/>
                </a:cubicBezTo>
                <a:cubicBezTo>
                  <a:pt x="4016389" y="1109995"/>
                  <a:pt x="4110608" y="1190052"/>
                  <a:pt x="4161696" y="1230923"/>
                </a:cubicBezTo>
                <a:cubicBezTo>
                  <a:pt x="4169511" y="1246554"/>
                  <a:pt x="4176774" y="1262474"/>
                  <a:pt x="4185142" y="1277816"/>
                </a:cubicBezTo>
                <a:cubicBezTo>
                  <a:pt x="4200228" y="1305474"/>
                  <a:pt x="4219917" y="1330796"/>
                  <a:pt x="4232034" y="1359877"/>
                </a:cubicBezTo>
                <a:cubicBezTo>
                  <a:pt x="4305628" y="1536505"/>
                  <a:pt x="4167863" y="1292007"/>
                  <a:pt x="4278927" y="1477108"/>
                </a:cubicBezTo>
                <a:cubicBezTo>
                  <a:pt x="4285416" y="1503066"/>
                  <a:pt x="4304227" y="1573012"/>
                  <a:pt x="4302373" y="1594339"/>
                </a:cubicBezTo>
                <a:cubicBezTo>
                  <a:pt x="4296529" y="1661543"/>
                  <a:pt x="4286588" y="1729019"/>
                  <a:pt x="4267204" y="1793631"/>
                </a:cubicBezTo>
                <a:cubicBezTo>
                  <a:pt x="4262440" y="1809511"/>
                  <a:pt x="4245616" y="1819293"/>
                  <a:pt x="4232034" y="1828800"/>
                </a:cubicBezTo>
                <a:cubicBezTo>
                  <a:pt x="4153083" y="1884066"/>
                  <a:pt x="4160588" y="1868781"/>
                  <a:pt x="4079634" y="1899139"/>
                </a:cubicBezTo>
                <a:cubicBezTo>
                  <a:pt x="4040227" y="1913917"/>
                  <a:pt x="4001481" y="1930400"/>
                  <a:pt x="3962404" y="1946031"/>
                </a:cubicBezTo>
                <a:cubicBezTo>
                  <a:pt x="3837358" y="1938216"/>
                  <a:pt x="3711485" y="1938930"/>
                  <a:pt x="3587265" y="1922585"/>
                </a:cubicBezTo>
                <a:cubicBezTo>
                  <a:pt x="3561276" y="1919165"/>
                  <a:pt x="3541124" y="1897498"/>
                  <a:pt x="3516927" y="1887416"/>
                </a:cubicBezTo>
                <a:cubicBezTo>
                  <a:pt x="3494114" y="1877910"/>
                  <a:pt x="3470034" y="1871785"/>
                  <a:pt x="3446588" y="1863970"/>
                </a:cubicBezTo>
                <a:cubicBezTo>
                  <a:pt x="3423142" y="1848339"/>
                  <a:pt x="3394971" y="1838138"/>
                  <a:pt x="3376250" y="1817077"/>
                </a:cubicBezTo>
                <a:cubicBezTo>
                  <a:pt x="3362270" y="1801349"/>
                  <a:pt x="3362215" y="1777284"/>
                  <a:pt x="3352804" y="1758462"/>
                </a:cubicBezTo>
                <a:cubicBezTo>
                  <a:pt x="3346503" y="1745860"/>
                  <a:pt x="3337173" y="1735016"/>
                  <a:pt x="3329357" y="1723293"/>
                </a:cubicBezTo>
                <a:cubicBezTo>
                  <a:pt x="3325449" y="1676401"/>
                  <a:pt x="3321894" y="1629478"/>
                  <a:pt x="3317634" y="1582616"/>
                </a:cubicBezTo>
                <a:cubicBezTo>
                  <a:pt x="3314079" y="1543505"/>
                  <a:pt x="3303791" y="1504600"/>
                  <a:pt x="3305911" y="1465385"/>
                </a:cubicBezTo>
                <a:cubicBezTo>
                  <a:pt x="3311641" y="1359383"/>
                  <a:pt x="3316615" y="1252161"/>
                  <a:pt x="3341081" y="1148862"/>
                </a:cubicBezTo>
                <a:cubicBezTo>
                  <a:pt x="3352365" y="1101217"/>
                  <a:pt x="3382464" y="1059392"/>
                  <a:pt x="3411419" y="1019908"/>
                </a:cubicBezTo>
                <a:cubicBezTo>
                  <a:pt x="3426216" y="999731"/>
                  <a:pt x="3451333" y="989639"/>
                  <a:pt x="3470034" y="973016"/>
                </a:cubicBezTo>
                <a:cubicBezTo>
                  <a:pt x="3486556" y="958330"/>
                  <a:pt x="3497521" y="936708"/>
                  <a:pt x="3516927" y="926123"/>
                </a:cubicBezTo>
                <a:cubicBezTo>
                  <a:pt x="3541902" y="912500"/>
                  <a:pt x="3571634" y="910492"/>
                  <a:pt x="3598988" y="902677"/>
                </a:cubicBezTo>
                <a:lnTo>
                  <a:pt x="3856896" y="914400"/>
                </a:lnTo>
                <a:cubicBezTo>
                  <a:pt x="3889064" y="922442"/>
                  <a:pt x="3900708" y="964844"/>
                  <a:pt x="3927234" y="984739"/>
                </a:cubicBezTo>
                <a:cubicBezTo>
                  <a:pt x="3948205" y="1000467"/>
                  <a:pt x="3975762" y="1005367"/>
                  <a:pt x="3997573" y="1019908"/>
                </a:cubicBezTo>
                <a:cubicBezTo>
                  <a:pt x="4034645" y="1044622"/>
                  <a:pt x="4066681" y="1076276"/>
                  <a:pt x="4103081" y="1101970"/>
                </a:cubicBezTo>
                <a:cubicBezTo>
                  <a:pt x="4133198" y="1123229"/>
                  <a:pt x="4167645" y="1138108"/>
                  <a:pt x="4196865" y="1160585"/>
                </a:cubicBezTo>
                <a:cubicBezTo>
                  <a:pt x="4218767" y="1177432"/>
                  <a:pt x="4236996" y="1198662"/>
                  <a:pt x="4255481" y="1219200"/>
                </a:cubicBezTo>
                <a:cubicBezTo>
                  <a:pt x="4272220" y="1237798"/>
                  <a:pt x="4288494" y="1256997"/>
                  <a:pt x="4302373" y="1277816"/>
                </a:cubicBezTo>
                <a:cubicBezTo>
                  <a:pt x="4334910" y="1326623"/>
                  <a:pt x="4364362" y="1386741"/>
                  <a:pt x="4384434" y="1441939"/>
                </a:cubicBezTo>
                <a:cubicBezTo>
                  <a:pt x="4389940" y="1457081"/>
                  <a:pt x="4392249" y="1473200"/>
                  <a:pt x="4396157" y="1488831"/>
                </a:cubicBezTo>
                <a:cubicBezTo>
                  <a:pt x="4376619" y="1606062"/>
                  <a:pt x="4370192" y="1726248"/>
                  <a:pt x="4337542" y="1840523"/>
                </a:cubicBezTo>
                <a:cubicBezTo>
                  <a:pt x="4329951" y="1867091"/>
                  <a:pt x="4295506" y="1877034"/>
                  <a:pt x="4278927" y="1899139"/>
                </a:cubicBezTo>
                <a:cubicBezTo>
                  <a:pt x="4248357" y="1939899"/>
                  <a:pt x="4247504" y="2022467"/>
                  <a:pt x="4196865" y="2028093"/>
                </a:cubicBezTo>
                <a:cubicBezTo>
                  <a:pt x="4159286" y="2032268"/>
                  <a:pt x="4076655" y="2038365"/>
                  <a:pt x="4032742" y="2051539"/>
                </a:cubicBezTo>
                <a:cubicBezTo>
                  <a:pt x="4012586" y="2057586"/>
                  <a:pt x="3993665" y="2067170"/>
                  <a:pt x="3974127" y="2074985"/>
                </a:cubicBezTo>
                <a:cubicBezTo>
                  <a:pt x="3872019" y="2054563"/>
                  <a:pt x="3792411" y="2083749"/>
                  <a:pt x="3763111" y="1981200"/>
                </a:cubicBezTo>
                <a:cubicBezTo>
                  <a:pt x="3753390" y="1947176"/>
                  <a:pt x="3755296" y="1910862"/>
                  <a:pt x="3751388" y="1875693"/>
                </a:cubicBezTo>
                <a:cubicBezTo>
                  <a:pt x="3759203" y="1809262"/>
                  <a:pt x="3755358" y="1740391"/>
                  <a:pt x="3774834" y="1676400"/>
                </a:cubicBezTo>
                <a:cubicBezTo>
                  <a:pt x="3783720" y="1647202"/>
                  <a:pt x="3816520" y="1631456"/>
                  <a:pt x="3833450" y="1606062"/>
                </a:cubicBezTo>
                <a:cubicBezTo>
                  <a:pt x="3863563" y="1560892"/>
                  <a:pt x="3883957" y="1509560"/>
                  <a:pt x="3915511" y="1465385"/>
                </a:cubicBezTo>
                <a:cubicBezTo>
                  <a:pt x="3942861" y="1427095"/>
                  <a:pt x="3979383" y="1396200"/>
                  <a:pt x="4009296" y="1359877"/>
                </a:cubicBezTo>
                <a:cubicBezTo>
                  <a:pt x="4034137" y="1329713"/>
                  <a:pt x="4053673" y="1295299"/>
                  <a:pt x="4079634" y="1266093"/>
                </a:cubicBezTo>
                <a:cubicBezTo>
                  <a:pt x="4116349" y="1224789"/>
                  <a:pt x="4159788" y="1189842"/>
                  <a:pt x="4196865" y="1148862"/>
                </a:cubicBezTo>
                <a:cubicBezTo>
                  <a:pt x="4318879" y="1014004"/>
                  <a:pt x="4276524" y="1029994"/>
                  <a:pt x="4407881" y="914400"/>
                </a:cubicBezTo>
                <a:cubicBezTo>
                  <a:pt x="4468358" y="861180"/>
                  <a:pt x="4534973" y="815220"/>
                  <a:pt x="4595450" y="762000"/>
                </a:cubicBezTo>
                <a:cubicBezTo>
                  <a:pt x="5061618" y="351772"/>
                  <a:pt x="4346668" y="944909"/>
                  <a:pt x="4818188" y="574431"/>
                </a:cubicBezTo>
                <a:cubicBezTo>
                  <a:pt x="4835570" y="560774"/>
                  <a:pt x="4846688" y="539801"/>
                  <a:pt x="4865081" y="527539"/>
                </a:cubicBezTo>
                <a:cubicBezTo>
                  <a:pt x="4882590" y="515866"/>
                  <a:pt x="4904539" y="512801"/>
                  <a:pt x="4923696" y="504093"/>
                </a:cubicBezTo>
                <a:cubicBezTo>
                  <a:pt x="4947560" y="493246"/>
                  <a:pt x="4970588" y="480646"/>
                  <a:pt x="4994034" y="468923"/>
                </a:cubicBezTo>
                <a:cubicBezTo>
                  <a:pt x="5017480" y="472831"/>
                  <a:pt x="5043991" y="468417"/>
                  <a:pt x="5064373" y="480647"/>
                </a:cubicBezTo>
                <a:cubicBezTo>
                  <a:pt x="5085829" y="493520"/>
                  <a:pt x="5094642" y="520561"/>
                  <a:pt x="5111265" y="539262"/>
                </a:cubicBezTo>
                <a:cubicBezTo>
                  <a:pt x="5125951" y="555784"/>
                  <a:pt x="5142526" y="570523"/>
                  <a:pt x="5158157" y="586154"/>
                </a:cubicBezTo>
                <a:cubicBezTo>
                  <a:pt x="5191992" y="789151"/>
                  <a:pt x="5139619" y="517451"/>
                  <a:pt x="5205050" y="726831"/>
                </a:cubicBezTo>
                <a:cubicBezTo>
                  <a:pt x="5216936" y="764868"/>
                  <a:pt x="5215894" y="806256"/>
                  <a:pt x="5228496" y="844062"/>
                </a:cubicBezTo>
                <a:lnTo>
                  <a:pt x="5251942" y="914400"/>
                </a:lnTo>
                <a:cubicBezTo>
                  <a:pt x="5248034" y="1004277"/>
                  <a:pt x="5255009" y="1095293"/>
                  <a:pt x="5240219" y="1184031"/>
                </a:cubicBezTo>
                <a:cubicBezTo>
                  <a:pt x="5236280" y="1207667"/>
                  <a:pt x="5159881" y="1314020"/>
                  <a:pt x="5146434" y="1336431"/>
                </a:cubicBezTo>
                <a:cubicBezTo>
                  <a:pt x="5104692" y="1406000"/>
                  <a:pt x="5122210" y="1432913"/>
                  <a:pt x="5029204" y="1500554"/>
                </a:cubicBezTo>
                <a:cubicBezTo>
                  <a:pt x="4864502" y="1620338"/>
                  <a:pt x="4937828" y="1556760"/>
                  <a:pt x="4806465" y="1688123"/>
                </a:cubicBezTo>
                <a:lnTo>
                  <a:pt x="4783019" y="1711570"/>
                </a:lnTo>
                <a:cubicBezTo>
                  <a:pt x="4767388" y="1727201"/>
                  <a:pt x="4746013" y="1738691"/>
                  <a:pt x="4736127" y="1758462"/>
                </a:cubicBezTo>
                <a:lnTo>
                  <a:pt x="4712681" y="1805354"/>
                </a:lnTo>
                <a:cubicBezTo>
                  <a:pt x="4720496" y="1879600"/>
                  <a:pt x="4722772" y="1954641"/>
                  <a:pt x="4736127" y="2028093"/>
                </a:cubicBezTo>
                <a:cubicBezTo>
                  <a:pt x="4755290" y="2133489"/>
                  <a:pt x="4850524" y="1944358"/>
                  <a:pt x="4736127" y="2192216"/>
                </a:cubicBezTo>
                <a:cubicBezTo>
                  <a:pt x="4728804" y="2208083"/>
                  <a:pt x="4705460" y="2209172"/>
                  <a:pt x="4689234" y="2215662"/>
                </a:cubicBezTo>
                <a:cubicBezTo>
                  <a:pt x="4498184" y="2292081"/>
                  <a:pt x="4624025" y="2243687"/>
                  <a:pt x="4501665" y="2274277"/>
                </a:cubicBezTo>
                <a:cubicBezTo>
                  <a:pt x="4474066" y="2281177"/>
                  <a:pt x="4447976" y="2295641"/>
                  <a:pt x="4419604" y="2297723"/>
                </a:cubicBezTo>
                <a:cubicBezTo>
                  <a:pt x="4021401" y="2326949"/>
                  <a:pt x="3622435" y="2344616"/>
                  <a:pt x="3223850" y="2368062"/>
                </a:cubicBezTo>
                <a:cubicBezTo>
                  <a:pt x="3176958" y="2379785"/>
                  <a:pt x="3131451" y="2400876"/>
                  <a:pt x="3083173" y="2403231"/>
                </a:cubicBezTo>
                <a:cubicBezTo>
                  <a:pt x="3045361" y="2405075"/>
                  <a:pt x="2750570" y="2399415"/>
                  <a:pt x="2637696" y="2379785"/>
                </a:cubicBezTo>
                <a:cubicBezTo>
                  <a:pt x="2582574" y="2370199"/>
                  <a:pt x="2529467" y="2347100"/>
                  <a:pt x="2473573" y="2344616"/>
                </a:cubicBezTo>
                <a:cubicBezTo>
                  <a:pt x="2176856" y="2331429"/>
                  <a:pt x="1879604" y="2336801"/>
                  <a:pt x="1582619" y="2332893"/>
                </a:cubicBezTo>
                <a:lnTo>
                  <a:pt x="1441942" y="2309447"/>
                </a:lnTo>
                <a:cubicBezTo>
                  <a:pt x="1358056" y="2294195"/>
                  <a:pt x="1301531" y="2280849"/>
                  <a:pt x="1219204" y="2262554"/>
                </a:cubicBezTo>
                <a:cubicBezTo>
                  <a:pt x="1195758" y="2250831"/>
                  <a:pt x="1173062" y="2237467"/>
                  <a:pt x="1148865" y="2227385"/>
                </a:cubicBezTo>
                <a:cubicBezTo>
                  <a:pt x="1126052" y="2217880"/>
                  <a:pt x="1100632" y="2214992"/>
                  <a:pt x="1078527" y="2203939"/>
                </a:cubicBezTo>
                <a:cubicBezTo>
                  <a:pt x="1011990" y="2170670"/>
                  <a:pt x="969079" y="2134548"/>
                  <a:pt x="914404" y="2086708"/>
                </a:cubicBezTo>
                <a:cubicBezTo>
                  <a:pt x="906086" y="2079430"/>
                  <a:pt x="900154" y="2069393"/>
                  <a:pt x="890957" y="2063262"/>
                </a:cubicBezTo>
                <a:cubicBezTo>
                  <a:pt x="876416" y="2053568"/>
                  <a:pt x="858884" y="2049078"/>
                  <a:pt x="844065" y="2039816"/>
                </a:cubicBezTo>
                <a:cubicBezTo>
                  <a:pt x="827497" y="2029461"/>
                  <a:pt x="810316" y="2019104"/>
                  <a:pt x="797173" y="2004647"/>
                </a:cubicBezTo>
                <a:cubicBezTo>
                  <a:pt x="770887" y="1975732"/>
                  <a:pt x="726834" y="1910862"/>
                  <a:pt x="726834" y="1910862"/>
                </a:cubicBezTo>
                <a:cubicBezTo>
                  <a:pt x="708491" y="1855834"/>
                  <a:pt x="703388" y="1848712"/>
                  <a:pt x="703388" y="1770185"/>
                </a:cubicBezTo>
                <a:cubicBezTo>
                  <a:pt x="703388" y="1625548"/>
                  <a:pt x="708231" y="1480905"/>
                  <a:pt x="715111" y="1336431"/>
                </a:cubicBezTo>
                <a:cubicBezTo>
                  <a:pt x="717127" y="1294099"/>
                  <a:pt x="738585" y="1246461"/>
                  <a:pt x="750281" y="1207477"/>
                </a:cubicBezTo>
                <a:cubicBezTo>
                  <a:pt x="780572" y="1106510"/>
                  <a:pt x="738435" y="1219507"/>
                  <a:pt x="785450" y="1101970"/>
                </a:cubicBezTo>
                <a:cubicBezTo>
                  <a:pt x="789358" y="1082431"/>
                  <a:pt x="789773" y="1061854"/>
                  <a:pt x="797173" y="1043354"/>
                </a:cubicBezTo>
                <a:cubicBezTo>
                  <a:pt x="809176" y="1013347"/>
                  <a:pt x="845396" y="918290"/>
                  <a:pt x="890957" y="890954"/>
                </a:cubicBezTo>
                <a:cubicBezTo>
                  <a:pt x="916476" y="875643"/>
                  <a:pt x="945387" y="866838"/>
                  <a:pt x="973019" y="855785"/>
                </a:cubicBezTo>
                <a:cubicBezTo>
                  <a:pt x="1004018" y="843385"/>
                  <a:pt x="1034761" y="829994"/>
                  <a:pt x="1066804" y="820616"/>
                </a:cubicBezTo>
                <a:cubicBezTo>
                  <a:pt x="1195086" y="783070"/>
                  <a:pt x="1320633" y="728087"/>
                  <a:pt x="1453665" y="715108"/>
                </a:cubicBezTo>
                <a:lnTo>
                  <a:pt x="1934311" y="668216"/>
                </a:lnTo>
                <a:lnTo>
                  <a:pt x="2520465" y="679939"/>
                </a:lnTo>
                <a:cubicBezTo>
                  <a:pt x="2602732" y="689341"/>
                  <a:pt x="2676097" y="736662"/>
                  <a:pt x="2754927" y="762000"/>
                </a:cubicBezTo>
                <a:cubicBezTo>
                  <a:pt x="2894968" y="807013"/>
                  <a:pt x="3036365" y="847695"/>
                  <a:pt x="3176957" y="890954"/>
                </a:cubicBezTo>
                <a:cubicBezTo>
                  <a:pt x="3481224" y="984575"/>
                  <a:pt x="3295495" y="925724"/>
                  <a:pt x="3692773" y="1078523"/>
                </a:cubicBezTo>
                <a:cubicBezTo>
                  <a:pt x="3735463" y="1094942"/>
                  <a:pt x="3821727" y="1125416"/>
                  <a:pt x="3821727" y="1125416"/>
                </a:cubicBezTo>
                <a:cubicBezTo>
                  <a:pt x="3845173" y="1144954"/>
                  <a:pt x="3867649" y="1165719"/>
                  <a:pt x="3892065" y="1184031"/>
                </a:cubicBezTo>
                <a:cubicBezTo>
                  <a:pt x="3945849" y="1224369"/>
                  <a:pt x="4006787" y="1255661"/>
                  <a:pt x="4056188" y="1301262"/>
                </a:cubicBezTo>
                <a:cubicBezTo>
                  <a:pt x="4106988" y="1348154"/>
                  <a:pt x="4167108" y="1386632"/>
                  <a:pt x="4208588" y="1441939"/>
                </a:cubicBezTo>
                <a:cubicBezTo>
                  <a:pt x="4248576" y="1495256"/>
                  <a:pt x="4249656" y="1490871"/>
                  <a:pt x="4278927" y="1559170"/>
                </a:cubicBezTo>
                <a:cubicBezTo>
                  <a:pt x="4292079" y="1589858"/>
                  <a:pt x="4294352" y="1626030"/>
                  <a:pt x="4314096" y="1652954"/>
                </a:cubicBezTo>
                <a:cubicBezTo>
                  <a:pt x="4338661" y="1686452"/>
                  <a:pt x="4379706" y="1704493"/>
                  <a:pt x="4407881" y="1735016"/>
                </a:cubicBezTo>
                <a:cubicBezTo>
                  <a:pt x="4449943" y="1780584"/>
                  <a:pt x="4450986" y="1793993"/>
                  <a:pt x="4466496" y="1840523"/>
                </a:cubicBezTo>
                <a:cubicBezTo>
                  <a:pt x="4462588" y="1926492"/>
                  <a:pt x="4470443" y="2013812"/>
                  <a:pt x="4454773" y="2098431"/>
                </a:cubicBezTo>
                <a:cubicBezTo>
                  <a:pt x="4450217" y="2123034"/>
                  <a:pt x="4422894" y="2137030"/>
                  <a:pt x="4407881" y="2157047"/>
                </a:cubicBezTo>
                <a:cubicBezTo>
                  <a:pt x="4399427" y="2168319"/>
                  <a:pt x="4393084" y="2181094"/>
                  <a:pt x="4384434" y="2192216"/>
                </a:cubicBezTo>
                <a:cubicBezTo>
                  <a:pt x="4369340" y="2211622"/>
                  <a:pt x="4291982" y="2306303"/>
                  <a:pt x="4267204" y="2321170"/>
                </a:cubicBezTo>
                <a:cubicBezTo>
                  <a:pt x="4115997" y="2411894"/>
                  <a:pt x="4124625" y="2399535"/>
                  <a:pt x="3985850" y="2414954"/>
                </a:cubicBezTo>
                <a:lnTo>
                  <a:pt x="703388" y="2391508"/>
                </a:lnTo>
                <a:cubicBezTo>
                  <a:pt x="681288" y="2391041"/>
                  <a:pt x="676267" y="2354502"/>
                  <a:pt x="656496" y="2344616"/>
                </a:cubicBezTo>
                <a:cubicBezTo>
                  <a:pt x="635236" y="2333986"/>
                  <a:pt x="609603" y="2336801"/>
                  <a:pt x="586157" y="2332893"/>
                </a:cubicBezTo>
                <a:cubicBezTo>
                  <a:pt x="494112" y="2296075"/>
                  <a:pt x="515819" y="2324953"/>
                  <a:pt x="515819" y="2180493"/>
                </a:cubicBezTo>
                <a:cubicBezTo>
                  <a:pt x="515819" y="2110046"/>
                  <a:pt x="520863" y="2039607"/>
                  <a:pt x="527542" y="1969477"/>
                </a:cubicBezTo>
                <a:cubicBezTo>
                  <a:pt x="528714" y="1957176"/>
                  <a:pt x="532716" y="1944787"/>
                  <a:pt x="539265" y="1934308"/>
                </a:cubicBezTo>
                <a:cubicBezTo>
                  <a:pt x="552526" y="1913090"/>
                  <a:pt x="572278" y="1896512"/>
                  <a:pt x="586157" y="1875693"/>
                </a:cubicBezTo>
                <a:cubicBezTo>
                  <a:pt x="595851" y="1861152"/>
                  <a:pt x="598875" y="1842595"/>
                  <a:pt x="609604" y="1828800"/>
                </a:cubicBezTo>
                <a:cubicBezTo>
                  <a:pt x="626568" y="1806989"/>
                  <a:pt x="650958" y="1791761"/>
                  <a:pt x="668219" y="1770185"/>
                </a:cubicBezTo>
                <a:cubicBezTo>
                  <a:pt x="682453" y="1752393"/>
                  <a:pt x="689311" y="1729487"/>
                  <a:pt x="703388" y="1711570"/>
                </a:cubicBezTo>
                <a:cubicBezTo>
                  <a:pt x="732460" y="1674570"/>
                  <a:pt x="768483" y="1643359"/>
                  <a:pt x="797173" y="1606062"/>
                </a:cubicBezTo>
                <a:cubicBezTo>
                  <a:pt x="807828" y="1592210"/>
                  <a:pt x="810462" y="1573391"/>
                  <a:pt x="820619" y="1559170"/>
                </a:cubicBezTo>
                <a:cubicBezTo>
                  <a:pt x="830255" y="1545679"/>
                  <a:pt x="844999" y="1536588"/>
                  <a:pt x="855788" y="1524000"/>
                </a:cubicBezTo>
                <a:cubicBezTo>
                  <a:pt x="868503" y="1509165"/>
                  <a:pt x="878091" y="1491812"/>
                  <a:pt x="890957" y="1477108"/>
                </a:cubicBezTo>
                <a:cubicBezTo>
                  <a:pt x="905514" y="1460472"/>
                  <a:pt x="923164" y="1446738"/>
                  <a:pt x="937850" y="1430216"/>
                </a:cubicBezTo>
                <a:cubicBezTo>
                  <a:pt x="954473" y="1411515"/>
                  <a:pt x="967049" y="1389293"/>
                  <a:pt x="984742" y="1371600"/>
                </a:cubicBezTo>
                <a:cubicBezTo>
                  <a:pt x="1036881" y="1319461"/>
                  <a:pt x="1141347" y="1244575"/>
                  <a:pt x="1195757" y="1207477"/>
                </a:cubicBezTo>
                <a:cubicBezTo>
                  <a:pt x="1237853" y="1178775"/>
                  <a:pt x="1279652" y="1149197"/>
                  <a:pt x="1324711" y="1125416"/>
                </a:cubicBezTo>
                <a:cubicBezTo>
                  <a:pt x="1597607" y="981388"/>
                  <a:pt x="1520026" y="1001032"/>
                  <a:pt x="1688127" y="973016"/>
                </a:cubicBezTo>
                <a:lnTo>
                  <a:pt x="2649419" y="984739"/>
                </a:lnTo>
                <a:cubicBezTo>
                  <a:pt x="2871547" y="994655"/>
                  <a:pt x="3127761" y="1055515"/>
                  <a:pt x="3341081" y="1113693"/>
                </a:cubicBezTo>
                <a:cubicBezTo>
                  <a:pt x="3762470" y="1228618"/>
                  <a:pt x="3650657" y="1168142"/>
                  <a:pt x="3833450" y="1277816"/>
                </a:cubicBezTo>
                <a:cubicBezTo>
                  <a:pt x="3841265" y="1289539"/>
                  <a:pt x="3857566" y="1298912"/>
                  <a:pt x="3856896" y="1312985"/>
                </a:cubicBezTo>
                <a:cubicBezTo>
                  <a:pt x="3853504" y="1384213"/>
                  <a:pt x="3845053" y="1456614"/>
                  <a:pt x="3821727" y="1524000"/>
                </a:cubicBezTo>
                <a:cubicBezTo>
                  <a:pt x="3798197" y="1591975"/>
                  <a:pt x="3691329" y="1673460"/>
                  <a:pt x="3634157" y="1699847"/>
                </a:cubicBezTo>
                <a:cubicBezTo>
                  <a:pt x="3574681" y="1727297"/>
                  <a:pt x="3508731" y="1737748"/>
                  <a:pt x="3446588" y="1758462"/>
                </a:cubicBezTo>
                <a:cubicBezTo>
                  <a:pt x="3391477" y="1776832"/>
                  <a:pt x="3337173" y="1797539"/>
                  <a:pt x="3282465" y="1817077"/>
                </a:cubicBezTo>
                <a:cubicBezTo>
                  <a:pt x="2678671" y="1782575"/>
                  <a:pt x="2926247" y="1927725"/>
                  <a:pt x="2860434" y="1746739"/>
                </a:cubicBezTo>
                <a:cubicBezTo>
                  <a:pt x="2850264" y="1718771"/>
                  <a:pt x="2836988" y="1692031"/>
                  <a:pt x="2825265" y="1664677"/>
                </a:cubicBezTo>
                <a:cubicBezTo>
                  <a:pt x="2821357" y="1637323"/>
                  <a:pt x="2817194" y="1610005"/>
                  <a:pt x="2813542" y="1582616"/>
                </a:cubicBezTo>
                <a:cubicBezTo>
                  <a:pt x="2802801" y="1502058"/>
                  <a:pt x="2799266" y="1465850"/>
                  <a:pt x="2790096" y="1383323"/>
                </a:cubicBezTo>
                <a:cubicBezTo>
                  <a:pt x="2794004" y="1324708"/>
                  <a:pt x="2778396" y="1261351"/>
                  <a:pt x="2801819" y="1207477"/>
                </a:cubicBezTo>
                <a:cubicBezTo>
                  <a:pt x="2820581" y="1164324"/>
                  <a:pt x="2871406" y="1144088"/>
                  <a:pt x="2907327" y="1113693"/>
                </a:cubicBezTo>
                <a:cubicBezTo>
                  <a:pt x="2922242" y="1101072"/>
                  <a:pt x="2935857" y="1085200"/>
                  <a:pt x="2954219" y="1078523"/>
                </a:cubicBezTo>
                <a:cubicBezTo>
                  <a:pt x="2980187" y="1069080"/>
                  <a:pt x="3008927" y="1070708"/>
                  <a:pt x="3036281" y="1066800"/>
                </a:cubicBezTo>
                <a:cubicBezTo>
                  <a:pt x="3122250" y="1094154"/>
                  <a:pt x="3214862" y="1105894"/>
                  <a:pt x="3294188" y="1148862"/>
                </a:cubicBezTo>
                <a:cubicBezTo>
                  <a:pt x="3315919" y="1160633"/>
                  <a:pt x="3311019" y="1195387"/>
                  <a:pt x="3317634" y="1219200"/>
                </a:cubicBezTo>
                <a:cubicBezTo>
                  <a:pt x="3342031" y="1307029"/>
                  <a:pt x="3356861" y="1378134"/>
                  <a:pt x="3376250" y="1465385"/>
                </a:cubicBezTo>
                <a:cubicBezTo>
                  <a:pt x="3372342" y="1539631"/>
                  <a:pt x="3384574" y="1616528"/>
                  <a:pt x="3364527" y="1688123"/>
                </a:cubicBezTo>
                <a:cubicBezTo>
                  <a:pt x="3355587" y="1720053"/>
                  <a:pt x="3318631" y="1736056"/>
                  <a:pt x="3294188" y="1758462"/>
                </a:cubicBezTo>
                <a:cubicBezTo>
                  <a:pt x="3271690" y="1779085"/>
                  <a:pt x="3250858" y="1802862"/>
                  <a:pt x="3223850" y="1817077"/>
                </a:cubicBezTo>
                <a:cubicBezTo>
                  <a:pt x="3068192" y="1899003"/>
                  <a:pt x="2977930" y="1887383"/>
                  <a:pt x="2790096" y="1910862"/>
                </a:cubicBezTo>
                <a:cubicBezTo>
                  <a:pt x="2637696" y="1899139"/>
                  <a:pt x="2483667" y="1900822"/>
                  <a:pt x="2332896" y="1875693"/>
                </a:cubicBezTo>
                <a:cubicBezTo>
                  <a:pt x="2313623" y="1872481"/>
                  <a:pt x="2307780" y="1845554"/>
                  <a:pt x="2297727" y="1828800"/>
                </a:cubicBezTo>
                <a:cubicBezTo>
                  <a:pt x="2230146" y="1716166"/>
                  <a:pt x="2300088" y="1795993"/>
                  <a:pt x="2215665" y="1711570"/>
                </a:cubicBezTo>
                <a:cubicBezTo>
                  <a:pt x="2196598" y="1501831"/>
                  <a:pt x="2179686" y="1409739"/>
                  <a:pt x="2250834" y="1148862"/>
                </a:cubicBezTo>
                <a:cubicBezTo>
                  <a:pt x="2261764" y="1108786"/>
                  <a:pt x="2309498" y="1088982"/>
                  <a:pt x="2344619" y="1066800"/>
                </a:cubicBezTo>
                <a:cubicBezTo>
                  <a:pt x="2447165" y="1002035"/>
                  <a:pt x="2463478" y="1009447"/>
                  <a:pt x="2567357" y="996462"/>
                </a:cubicBezTo>
                <a:cubicBezTo>
                  <a:pt x="2661142" y="1000370"/>
                  <a:pt x="2755844" y="994528"/>
                  <a:pt x="2848711" y="1008185"/>
                </a:cubicBezTo>
                <a:cubicBezTo>
                  <a:pt x="2984566" y="1028163"/>
                  <a:pt x="3049771" y="1141394"/>
                  <a:pt x="3153511" y="1219200"/>
                </a:cubicBezTo>
                <a:lnTo>
                  <a:pt x="3200404" y="1254370"/>
                </a:lnTo>
                <a:cubicBezTo>
                  <a:pt x="3201330" y="1255991"/>
                  <a:pt x="3273273" y="1373114"/>
                  <a:pt x="3270742" y="1395047"/>
                </a:cubicBezTo>
                <a:cubicBezTo>
                  <a:pt x="3261073" y="1478846"/>
                  <a:pt x="3249852" y="1565781"/>
                  <a:pt x="3212127" y="1641231"/>
                </a:cubicBezTo>
                <a:cubicBezTo>
                  <a:pt x="3192202" y="1681082"/>
                  <a:pt x="3145407" y="1701370"/>
                  <a:pt x="3106619" y="1723293"/>
                </a:cubicBezTo>
                <a:cubicBezTo>
                  <a:pt x="2958246" y="1807156"/>
                  <a:pt x="2960019" y="1785689"/>
                  <a:pt x="2813542" y="1817077"/>
                </a:cubicBezTo>
                <a:cubicBezTo>
                  <a:pt x="2746812" y="1831376"/>
                  <a:pt x="2680681" y="1848339"/>
                  <a:pt x="2614250" y="1863970"/>
                </a:cubicBezTo>
                <a:cubicBezTo>
                  <a:pt x="2412605" y="1859680"/>
                  <a:pt x="2144153" y="1918565"/>
                  <a:pt x="1946034" y="1805354"/>
                </a:cubicBezTo>
                <a:cubicBezTo>
                  <a:pt x="1926841" y="1794387"/>
                  <a:pt x="1914773" y="1774093"/>
                  <a:pt x="1899142" y="1758462"/>
                </a:cubicBezTo>
                <a:cubicBezTo>
                  <a:pt x="1807539" y="1575254"/>
                  <a:pt x="1921761" y="1785165"/>
                  <a:pt x="1817081" y="1641231"/>
                </a:cubicBezTo>
                <a:cubicBezTo>
                  <a:pt x="1798551" y="1615752"/>
                  <a:pt x="1787664" y="1585384"/>
                  <a:pt x="1770188" y="1559170"/>
                </a:cubicBezTo>
                <a:cubicBezTo>
                  <a:pt x="1756309" y="1538351"/>
                  <a:pt x="1738013" y="1520790"/>
                  <a:pt x="1723296" y="1500554"/>
                </a:cubicBezTo>
                <a:cubicBezTo>
                  <a:pt x="1706722" y="1477765"/>
                  <a:pt x="1676404" y="1430216"/>
                  <a:pt x="1676404" y="1430216"/>
                </a:cubicBezTo>
                <a:cubicBezTo>
                  <a:pt x="1643550" y="1265944"/>
                  <a:pt x="1644827" y="1304838"/>
                  <a:pt x="1711573" y="1008185"/>
                </a:cubicBezTo>
                <a:cubicBezTo>
                  <a:pt x="1737482" y="893035"/>
                  <a:pt x="1752097" y="918221"/>
                  <a:pt x="1817081" y="879231"/>
                </a:cubicBezTo>
                <a:cubicBezTo>
                  <a:pt x="1841244" y="864733"/>
                  <a:pt x="1861884" y="844255"/>
                  <a:pt x="1887419" y="832339"/>
                </a:cubicBezTo>
                <a:cubicBezTo>
                  <a:pt x="2037703" y="762207"/>
                  <a:pt x="2250145" y="774474"/>
                  <a:pt x="2391511" y="762000"/>
                </a:cubicBezTo>
                <a:cubicBezTo>
                  <a:pt x="2817481" y="773309"/>
                  <a:pt x="3398883" y="648811"/>
                  <a:pt x="3845173" y="844062"/>
                </a:cubicBezTo>
                <a:cubicBezTo>
                  <a:pt x="3866048" y="853195"/>
                  <a:pt x="3884250" y="867508"/>
                  <a:pt x="3903788" y="879231"/>
                </a:cubicBezTo>
                <a:cubicBezTo>
                  <a:pt x="3983672" y="1039002"/>
                  <a:pt x="3898930" y="861226"/>
                  <a:pt x="3962404" y="1019908"/>
                </a:cubicBezTo>
                <a:cubicBezTo>
                  <a:pt x="3968894" y="1036134"/>
                  <a:pt x="3978619" y="1050891"/>
                  <a:pt x="3985850" y="1066800"/>
                </a:cubicBezTo>
                <a:cubicBezTo>
                  <a:pt x="4014645" y="1130150"/>
                  <a:pt x="4026139" y="1173486"/>
                  <a:pt x="4067911" y="1230923"/>
                </a:cubicBezTo>
                <a:cubicBezTo>
                  <a:pt x="4080913" y="1248801"/>
                  <a:pt x="4099173" y="1262185"/>
                  <a:pt x="4114804" y="1277816"/>
                </a:cubicBezTo>
                <a:cubicBezTo>
                  <a:pt x="4122619" y="1301262"/>
                  <a:pt x="4129071" y="1325207"/>
                  <a:pt x="4138250" y="1348154"/>
                </a:cubicBezTo>
                <a:cubicBezTo>
                  <a:pt x="4144740" y="1364380"/>
                  <a:pt x="4158475" y="1377870"/>
                  <a:pt x="4161696" y="1395047"/>
                </a:cubicBezTo>
                <a:cubicBezTo>
                  <a:pt x="4170368" y="1441296"/>
                  <a:pt x="4169511" y="1488831"/>
                  <a:pt x="4173419" y="1535723"/>
                </a:cubicBezTo>
                <a:cubicBezTo>
                  <a:pt x="4169511" y="1594339"/>
                  <a:pt x="4168183" y="1653184"/>
                  <a:pt x="4161696" y="1711570"/>
                </a:cubicBezTo>
                <a:cubicBezTo>
                  <a:pt x="4160331" y="1723852"/>
                  <a:pt x="4155974" y="1735937"/>
                  <a:pt x="4149973" y="1746739"/>
                </a:cubicBezTo>
                <a:cubicBezTo>
                  <a:pt x="4136288" y="1771372"/>
                  <a:pt x="4117579" y="1792914"/>
                  <a:pt x="4103081" y="1817077"/>
                </a:cubicBezTo>
                <a:cubicBezTo>
                  <a:pt x="4094090" y="1832063"/>
                  <a:pt x="4091991" y="1851613"/>
                  <a:pt x="4079634" y="1863970"/>
                </a:cubicBezTo>
                <a:cubicBezTo>
                  <a:pt x="4067277" y="1876327"/>
                  <a:pt x="4046963" y="1877259"/>
                  <a:pt x="4032742" y="1887416"/>
                </a:cubicBezTo>
                <a:cubicBezTo>
                  <a:pt x="3992020" y="1916503"/>
                  <a:pt x="3959049" y="1956528"/>
                  <a:pt x="3915511" y="1981200"/>
                </a:cubicBezTo>
                <a:cubicBezTo>
                  <a:pt x="3700373" y="2103112"/>
                  <a:pt x="3713590" y="2075569"/>
                  <a:pt x="3505204" y="2121877"/>
                </a:cubicBezTo>
                <a:cubicBezTo>
                  <a:pt x="3458019" y="2132363"/>
                  <a:pt x="3411625" y="2146178"/>
                  <a:pt x="3364527" y="2157047"/>
                </a:cubicBezTo>
                <a:cubicBezTo>
                  <a:pt x="3310010" y="2169628"/>
                  <a:pt x="3255112" y="2180493"/>
                  <a:pt x="3200404" y="2192216"/>
                </a:cubicBezTo>
                <a:cubicBezTo>
                  <a:pt x="3036281" y="2188308"/>
                  <a:pt x="2871612" y="2194415"/>
                  <a:pt x="2708034" y="2180493"/>
                </a:cubicBezTo>
                <a:cubicBezTo>
                  <a:pt x="2685330" y="2178561"/>
                  <a:pt x="2663653" y="2163116"/>
                  <a:pt x="2649419" y="2145323"/>
                </a:cubicBezTo>
                <a:cubicBezTo>
                  <a:pt x="2630828" y="2122084"/>
                  <a:pt x="2629245" y="2088968"/>
                  <a:pt x="2614250" y="2063262"/>
                </a:cubicBezTo>
                <a:cubicBezTo>
                  <a:pt x="2601642" y="2041649"/>
                  <a:pt x="2582988" y="2024185"/>
                  <a:pt x="2567357" y="2004647"/>
                </a:cubicBezTo>
                <a:cubicBezTo>
                  <a:pt x="2570704" y="1877460"/>
                  <a:pt x="2531267" y="1586687"/>
                  <a:pt x="2625973" y="1430216"/>
                </a:cubicBezTo>
                <a:cubicBezTo>
                  <a:pt x="2692776" y="1319845"/>
                  <a:pt x="2774045" y="1218904"/>
                  <a:pt x="2848711" y="1113693"/>
                </a:cubicBezTo>
                <a:cubicBezTo>
                  <a:pt x="2860019" y="1097759"/>
                  <a:pt x="2868056" y="1078260"/>
                  <a:pt x="2883881" y="1066800"/>
                </a:cubicBezTo>
                <a:cubicBezTo>
                  <a:pt x="3456274" y="652309"/>
                  <a:pt x="3019137" y="962166"/>
                  <a:pt x="3399696" y="703385"/>
                </a:cubicBezTo>
                <a:cubicBezTo>
                  <a:pt x="3501681" y="634035"/>
                  <a:pt x="3494443" y="627408"/>
                  <a:pt x="3587265" y="586154"/>
                </a:cubicBezTo>
                <a:cubicBezTo>
                  <a:pt x="3633687" y="565522"/>
                  <a:pt x="3678659" y="539860"/>
                  <a:pt x="3727942" y="527539"/>
                </a:cubicBezTo>
                <a:cubicBezTo>
                  <a:pt x="3759204" y="519724"/>
                  <a:pt x="3791157" y="514283"/>
                  <a:pt x="3821727" y="504093"/>
                </a:cubicBezTo>
                <a:cubicBezTo>
                  <a:pt x="3833450" y="500185"/>
                  <a:pt x="3844727" y="494518"/>
                  <a:pt x="3856896" y="492370"/>
                </a:cubicBezTo>
                <a:cubicBezTo>
                  <a:pt x="4000836" y="466968"/>
                  <a:pt x="4015118" y="470685"/>
                  <a:pt x="4149973" y="457200"/>
                </a:cubicBezTo>
                <a:cubicBezTo>
                  <a:pt x="4185183" y="453679"/>
                  <a:pt x="4220312" y="449385"/>
                  <a:pt x="4255481" y="445477"/>
                </a:cubicBezTo>
                <a:cubicBezTo>
                  <a:pt x="4419604" y="453292"/>
                  <a:pt x="4584810" y="448543"/>
                  <a:pt x="4747850" y="468923"/>
                </a:cubicBezTo>
                <a:cubicBezTo>
                  <a:pt x="4809450" y="476623"/>
                  <a:pt x="4818612" y="527963"/>
                  <a:pt x="4853357" y="562708"/>
                </a:cubicBezTo>
                <a:cubicBezTo>
                  <a:pt x="4871050" y="580401"/>
                  <a:pt x="4892434" y="593969"/>
                  <a:pt x="4911973" y="609600"/>
                </a:cubicBezTo>
                <a:cubicBezTo>
                  <a:pt x="4923696" y="629139"/>
                  <a:pt x="4936952" y="647836"/>
                  <a:pt x="4947142" y="668216"/>
                </a:cubicBezTo>
                <a:cubicBezTo>
                  <a:pt x="4960451" y="694834"/>
                  <a:pt x="4969996" y="723185"/>
                  <a:pt x="4982311" y="750277"/>
                </a:cubicBezTo>
                <a:cubicBezTo>
                  <a:pt x="4989543" y="766187"/>
                  <a:pt x="4997942" y="781539"/>
                  <a:pt x="5005757" y="797170"/>
                </a:cubicBezTo>
                <a:cubicBezTo>
                  <a:pt x="5048461" y="1096072"/>
                  <a:pt x="4983811" y="640134"/>
                  <a:pt x="5029204" y="973016"/>
                </a:cubicBezTo>
                <a:cubicBezTo>
                  <a:pt x="5036671" y="1027772"/>
                  <a:pt x="5044835" y="1082431"/>
                  <a:pt x="5052650" y="1137139"/>
                </a:cubicBezTo>
                <a:cubicBezTo>
                  <a:pt x="5048742" y="1242647"/>
                  <a:pt x="5049459" y="1348427"/>
                  <a:pt x="5040927" y="1453662"/>
                </a:cubicBezTo>
                <a:cubicBezTo>
                  <a:pt x="5028407" y="1608072"/>
                  <a:pt x="5025944" y="1525316"/>
                  <a:pt x="5005757" y="1606062"/>
                </a:cubicBezTo>
                <a:cubicBezTo>
                  <a:pt x="5000924" y="1625392"/>
                  <a:pt x="5001030" y="1646020"/>
                  <a:pt x="4994034" y="1664677"/>
                </a:cubicBezTo>
                <a:cubicBezTo>
                  <a:pt x="4987407" y="1682349"/>
                  <a:pt x="4924873" y="1756892"/>
                  <a:pt x="4923696" y="1758462"/>
                </a:cubicBezTo>
                <a:cubicBezTo>
                  <a:pt x="4915242" y="1769733"/>
                  <a:pt x="4907240" y="1781398"/>
                  <a:pt x="4900250" y="1793631"/>
                </a:cubicBezTo>
                <a:cubicBezTo>
                  <a:pt x="4891580" y="1808804"/>
                  <a:pt x="4888177" y="1827255"/>
                  <a:pt x="4876804" y="1840523"/>
                </a:cubicBezTo>
                <a:cubicBezTo>
                  <a:pt x="4864088" y="1855358"/>
                  <a:pt x="4847387" y="1866955"/>
                  <a:pt x="4829911" y="1875693"/>
                </a:cubicBezTo>
                <a:cubicBezTo>
                  <a:pt x="4807806" y="1886746"/>
                  <a:pt x="4782386" y="1889634"/>
                  <a:pt x="4759573" y="1899139"/>
                </a:cubicBezTo>
                <a:cubicBezTo>
                  <a:pt x="4735376" y="1909221"/>
                  <a:pt x="4713870" y="1925350"/>
                  <a:pt x="4689234" y="1934308"/>
                </a:cubicBezTo>
                <a:cubicBezTo>
                  <a:pt x="4675370" y="1939349"/>
                  <a:pt x="4569084" y="1956287"/>
                  <a:pt x="4560281" y="1957754"/>
                </a:cubicBezTo>
                <a:cubicBezTo>
                  <a:pt x="4165604" y="1946031"/>
                  <a:pt x="3770110" y="1950536"/>
                  <a:pt x="3376250" y="1922585"/>
                </a:cubicBezTo>
                <a:cubicBezTo>
                  <a:pt x="3163467" y="1907484"/>
                  <a:pt x="2954601" y="1857367"/>
                  <a:pt x="2743204" y="1828800"/>
                </a:cubicBezTo>
                <a:lnTo>
                  <a:pt x="2309450" y="1770185"/>
                </a:lnTo>
                <a:cubicBezTo>
                  <a:pt x="2266465" y="1754554"/>
                  <a:pt x="2224376" y="1736199"/>
                  <a:pt x="2180496" y="1723293"/>
                </a:cubicBezTo>
                <a:cubicBezTo>
                  <a:pt x="2157692" y="1716586"/>
                  <a:pt x="2132227" y="1720398"/>
                  <a:pt x="2110157" y="1711570"/>
                </a:cubicBezTo>
                <a:cubicBezTo>
                  <a:pt x="2092016" y="1704313"/>
                  <a:pt x="2077668" y="1689603"/>
                  <a:pt x="2063265" y="1676400"/>
                </a:cubicBezTo>
                <a:cubicBezTo>
                  <a:pt x="2030675" y="1646526"/>
                  <a:pt x="2003166" y="1611249"/>
                  <a:pt x="1969481" y="1582616"/>
                </a:cubicBezTo>
                <a:cubicBezTo>
                  <a:pt x="1924820" y="1544654"/>
                  <a:pt x="1875696" y="1512277"/>
                  <a:pt x="1828804" y="1477108"/>
                </a:cubicBezTo>
                <a:cubicBezTo>
                  <a:pt x="1813173" y="1465385"/>
                  <a:pt x="1795727" y="1455755"/>
                  <a:pt x="1781911" y="1441939"/>
                </a:cubicBezTo>
                <a:cubicBezTo>
                  <a:pt x="1766280" y="1426308"/>
                  <a:pt x="1749575" y="1411683"/>
                  <a:pt x="1735019" y="1395047"/>
                </a:cubicBezTo>
                <a:cubicBezTo>
                  <a:pt x="1722153" y="1380343"/>
                  <a:pt x="1713666" y="1361970"/>
                  <a:pt x="1699850" y="1348154"/>
                </a:cubicBezTo>
                <a:cubicBezTo>
                  <a:pt x="1686034" y="1334338"/>
                  <a:pt x="1666160" y="1327388"/>
                  <a:pt x="1652957" y="1312985"/>
                </a:cubicBezTo>
                <a:cubicBezTo>
                  <a:pt x="1622136" y="1279362"/>
                  <a:pt x="1579547" y="1207364"/>
                  <a:pt x="1535727" y="1172308"/>
                </a:cubicBezTo>
                <a:cubicBezTo>
                  <a:pt x="1509478" y="1151309"/>
                  <a:pt x="1480557" y="1133862"/>
                  <a:pt x="1453665" y="1113693"/>
                </a:cubicBezTo>
                <a:cubicBezTo>
                  <a:pt x="1433648" y="1098680"/>
                  <a:pt x="1415869" y="1080679"/>
                  <a:pt x="1395050" y="1066800"/>
                </a:cubicBezTo>
                <a:cubicBezTo>
                  <a:pt x="1368836" y="1049324"/>
                  <a:pt x="1340003" y="1036117"/>
                  <a:pt x="1312988" y="1019908"/>
                </a:cubicBezTo>
                <a:cubicBezTo>
                  <a:pt x="1300907" y="1012659"/>
                  <a:pt x="1289542" y="1004277"/>
                  <a:pt x="1277819" y="996462"/>
                </a:cubicBezTo>
                <a:cubicBezTo>
                  <a:pt x="1250158" y="913479"/>
                  <a:pt x="1252729" y="935988"/>
                  <a:pt x="1277819" y="785447"/>
                </a:cubicBezTo>
                <a:cubicBezTo>
                  <a:pt x="1280135" y="771549"/>
                  <a:pt x="1289266" y="757661"/>
                  <a:pt x="1301265" y="750277"/>
                </a:cubicBezTo>
                <a:cubicBezTo>
                  <a:pt x="1373642" y="705737"/>
                  <a:pt x="1443044" y="684408"/>
                  <a:pt x="1524004" y="668216"/>
                </a:cubicBezTo>
                <a:cubicBezTo>
                  <a:pt x="1551099" y="662797"/>
                  <a:pt x="1578907" y="661585"/>
                  <a:pt x="1606065" y="656493"/>
                </a:cubicBezTo>
                <a:cubicBezTo>
                  <a:pt x="1862693" y="608375"/>
                  <a:pt x="1527085" y="655060"/>
                  <a:pt x="1875696" y="621323"/>
                </a:cubicBezTo>
                <a:cubicBezTo>
                  <a:pt x="1942274" y="614880"/>
                  <a:pt x="2008557" y="605692"/>
                  <a:pt x="2074988" y="597877"/>
                </a:cubicBezTo>
                <a:lnTo>
                  <a:pt x="3552096" y="621323"/>
                </a:lnTo>
                <a:cubicBezTo>
                  <a:pt x="3569563" y="621860"/>
                  <a:pt x="3584003" y="635779"/>
                  <a:pt x="3598988" y="644770"/>
                </a:cubicBezTo>
                <a:cubicBezTo>
                  <a:pt x="4067241" y="925724"/>
                  <a:pt x="3423407" y="539439"/>
                  <a:pt x="3704496" y="726831"/>
                </a:cubicBezTo>
                <a:cubicBezTo>
                  <a:pt x="3782771" y="779015"/>
                  <a:pt x="3768630" y="750141"/>
                  <a:pt x="3856896" y="785447"/>
                </a:cubicBezTo>
                <a:cubicBezTo>
                  <a:pt x="3889348" y="798428"/>
                  <a:pt x="3918946" y="817692"/>
                  <a:pt x="3950681" y="832339"/>
                </a:cubicBezTo>
                <a:cubicBezTo>
                  <a:pt x="4043885" y="875356"/>
                  <a:pt x="3977387" y="834512"/>
                  <a:pt x="4044465" y="879231"/>
                </a:cubicBezTo>
                <a:cubicBezTo>
                  <a:pt x="4048373" y="890954"/>
                  <a:pt x="4054041" y="902231"/>
                  <a:pt x="4056188" y="914400"/>
                </a:cubicBezTo>
                <a:cubicBezTo>
                  <a:pt x="4065792" y="968822"/>
                  <a:pt x="4072167" y="1023767"/>
                  <a:pt x="4079634" y="1078523"/>
                </a:cubicBezTo>
                <a:cubicBezTo>
                  <a:pt x="4083891" y="1109739"/>
                  <a:pt x="4086177" y="1141232"/>
                  <a:pt x="4091357" y="1172308"/>
                </a:cubicBezTo>
                <a:cubicBezTo>
                  <a:pt x="4094006" y="1188201"/>
                  <a:pt x="4099173" y="1203569"/>
                  <a:pt x="4103081" y="1219200"/>
                </a:cubicBezTo>
                <a:cubicBezTo>
                  <a:pt x="4106989" y="1254369"/>
                  <a:pt x="4105083" y="1290684"/>
                  <a:pt x="4114804" y="1324708"/>
                </a:cubicBezTo>
                <a:cubicBezTo>
                  <a:pt x="4121064" y="1346617"/>
                  <a:pt x="4149261" y="1360549"/>
                  <a:pt x="4149973" y="1383323"/>
                </a:cubicBezTo>
                <a:cubicBezTo>
                  <a:pt x="4153278" y="1489068"/>
                  <a:pt x="4140509" y="1594978"/>
                  <a:pt x="4126527" y="1699847"/>
                </a:cubicBezTo>
                <a:cubicBezTo>
                  <a:pt x="4124665" y="1713813"/>
                  <a:pt x="4115956" y="1729294"/>
                  <a:pt x="4103081" y="1735016"/>
                </a:cubicBezTo>
                <a:cubicBezTo>
                  <a:pt x="4077831" y="1746238"/>
                  <a:pt x="4048298" y="1742339"/>
                  <a:pt x="4021019" y="1746739"/>
                </a:cubicBezTo>
                <a:lnTo>
                  <a:pt x="3739665" y="1793631"/>
                </a:lnTo>
                <a:cubicBezTo>
                  <a:pt x="3339925" y="1855812"/>
                  <a:pt x="3620839" y="1809582"/>
                  <a:pt x="3118342" y="1852247"/>
                </a:cubicBezTo>
                <a:cubicBezTo>
                  <a:pt x="1837751" y="1960977"/>
                  <a:pt x="2620254" y="1912578"/>
                  <a:pt x="2051542" y="1946031"/>
                </a:cubicBezTo>
                <a:cubicBezTo>
                  <a:pt x="1759875" y="2000718"/>
                  <a:pt x="1970194" y="1964095"/>
                  <a:pt x="1699850" y="2004647"/>
                </a:cubicBezTo>
                <a:cubicBezTo>
                  <a:pt x="1676343" y="2008173"/>
                  <a:pt x="1652897" y="2012118"/>
                  <a:pt x="1629511" y="2016370"/>
                </a:cubicBezTo>
                <a:cubicBezTo>
                  <a:pt x="1609907" y="2019934"/>
                  <a:pt x="1590722" y="2026110"/>
                  <a:pt x="1570896" y="2028093"/>
                </a:cubicBezTo>
                <a:cubicBezTo>
                  <a:pt x="1512442" y="2033938"/>
                  <a:pt x="1453665" y="2035908"/>
                  <a:pt x="1395050" y="2039816"/>
                </a:cubicBezTo>
                <a:cubicBezTo>
                  <a:pt x="1348158" y="2032001"/>
                  <a:pt x="1299202" y="2032192"/>
                  <a:pt x="1254373" y="2016370"/>
                </a:cubicBezTo>
                <a:cubicBezTo>
                  <a:pt x="1205174" y="1999006"/>
                  <a:pt x="1174251" y="1937218"/>
                  <a:pt x="1148865" y="1899139"/>
                </a:cubicBezTo>
                <a:cubicBezTo>
                  <a:pt x="1141050" y="1871785"/>
                  <a:pt x="1136625" y="1843225"/>
                  <a:pt x="1125419" y="1817077"/>
                </a:cubicBezTo>
                <a:cubicBezTo>
                  <a:pt x="1113009" y="1788120"/>
                  <a:pt x="1093463" y="1762755"/>
                  <a:pt x="1078527" y="1735016"/>
                </a:cubicBezTo>
                <a:cubicBezTo>
                  <a:pt x="1066099" y="1711935"/>
                  <a:pt x="1056088" y="1687592"/>
                  <a:pt x="1043357" y="1664677"/>
                </a:cubicBezTo>
                <a:cubicBezTo>
                  <a:pt x="1036515" y="1652361"/>
                  <a:pt x="1026212" y="1642110"/>
                  <a:pt x="1019911" y="1629508"/>
                </a:cubicBezTo>
                <a:cubicBezTo>
                  <a:pt x="1006602" y="1602890"/>
                  <a:pt x="996465" y="1574801"/>
                  <a:pt x="984742" y="1547447"/>
                </a:cubicBezTo>
                <a:cubicBezTo>
                  <a:pt x="968761" y="1467543"/>
                  <a:pt x="966080" y="1427401"/>
                  <a:pt x="902681" y="1348154"/>
                </a:cubicBezTo>
                <a:cubicBezTo>
                  <a:pt x="887050" y="1328616"/>
                  <a:pt x="869221" y="1310649"/>
                  <a:pt x="855788" y="1289539"/>
                </a:cubicBezTo>
                <a:cubicBezTo>
                  <a:pt x="841714" y="1267424"/>
                  <a:pt x="833349" y="1242115"/>
                  <a:pt x="820619" y="1219200"/>
                </a:cubicBezTo>
                <a:cubicBezTo>
                  <a:pt x="803653" y="1188662"/>
                  <a:pt x="769817" y="1149837"/>
                  <a:pt x="750281" y="1125416"/>
                </a:cubicBezTo>
                <a:cubicBezTo>
                  <a:pt x="738558" y="1078524"/>
                  <a:pt x="749289" y="1018918"/>
                  <a:pt x="715111" y="984739"/>
                </a:cubicBezTo>
                <a:lnTo>
                  <a:pt x="656496" y="926123"/>
                </a:lnTo>
                <a:cubicBezTo>
                  <a:pt x="628622" y="842500"/>
                  <a:pt x="668146" y="943599"/>
                  <a:pt x="609604" y="855785"/>
                </a:cubicBezTo>
                <a:cubicBezTo>
                  <a:pt x="596568" y="836230"/>
                  <a:pt x="587980" y="759393"/>
                  <a:pt x="586157" y="750277"/>
                </a:cubicBezTo>
                <a:cubicBezTo>
                  <a:pt x="578796" y="713475"/>
                  <a:pt x="573885" y="701737"/>
                  <a:pt x="562711" y="668216"/>
                </a:cubicBezTo>
                <a:cubicBezTo>
                  <a:pt x="570526" y="648677"/>
                  <a:pt x="567335" y="619011"/>
                  <a:pt x="586157" y="609600"/>
                </a:cubicBezTo>
                <a:cubicBezTo>
                  <a:pt x="621283" y="592037"/>
                  <a:pt x="664942" y="605887"/>
                  <a:pt x="703388" y="597877"/>
                </a:cubicBezTo>
                <a:cubicBezTo>
                  <a:pt x="759089" y="586273"/>
                  <a:pt x="812509" y="565544"/>
                  <a:pt x="867511" y="550985"/>
                </a:cubicBezTo>
                <a:cubicBezTo>
                  <a:pt x="945388" y="530371"/>
                  <a:pt x="1022978" y="508169"/>
                  <a:pt x="1101973" y="492370"/>
                </a:cubicBezTo>
                <a:cubicBezTo>
                  <a:pt x="1176015" y="477562"/>
                  <a:pt x="1440962" y="451750"/>
                  <a:pt x="1500557" y="445477"/>
                </a:cubicBezTo>
                <a:cubicBezTo>
                  <a:pt x="1546121" y="448157"/>
                  <a:pt x="2107592" y="469523"/>
                  <a:pt x="2297727" y="504093"/>
                </a:cubicBezTo>
                <a:cubicBezTo>
                  <a:pt x="2361135" y="515622"/>
                  <a:pt x="2421844" y="539705"/>
                  <a:pt x="2485296" y="550985"/>
                </a:cubicBezTo>
                <a:cubicBezTo>
                  <a:pt x="2835944" y="613322"/>
                  <a:pt x="2752793" y="582479"/>
                  <a:pt x="3048004" y="621323"/>
                </a:cubicBezTo>
                <a:cubicBezTo>
                  <a:pt x="3122527" y="631129"/>
                  <a:pt x="3196186" y="646934"/>
                  <a:pt x="3270742" y="656493"/>
                </a:cubicBezTo>
                <a:cubicBezTo>
                  <a:pt x="3348648" y="666481"/>
                  <a:pt x="3427407" y="669134"/>
                  <a:pt x="3505204" y="679939"/>
                </a:cubicBezTo>
                <a:cubicBezTo>
                  <a:pt x="4014083" y="750616"/>
                  <a:pt x="3454941" y="691325"/>
                  <a:pt x="3810004" y="726831"/>
                </a:cubicBezTo>
                <a:cubicBezTo>
                  <a:pt x="3829542" y="730739"/>
                  <a:pt x="3849168" y="734232"/>
                  <a:pt x="3868619" y="738554"/>
                </a:cubicBezTo>
                <a:cubicBezTo>
                  <a:pt x="3884347" y="742049"/>
                  <a:pt x="3899399" y="750277"/>
                  <a:pt x="3915511" y="750277"/>
                </a:cubicBezTo>
                <a:cubicBezTo>
                  <a:pt x="4056242" y="750277"/>
                  <a:pt x="4196865" y="742462"/>
                  <a:pt x="4337542" y="738554"/>
                </a:cubicBezTo>
                <a:cubicBezTo>
                  <a:pt x="4361335" y="732606"/>
                  <a:pt x="4396060" y="725198"/>
                  <a:pt x="4419604" y="715108"/>
                </a:cubicBezTo>
                <a:cubicBezTo>
                  <a:pt x="4435667" y="708224"/>
                  <a:pt x="4449468" y="695592"/>
                  <a:pt x="4466496" y="691662"/>
                </a:cubicBezTo>
                <a:cubicBezTo>
                  <a:pt x="4500976" y="683705"/>
                  <a:pt x="4537063" y="685530"/>
                  <a:pt x="4572004" y="679939"/>
                </a:cubicBezTo>
                <a:cubicBezTo>
                  <a:pt x="4687400" y="661476"/>
                  <a:pt x="4770648" y="647513"/>
                  <a:pt x="4876804" y="609600"/>
                </a:cubicBezTo>
                <a:cubicBezTo>
                  <a:pt x="4893262" y="603722"/>
                  <a:pt x="4908065" y="593969"/>
                  <a:pt x="4923696" y="586154"/>
                </a:cubicBezTo>
                <a:cubicBezTo>
                  <a:pt x="4939327" y="562708"/>
                  <a:pt x="4961677" y="542549"/>
                  <a:pt x="4970588" y="515816"/>
                </a:cubicBezTo>
                <a:cubicBezTo>
                  <a:pt x="4974496" y="504093"/>
                  <a:pt x="4975953" y="491243"/>
                  <a:pt x="4982311" y="480647"/>
                </a:cubicBezTo>
                <a:cubicBezTo>
                  <a:pt x="4987998" y="471169"/>
                  <a:pt x="4998852" y="465831"/>
                  <a:pt x="5005757" y="457200"/>
                </a:cubicBezTo>
                <a:cubicBezTo>
                  <a:pt x="5071037" y="375600"/>
                  <a:pt x="4980838" y="470397"/>
                  <a:pt x="5064373" y="386862"/>
                </a:cubicBezTo>
                <a:cubicBezTo>
                  <a:pt x="4979003" y="373728"/>
                  <a:pt x="4859249" y="351693"/>
                  <a:pt x="4771296" y="351693"/>
                </a:cubicBezTo>
                <a:cubicBezTo>
                  <a:pt x="4599313" y="351693"/>
                  <a:pt x="4427419" y="359508"/>
                  <a:pt x="4255481" y="363416"/>
                </a:cubicBezTo>
                <a:cubicBezTo>
                  <a:pt x="4177327" y="367324"/>
                  <a:pt x="4098206" y="362275"/>
                  <a:pt x="4021019" y="375139"/>
                </a:cubicBezTo>
                <a:cubicBezTo>
                  <a:pt x="3979504" y="382058"/>
                  <a:pt x="3942001" y="404394"/>
                  <a:pt x="3903788" y="422031"/>
                </a:cubicBezTo>
                <a:cubicBezTo>
                  <a:pt x="3878812" y="433558"/>
                  <a:pt x="3850355" y="460361"/>
                  <a:pt x="3833450" y="480647"/>
                </a:cubicBezTo>
                <a:cubicBezTo>
                  <a:pt x="3824430" y="491471"/>
                  <a:pt x="3817819" y="504093"/>
                  <a:pt x="3810004" y="515816"/>
                </a:cubicBezTo>
                <a:cubicBezTo>
                  <a:pt x="3797850" y="600892"/>
                  <a:pt x="3772446" y="740405"/>
                  <a:pt x="3810004" y="808893"/>
                </a:cubicBezTo>
                <a:cubicBezTo>
                  <a:pt x="3848739" y="879528"/>
                  <a:pt x="3931876" y="914670"/>
                  <a:pt x="3997573" y="961293"/>
                </a:cubicBezTo>
                <a:cubicBezTo>
                  <a:pt x="4106435" y="1038549"/>
                  <a:pt x="4398595" y="1188750"/>
                  <a:pt x="4489942" y="1219200"/>
                </a:cubicBezTo>
                <a:cubicBezTo>
                  <a:pt x="4573647" y="1247103"/>
                  <a:pt x="4539717" y="1228938"/>
                  <a:pt x="4595450" y="1266093"/>
                </a:cubicBezTo>
                <a:cubicBezTo>
                  <a:pt x="4598690" y="1295250"/>
                  <a:pt x="4611176" y="1417635"/>
                  <a:pt x="4618896" y="1453662"/>
                </a:cubicBezTo>
                <a:cubicBezTo>
                  <a:pt x="4624857" y="1481479"/>
                  <a:pt x="4630570" y="1509825"/>
                  <a:pt x="4642342" y="1535723"/>
                </a:cubicBezTo>
                <a:cubicBezTo>
                  <a:pt x="4650427" y="1553510"/>
                  <a:pt x="4665788" y="1566985"/>
                  <a:pt x="4677511" y="1582616"/>
                </a:cubicBezTo>
                <a:cubicBezTo>
                  <a:pt x="4701087" y="1676919"/>
                  <a:pt x="4679000" y="1580579"/>
                  <a:pt x="4700957" y="1723293"/>
                </a:cubicBezTo>
                <a:cubicBezTo>
                  <a:pt x="4703987" y="1742987"/>
                  <a:pt x="4709863" y="1762183"/>
                  <a:pt x="4712681" y="1781908"/>
                </a:cubicBezTo>
                <a:cubicBezTo>
                  <a:pt x="4717685" y="1816938"/>
                  <a:pt x="4720496" y="1852247"/>
                  <a:pt x="4724404" y="1887416"/>
                </a:cubicBezTo>
                <a:cubicBezTo>
                  <a:pt x="4720496" y="1934308"/>
                  <a:pt x="4732717" y="1985517"/>
                  <a:pt x="4712681" y="2028093"/>
                </a:cubicBezTo>
                <a:cubicBezTo>
                  <a:pt x="4698368" y="2058509"/>
                  <a:pt x="4659248" y="2069090"/>
                  <a:pt x="4630619" y="2086708"/>
                </a:cubicBezTo>
                <a:cubicBezTo>
                  <a:pt x="4554076" y="2133811"/>
                  <a:pt x="4541232" y="2125687"/>
                  <a:pt x="4443050" y="2145323"/>
                </a:cubicBezTo>
                <a:lnTo>
                  <a:pt x="3165234" y="2110154"/>
                </a:lnTo>
                <a:cubicBezTo>
                  <a:pt x="3133040" y="2108778"/>
                  <a:pt x="3101369" y="2098675"/>
                  <a:pt x="3071450" y="2086708"/>
                </a:cubicBezTo>
                <a:cubicBezTo>
                  <a:pt x="3042198" y="2075007"/>
                  <a:pt x="3016742" y="2055447"/>
                  <a:pt x="2989388" y="2039816"/>
                </a:cubicBezTo>
                <a:cubicBezTo>
                  <a:pt x="2930382" y="1862799"/>
                  <a:pt x="2932378" y="1882936"/>
                  <a:pt x="3001111" y="1524000"/>
                </a:cubicBezTo>
                <a:cubicBezTo>
                  <a:pt x="3007887" y="1488616"/>
                  <a:pt x="3055041" y="1476168"/>
                  <a:pt x="3083173" y="1453662"/>
                </a:cubicBezTo>
                <a:cubicBezTo>
                  <a:pt x="3144349" y="1404721"/>
                  <a:pt x="3177948" y="1375893"/>
                  <a:pt x="3247296" y="1348154"/>
                </a:cubicBezTo>
                <a:cubicBezTo>
                  <a:pt x="3324219" y="1317385"/>
                  <a:pt x="3377610" y="1305679"/>
                  <a:pt x="3458311" y="1289539"/>
                </a:cubicBezTo>
                <a:cubicBezTo>
                  <a:pt x="3520689" y="1277064"/>
                  <a:pt x="3584168" y="1269799"/>
                  <a:pt x="3645881" y="1254370"/>
                </a:cubicBezTo>
                <a:cubicBezTo>
                  <a:pt x="3677142" y="1246554"/>
                  <a:pt x="3707961" y="1236687"/>
                  <a:pt x="3739665" y="1230923"/>
                </a:cubicBezTo>
                <a:cubicBezTo>
                  <a:pt x="3794037" y="1221037"/>
                  <a:pt x="3903788" y="1207477"/>
                  <a:pt x="3903788" y="1207477"/>
                </a:cubicBezTo>
                <a:cubicBezTo>
                  <a:pt x="3935050" y="1187939"/>
                  <a:pt x="3965442" y="1166935"/>
                  <a:pt x="3997573" y="1148862"/>
                </a:cubicBezTo>
                <a:cubicBezTo>
                  <a:pt x="4053276" y="1117529"/>
                  <a:pt x="4150092" y="1073549"/>
                  <a:pt x="4208588" y="1055077"/>
                </a:cubicBezTo>
                <a:cubicBezTo>
                  <a:pt x="4242943" y="1044228"/>
                  <a:pt x="4279553" y="1041866"/>
                  <a:pt x="4314096" y="1031631"/>
                </a:cubicBezTo>
                <a:cubicBezTo>
                  <a:pt x="4385184" y="1010568"/>
                  <a:pt x="4453821" y="981662"/>
                  <a:pt x="4525111" y="961293"/>
                </a:cubicBezTo>
                <a:cubicBezTo>
                  <a:pt x="4703965" y="910192"/>
                  <a:pt x="4695937" y="916988"/>
                  <a:pt x="4853357" y="902677"/>
                </a:cubicBezTo>
                <a:cubicBezTo>
                  <a:pt x="4936569" y="930415"/>
                  <a:pt x="4994160" y="926312"/>
                  <a:pt x="5040927" y="996462"/>
                </a:cubicBezTo>
                <a:cubicBezTo>
                  <a:pt x="5060315" y="1025543"/>
                  <a:pt x="5072188" y="1058985"/>
                  <a:pt x="5087819" y="1090247"/>
                </a:cubicBezTo>
                <a:cubicBezTo>
                  <a:pt x="5091727" y="1113693"/>
                  <a:pt x="5100791" y="1136848"/>
                  <a:pt x="5099542" y="1160585"/>
                </a:cubicBezTo>
                <a:cubicBezTo>
                  <a:pt x="5098109" y="1187820"/>
                  <a:pt x="5079958" y="1336155"/>
                  <a:pt x="5052650" y="1383323"/>
                </a:cubicBezTo>
                <a:cubicBezTo>
                  <a:pt x="5021693" y="1436794"/>
                  <a:pt x="4996571" y="1498651"/>
                  <a:pt x="4947142" y="1535723"/>
                </a:cubicBezTo>
                <a:cubicBezTo>
                  <a:pt x="4915880" y="1559169"/>
                  <a:pt x="4881924" y="1579399"/>
                  <a:pt x="4853357" y="1606062"/>
                </a:cubicBezTo>
                <a:cubicBezTo>
                  <a:pt x="4822990" y="1634405"/>
                  <a:pt x="4801917" y="1671778"/>
                  <a:pt x="4771296" y="1699847"/>
                </a:cubicBezTo>
                <a:cubicBezTo>
                  <a:pt x="4754500" y="1715244"/>
                  <a:pt x="4730667" y="1721027"/>
                  <a:pt x="4712681" y="1735016"/>
                </a:cubicBezTo>
                <a:cubicBezTo>
                  <a:pt x="4606032" y="1817964"/>
                  <a:pt x="4723031" y="1753286"/>
                  <a:pt x="4618896" y="1805354"/>
                </a:cubicBezTo>
                <a:cubicBezTo>
                  <a:pt x="4607173" y="1820985"/>
                  <a:pt x="4593216" y="1835167"/>
                  <a:pt x="4583727" y="1852247"/>
                </a:cubicBezTo>
                <a:cubicBezTo>
                  <a:pt x="4562124" y="1891134"/>
                  <a:pt x="4547403" y="1926424"/>
                  <a:pt x="4572004" y="1969477"/>
                </a:cubicBezTo>
                <a:cubicBezTo>
                  <a:pt x="4578631" y="1981075"/>
                  <a:pt x="4648009" y="2013342"/>
                  <a:pt x="4654065" y="2016370"/>
                </a:cubicBezTo>
                <a:lnTo>
                  <a:pt x="4794742" y="1992923"/>
                </a:lnTo>
                <a:cubicBezTo>
                  <a:pt x="4836106" y="1985623"/>
                  <a:pt x="4882088" y="1973638"/>
                  <a:pt x="4923696" y="1969477"/>
                </a:cubicBezTo>
                <a:cubicBezTo>
                  <a:pt x="4978271" y="1964020"/>
                  <a:pt x="5033111" y="1961662"/>
                  <a:pt x="5087819" y="1957754"/>
                </a:cubicBezTo>
                <a:cubicBezTo>
                  <a:pt x="5099542" y="1949939"/>
                  <a:pt x="5110386" y="1940609"/>
                  <a:pt x="5122988" y="1934308"/>
                </a:cubicBezTo>
                <a:cubicBezTo>
                  <a:pt x="5134041" y="1928782"/>
                  <a:pt x="5147428" y="1928716"/>
                  <a:pt x="5158157" y="1922585"/>
                </a:cubicBezTo>
                <a:cubicBezTo>
                  <a:pt x="5175121" y="1912891"/>
                  <a:pt x="5188481" y="1897771"/>
                  <a:pt x="5205050" y="1887416"/>
                </a:cubicBezTo>
                <a:cubicBezTo>
                  <a:pt x="5219869" y="1878154"/>
                  <a:pt x="5235879" y="1870854"/>
                  <a:pt x="5251942" y="1863970"/>
                </a:cubicBezTo>
                <a:cubicBezTo>
                  <a:pt x="5263300" y="1859102"/>
                  <a:pt x="5287111" y="1852247"/>
                  <a:pt x="5287111" y="1852247"/>
                </a:cubicBezTo>
              </a:path>
            </a:pathLst>
          </a:cu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4271689213"/>
      </p:ext>
    </p:extLst>
  </p:cSld>
  <p:clrMapOvr>
    <a:masterClrMapping/>
  </p:clrMapOvr>
</p:sld>
</file>

<file path=ppt/theme/theme1.xml><?xml version="1.0" encoding="utf-8"?>
<a:theme xmlns:a="http://schemas.openxmlformats.org/drawingml/2006/main" name="基礎">
  <a:themeElements>
    <a:clrScheme name="中庸">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自訂 1">
      <a:majorFont>
        <a:latin typeface="Arial"/>
        <a:ea typeface="微軟正黑體"/>
        <a:cs typeface=""/>
      </a:majorFont>
      <a:minorFont>
        <a:latin typeface="Arial"/>
        <a:ea typeface="微軟正黑體"/>
        <a:cs typeface=""/>
      </a:minorFont>
    </a:fontScheme>
    <a:fmtScheme name="基礎">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基礎</Template>
  <TotalTime>104</TotalTime>
  <Words>185</Words>
  <Application>Microsoft Office PowerPoint</Application>
  <PresentationFormat>寬螢幕</PresentationFormat>
  <Paragraphs>90</Paragraphs>
  <Slides>25</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25</vt:i4>
      </vt:variant>
    </vt:vector>
  </HeadingPairs>
  <TitlesOfParts>
    <vt:vector size="32" baseType="lpstr">
      <vt:lpstr>微軟正黑體</vt:lpstr>
      <vt:lpstr>新細明體</vt:lpstr>
      <vt:lpstr>Arial</vt:lpstr>
      <vt:lpstr>Calibri</vt:lpstr>
      <vt:lpstr>Corbel</vt:lpstr>
      <vt:lpstr>Wingdings</vt:lpstr>
      <vt:lpstr>基礎</vt:lpstr>
      <vt:lpstr>改變，由我開始</vt:lpstr>
      <vt:lpstr>PowerPoint 簡報</vt:lpstr>
      <vt:lpstr>PowerPoint 簡報</vt:lpstr>
      <vt:lpstr>覺知—感受</vt:lpstr>
      <vt:lpstr>覺知—聚焦</vt:lpstr>
      <vt:lpstr>覺知</vt:lpstr>
      <vt:lpstr>覺知</vt:lpstr>
      <vt:lpstr>覺知的突破點</vt:lpstr>
      <vt:lpstr>覺知的突破點</vt:lpstr>
      <vt:lpstr>PowerPoint 簡報</vt:lpstr>
      <vt:lpstr>釐清—問題</vt:lpstr>
      <vt:lpstr>釐清—價值</vt:lpstr>
      <vt:lpstr>釐清</vt:lpstr>
      <vt:lpstr>釐清的突破點</vt:lpstr>
      <vt:lpstr>PowerPoint 簡報</vt:lpstr>
      <vt:lpstr>平衡—認識限制</vt:lpstr>
      <vt:lpstr>平衡—關鍵</vt:lpstr>
      <vt:lpstr>平衡</vt:lpstr>
      <vt:lpstr>平衡的突破點</vt:lpstr>
      <vt:lpstr>PowerPoint 簡報</vt:lpstr>
      <vt:lpstr>行動</vt:lpstr>
      <vt:lpstr>行動</vt:lpstr>
      <vt:lpstr>行動</vt:lpstr>
      <vt:lpstr>行動</vt:lpstr>
      <vt:lpstr>野人獻曝 敬請指教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11</cp:revision>
  <dcterms:created xsi:type="dcterms:W3CDTF">2022-09-14T01:25:02Z</dcterms:created>
  <dcterms:modified xsi:type="dcterms:W3CDTF">2022-09-14T03:09:12Z</dcterms:modified>
</cp:coreProperties>
</file>